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2.xml" ContentType="application/vnd.openxmlformats-officedocument.presentationml.notesSlide+xml"/>
  <Override PartName="/ppt/comments/modernComment_1665_8D04039E.xml" ContentType="application/vnd.ms-powerpoint.comments+xml"/>
  <Override PartName="/ppt/changesInfos/changesInfo1.xml" ContentType="application/vnd.ms-powerpoint.changesinfo+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6" r:id="rId4"/>
  </p:sldMasterIdLst>
  <p:notesMasterIdLst>
    <p:notesMasterId r:id="rId32"/>
  </p:notesMasterIdLst>
  <p:sldIdLst>
    <p:sldId id="256" r:id="rId5"/>
    <p:sldId id="283" r:id="rId6"/>
    <p:sldId id="5757" r:id="rId7"/>
    <p:sldId id="259" r:id="rId8"/>
    <p:sldId id="261" r:id="rId9"/>
    <p:sldId id="262" r:id="rId10"/>
    <p:sldId id="5097" r:id="rId11"/>
    <p:sldId id="5098" r:id="rId12"/>
    <p:sldId id="5672" r:id="rId13"/>
    <p:sldId id="5777" r:id="rId14"/>
    <p:sldId id="5778" r:id="rId15"/>
    <p:sldId id="5779" r:id="rId16"/>
    <p:sldId id="5787" r:id="rId17"/>
    <p:sldId id="5789" r:id="rId18"/>
    <p:sldId id="5788" r:id="rId19"/>
    <p:sldId id="5697" r:id="rId20"/>
    <p:sldId id="5624" r:id="rId21"/>
    <p:sldId id="5785" r:id="rId22"/>
    <p:sldId id="5783" r:id="rId23"/>
    <p:sldId id="5269" r:id="rId24"/>
    <p:sldId id="5619" r:id="rId25"/>
    <p:sldId id="5732" r:id="rId26"/>
    <p:sldId id="5733" r:id="rId27"/>
    <p:sldId id="5313" r:id="rId28"/>
    <p:sldId id="5776" r:id="rId29"/>
    <p:sldId id="5746" r:id="rId30"/>
    <p:sldId id="5416" r:id="rId31"/>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5BEE7300-C87D-BA13-644F-C5CCD95E0B57}" name="Severson, Annette" initials="" userId="S::Severson_A@cde.state.co.us::199f3c28-b733-4b36-8b0e-b7eb6984ff94" providerId="AD"/>
  <p188:author id="{5B33A911-258E-B0BA-DBB3-374DB4D6D908}" name="McRee, Rebecca" initials="" userId="S::McRee_R@cde.state.co.us::3a10fa13-9d60-4c0b-b361-471945732c34" providerId="AD"/>
  <p188:author id="{FEE52020-527D-2310-6653-2CED33865E50}" name="Chaffin,Melissa" initials="MC" userId="S::Chaffin_M@cde.state.co.us::21f0136b-23e1-4eef-9c4f-f29e4cc3ac56" providerId="AD"/>
  <p188:author id="{89EB1F31-E6FD-7000-61A5-77BE13F0518F}" name="Chaffin,Melissa" initials="Ch" userId="S::chaffin_m@cde.state.co.us::21f0136b-23e1-4eef-9c4f-f29e4cc3ac56" providerId="AD"/>
  <p188:author id="{2246F638-F96D-3EC3-AE1A-ACDB610E87EB}" name="Gudka, Dawna" initials="" userId="S::Gudka_d@cde.state.co.us::823cceae-331b-41d6-9a63-34ad6d1db55c" providerId="AD"/>
  <p188:author id="{58A45E3B-8CA0-1402-95AE-7B885E002140}" name="Heitman, Lindsey" initials="HL" userId="S::heitman_l@cde.state.co.us::a9773a47-99d2-4599-9377-6d37e9ec0bd3" providerId="AD"/>
  <p188:author id="{94B83F80-3CAC-25C8-14B0-78D471DD376C}" name="Ward, Reagan" initials="RW" userId="S::Ward_r@cde.state.co.us::27291eb4-8241-4961-9e69-8c66e34cc5b0" providerId="AD"/>
  <p188:author id="{68DEF180-E86F-5349-B332-F33806608013}" name="Breza, Madeleine" initials="MB" userId="S::Breza_M@cde.state.co.us::39affff4-0746-4e94-9ca9-9e4904fd4a4c" providerId="AD"/>
  <p188:author id="{A31D3094-874B-A971-DF4F-D973EA6F2338}" name="Wenzel, Brooke" initials="" userId="S::Wenzel_b@cde.state.co.us::672bf8d3-b15b-4e02-a6d1-39319a0df09b" providerId="AD"/>
  <p188:author id="{3285D8A2-1985-B87F-815B-0E4A01EF4F1E}" name="Heitman, Lindsey" initials="" userId="S::Heitman_L@cde.state.co.us::a9773a47-99d2-4599-9377-6d37e9ec0bd3" providerId="AD"/>
  <p188:author id="{C42D85B4-87A9-F8AB-656B-323EC03247DF}" name="McRee, Rebecca" initials="MR" userId="S::mcree_r@cde.state.co.us::3a10fa13-9d60-4c0b-b361-471945732c34" providerId="AD"/>
  <p188:author id="{87557FBB-6FC1-5D6B-901D-DE7487EB09F0}" name="Tribbett, Jessica" initials="" userId="S::Tribbett_Jessica@cde.state.co.us::b8af59d7-a86d-4166-a022-d856dc24c475" providerId="AD"/>
  <p188:author id="{4D62D6DE-7E62-BB1C-EF07-9636EF2A6895}" name="Hoffman, Peter" initials="" userId="S::Hoffman_p@cde.state.co.us::673cee94-26bd-4c2a-ab82-1b3669e2f049" providerId="AD"/>
  <p188:author id="{E4CA32F5-CE09-1402-BCDC-741D2B8A4B5E}" name="Negley, Tina" initials="TN" userId="S::Negley_T@cde.state.co.us::4436ae98-303c-45af-8b8b-02ca5312699c" providerId="AD"/>
</p188:authorLst>
</file>

<file path=ppt/presProps.xml><?xml version="1.0" encoding="utf-8"?>
<p:presentationPr xmlns:a="http://schemas.openxmlformats.org/drawingml/2006/main" xmlns:r="http://schemas.openxmlformats.org/officeDocument/2006/relationships" xmlns:p="http://schemas.openxmlformats.org/presentationml/2006/main">
  <p:clrMru>
    <a:srgbClr val="FF9900"/>
    <a:srgbClr val="FFC6C6"/>
    <a:srgbClr val="FEB0B0"/>
    <a:srgbClr val="0070C0"/>
    <a:srgbClr val="FFFFCC"/>
    <a:srgbClr val="FFFF99"/>
    <a:srgbClr val="C0C0C0"/>
    <a:srgbClr val="EFF2F5"/>
    <a:srgbClr val="FF9933"/>
    <a:srgbClr val="FFCCCC"/>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09862730-C0D9-4D42-A866-9D633621E8B7}" v="14" dt="2025-02-05T15:17:04.481"/>
    <p1510:client id="{2A5DFEE9-E4C4-478F-99D9-26C7347687AD}" v="1" dt="2025-02-05T23:34:49.524"/>
    <p1510:client id="{6BB55844-8358-4B5C-B8BD-B7B7B5B183F4}" v="81" dt="2025-02-06T14:18:06.317"/>
    <p1510:client id="{723CF617-560D-4740-8657-D1D656ACB5B1}" v="642" dt="2025-02-06T15:02:35.944"/>
    <p1510:client id="{78BABA55-4A10-45EC-B505-1D1AF915AFF5}" v="348" dt="2025-02-05T21:08:35.489"/>
    <p1510:client id="{9325B699-CAAD-49D2-8963-208914294446}" v="827" dt="2025-02-06T15:10:47.835"/>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E9639D4-E3E2-4D34-9284-5A2195B3D0D7}" styleName="Light Style 2">
    <a:wholeTbl>
      <a:tcTxStyle>
        <a:fontRef idx="minor">
          <a:scrgbClr r="0" g="0" b="0"/>
        </a:fontRef>
        <a:schemeClr val="tx1"/>
      </a:tcTxStyle>
      <a:tcStyle>
        <a:tcBdr>
          <a:left>
            <a:lnRef idx="1">
              <a:schemeClr val="tx1"/>
            </a:lnRef>
          </a:left>
          <a:right>
            <a:lnRef idx="1">
              <a:schemeClr val="tx1"/>
            </a:lnRef>
          </a:right>
          <a:top>
            <a:lnRef idx="1">
              <a:schemeClr val="tx1"/>
            </a:lnRef>
          </a:top>
          <a:bottom>
            <a:lnRef idx="1">
              <a:schemeClr val="tx1"/>
            </a:lnRef>
          </a:bottom>
          <a:insideH>
            <a:ln>
              <a:noFill/>
            </a:ln>
          </a:insideH>
          <a:insideV>
            <a:ln>
              <a:noFill/>
            </a:ln>
          </a:insideV>
        </a:tcBdr>
        <a:fill>
          <a:noFill/>
        </a:fill>
      </a:tcStyle>
    </a:wholeTbl>
    <a:band1H>
      <a:tcStyle>
        <a:tcBdr>
          <a:top>
            <a:lnRef idx="1">
              <a:schemeClr val="tx1"/>
            </a:lnRef>
          </a:top>
          <a:bottom>
            <a:lnRef idx="1">
              <a:schemeClr val="tx1"/>
            </a:lnRef>
          </a:bottom>
        </a:tcBdr>
      </a:tcStyle>
    </a:band1H>
    <a:band1V>
      <a:tcStyle>
        <a:tcBdr>
          <a:left>
            <a:lnRef idx="1">
              <a:schemeClr val="tx1"/>
            </a:lnRef>
          </a:left>
          <a:right>
            <a:lnRef idx="1">
              <a:schemeClr val="tx1"/>
            </a:lnRef>
          </a:right>
        </a:tcBdr>
      </a:tcStyle>
    </a:band1V>
    <a:band2V>
      <a:tcStyle>
        <a:tcBdr>
          <a:left>
            <a:lnRef idx="1">
              <a:schemeClr val="tx1"/>
            </a:lnRef>
          </a:left>
          <a:right>
            <a:lnRef idx="1">
              <a:schemeClr val="tx1"/>
            </a:lnRef>
          </a:right>
        </a:tcBdr>
      </a:tcStyle>
    </a:band2V>
    <a:lastCol>
      <a:tcTxStyle b="on"/>
      <a:tcStyle>
        <a:tcBdr/>
      </a:tcStyle>
    </a:lastCol>
    <a:firstCol>
      <a:tcTxStyle b="on"/>
      <a:tcStyle>
        <a:tcBdr/>
      </a:tcStyle>
    </a:firstCol>
    <a:lastRow>
      <a:tcTxStyle b="on"/>
      <a:tcStyle>
        <a:tcBdr>
          <a:top>
            <a:ln w="50800" cmpd="dbl">
              <a:solidFill>
                <a:schemeClr val="tx1"/>
              </a:solidFill>
            </a:ln>
          </a:top>
        </a:tcBdr>
      </a:tcStyle>
    </a:lastRow>
    <a:firstRow>
      <a:tcTxStyle b="on">
        <a:fontRef idx="minor">
          <a:scrgbClr r="0" g="0" b="0"/>
        </a:fontRef>
        <a:schemeClr val="bg1"/>
      </a:tcTxStyle>
      <a:tcStyle>
        <a:tcBdr/>
        <a:fillRef idx="1">
          <a:schemeClr val="tx1"/>
        </a:fillRef>
      </a:tcStyle>
    </a:firstRow>
  </a:tblStyle>
  <a:tblStyle styleId="{793D81CF-94F2-401A-BA57-92F5A7B2D0C5}" styleName="Medium Style 1">
    <a:wholeTbl>
      <a:tcTxStyle>
        <a:fontRef idx="minor">
          <a:scrgbClr r="0" g="0" b="0"/>
        </a:fontRef>
        <a:schemeClr val="dk1"/>
      </a:tcTxStyle>
      <a:tcStyle>
        <a:tcBdr>
          <a:left>
            <a:ln w="12700" cmpd="sng">
              <a:solidFill>
                <a:schemeClr val="dk1"/>
              </a:solidFill>
            </a:ln>
          </a:left>
          <a:right>
            <a:ln w="12700" cmpd="sng">
              <a:solidFill>
                <a:schemeClr val="dk1"/>
              </a:solidFill>
            </a:ln>
          </a:right>
          <a:top>
            <a:ln w="12700" cmpd="sng">
              <a:solidFill>
                <a:schemeClr val="dk1"/>
              </a:solidFill>
            </a:ln>
          </a:top>
          <a:bottom>
            <a:ln w="12700" cmpd="sng">
              <a:solidFill>
                <a:schemeClr val="dk1"/>
              </a:solidFill>
            </a:ln>
          </a:bottom>
          <a:insideH>
            <a:ln w="12700" cmpd="sng">
              <a:solidFill>
                <a:schemeClr val="dk1"/>
              </a:solid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tcStyle>
        <a:tcBdr/>
      </a:tcStyle>
    </a:lastCol>
    <a:firstCol>
      <a:tcTxStyle b="on"/>
      <a:tcStyle>
        <a:tcBdr/>
      </a:tcStyle>
    </a:firstCol>
    <a:lastRow>
      <a:tcTxStyle b="on"/>
      <a:tcStyle>
        <a:tcBdr>
          <a:top>
            <a:ln w="50800" cmpd="dbl">
              <a:solidFill>
                <a:schemeClr val="dk1"/>
              </a:solidFill>
            </a:ln>
          </a:top>
        </a:tcBdr>
        <a:fill>
          <a:solidFill>
            <a:schemeClr val="lt1"/>
          </a:solidFill>
        </a:fill>
      </a:tcStyle>
    </a:lastRow>
    <a:firstRow>
      <a:tcTxStyle b="on">
        <a:fontRef idx="minor">
          <a:scrgbClr r="0" g="0" b="0"/>
        </a:fontRef>
        <a:schemeClr val="lt1"/>
      </a:tcTxStyle>
      <a:tcStyle>
        <a:tcBdr/>
        <a:fill>
          <a:solidFill>
            <a:schemeClr val="dk1"/>
          </a:solidFill>
        </a:fill>
      </a:tcStyle>
    </a:firstRow>
  </a:tblStyle>
  <a:tblStyle styleId="{B301B821-A1FF-4177-AEE7-76D212191A09}" styleName="Medium Style 1 - Accent 1">
    <a:wholeTbl>
      <a:tcTxStyle>
        <a:fontRef idx="minor">
          <a:scrgbClr r="0" g="0" b="0"/>
        </a:fontRef>
        <a:schemeClr val="dk1"/>
      </a:tcTxStyle>
      <a:tcStyle>
        <a:tcBdr>
          <a:left>
            <a:ln w="12700" cmpd="sng">
              <a:solidFill>
                <a:schemeClr val="accent1"/>
              </a:solidFill>
            </a:ln>
          </a:left>
          <a:right>
            <a:ln w="12700" cmpd="sng">
              <a:solidFill>
                <a:schemeClr val="accent1"/>
              </a:solidFill>
            </a:ln>
          </a:right>
          <a:top>
            <a:ln w="12700" cmpd="sng">
              <a:solidFill>
                <a:schemeClr val="accent1"/>
              </a:solidFill>
            </a:ln>
          </a:top>
          <a:bottom>
            <a:ln w="12700" cmpd="sng">
              <a:solidFill>
                <a:schemeClr val="accent1"/>
              </a:solidFill>
            </a:ln>
          </a:bottom>
          <a:insideH>
            <a:ln w="12700" cmpd="sng">
              <a:solidFill>
                <a:schemeClr val="accent1"/>
              </a:solidFill>
            </a:ln>
          </a:insideH>
          <a:insideV>
            <a:ln>
              <a:noFill/>
            </a:ln>
          </a:insideV>
        </a:tcBdr>
        <a:fill>
          <a:solidFill>
            <a:schemeClr val="lt1"/>
          </a:solidFill>
        </a:fill>
      </a:tcStyle>
    </a:wholeTbl>
    <a:band1H>
      <a:tcStyle>
        <a:tcBdr/>
        <a:fill>
          <a:solidFill>
            <a:schemeClr val="accent1">
              <a:tint val="20000"/>
            </a:schemeClr>
          </a:solidFill>
        </a:fill>
      </a:tcStyle>
    </a:band1H>
    <a:band1V>
      <a:tcStyle>
        <a:tcBdr/>
        <a:fill>
          <a:solidFill>
            <a:schemeClr val="accent1">
              <a:tint val="20000"/>
            </a:schemeClr>
          </a:solidFill>
        </a:fill>
      </a:tcStyle>
    </a:band1V>
    <a:lastCol>
      <a:tcTxStyle b="on"/>
      <a:tcStyle>
        <a:tcBdr/>
      </a:tcStyle>
    </a:lastCol>
    <a:firstCol>
      <a:tcTxStyle b="on"/>
      <a:tcStyle>
        <a:tcBdr/>
      </a:tcStyle>
    </a:firstCol>
    <a:lastRow>
      <a:tcTxStyle b="on"/>
      <a:tcStyle>
        <a:tcBdr>
          <a:top>
            <a:ln w="50800" cmpd="dbl">
              <a:solidFill>
                <a:schemeClr val="accent1"/>
              </a:solidFill>
            </a:ln>
          </a:top>
        </a:tcBdr>
        <a:fill>
          <a:solidFill>
            <a:schemeClr val="lt1"/>
          </a:solidFill>
        </a:fill>
      </a:tcStyle>
    </a:lastRow>
    <a:firstRow>
      <a:tcTxStyle b="on">
        <a:fontRef idx="minor">
          <a:scrgbClr r="0" g="0" b="0"/>
        </a:fontRef>
        <a:schemeClr val="lt1"/>
      </a:tcTxStyle>
      <a:tcStyle>
        <a:tcBdr/>
        <a:fill>
          <a:solidFill>
            <a:schemeClr val="accent1"/>
          </a:solidFill>
        </a:fill>
      </a:tcStyle>
    </a:firstRow>
  </a:tblStyle>
  <a:tblStyle styleId="{073A0DAA-6AF3-43AB-8588-CEC1D06C72B9}" styleName="Medium Style 2">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dk1">
              <a:tint val="20000"/>
            </a:schemeClr>
          </a:solidFill>
        </a:fill>
      </a:tcStyle>
    </a:wholeTbl>
    <a:band1H>
      <a:tcStyle>
        <a:tcBdr/>
        <a:fill>
          <a:solidFill>
            <a:schemeClr val="dk1">
              <a:tint val="40000"/>
            </a:schemeClr>
          </a:solidFill>
        </a:fill>
      </a:tcStyle>
    </a:band1H>
    <a:band2H>
      <a:tcStyle>
        <a:tcBdr/>
      </a:tcStyle>
    </a:band2H>
    <a:band1V>
      <a:tcStyle>
        <a:tcBdr/>
        <a:fill>
          <a:solidFill>
            <a:schemeClr val="dk1">
              <a:tint val="40000"/>
            </a:schemeClr>
          </a:solidFill>
        </a:fill>
      </a:tcStyle>
    </a:band1V>
    <a:band2V>
      <a:tcStyle>
        <a:tcBdr/>
      </a:tcStyle>
    </a:band2V>
    <a:lastCol>
      <a:tcTxStyle b="on">
        <a:fontRef idx="minor">
          <a:prstClr val="black"/>
        </a:fontRef>
        <a:schemeClr val="lt1"/>
      </a:tcTxStyle>
      <a:tcStyle>
        <a:tcBdr/>
        <a:fill>
          <a:solidFill>
            <a:schemeClr val="dk1"/>
          </a:solidFill>
        </a:fill>
      </a:tcStyle>
    </a:lastCol>
    <a:firstCol>
      <a:tcTxStyle b="on">
        <a:fontRef idx="minor">
          <a:prstClr val="black"/>
        </a:fontRef>
        <a:schemeClr val="lt1"/>
      </a:tcTxStyle>
      <a:tcStyle>
        <a:tcBdr/>
        <a:fill>
          <a:solidFill>
            <a:schemeClr val="dk1"/>
          </a:solidFill>
        </a:fill>
      </a:tcStyle>
    </a:firstCol>
    <a:lastRow>
      <a:tcTxStyle b="on">
        <a:fontRef idx="minor">
          <a:prstClr val="black"/>
        </a:fontRef>
        <a:schemeClr val="lt1"/>
      </a:tcTxStyle>
      <a:tcStyle>
        <a:tcBdr>
          <a:top>
            <a:ln w="38100" cmpd="sng">
              <a:solidFill>
                <a:schemeClr val="lt1"/>
              </a:solidFill>
            </a:ln>
          </a:top>
        </a:tcBdr>
        <a:fill>
          <a:solidFill>
            <a:schemeClr val="dk1"/>
          </a:solidFill>
        </a:fill>
      </a:tcStyle>
    </a:lastRow>
    <a:firstRow>
      <a:tcTxStyle b="on">
        <a:fontRef idx="minor">
          <a:prstClr val="black"/>
        </a:fontRef>
        <a:schemeClr val="lt1"/>
      </a:tcTxStyle>
      <a:tcStyle>
        <a:tcBdr>
          <a:bottom>
            <a:ln w="38100" cmpd="sng">
              <a:solidFill>
                <a:schemeClr val="lt1"/>
              </a:solidFill>
            </a:ln>
          </a:bottom>
        </a:tcBdr>
        <a:fill>
          <a:solidFill>
            <a:schemeClr val="dk1"/>
          </a:solidFill>
        </a:fill>
      </a:tcStyle>
    </a:firstRow>
  </a:tblStyle>
  <a:tblStyle styleId="{6E25E649-3F16-4E02-A733-19D2CDBF48F0}" styleName="Medium Style 3 - Accent 1">
    <a:wholeTbl>
      <a:tcTxStyle>
        <a:fontRef idx="minor">
          <a:scrgbClr r="0" g="0" b="0"/>
        </a:fontRef>
        <a:schemeClr val="dk1"/>
      </a:tcTxStyle>
      <a:tcStyle>
        <a:tcBdr>
          <a:left>
            <a:ln>
              <a:noFill/>
            </a:ln>
          </a:left>
          <a:right>
            <a:ln>
              <a:noFill/>
            </a:ln>
          </a:right>
          <a:top>
            <a:ln w="25400" cmpd="sng">
              <a:solidFill>
                <a:schemeClr val="dk1"/>
              </a:solidFill>
            </a:ln>
          </a:top>
          <a:bottom>
            <a:ln w="25400" cmpd="sng">
              <a:solidFill>
                <a:schemeClr val="dk1"/>
              </a:solidFill>
            </a:ln>
          </a:bottom>
          <a:insideH>
            <a:ln>
              <a:noFill/>
            </a:ln>
          </a:insideH>
          <a:insideV>
            <a:ln>
              <a:noFill/>
            </a:ln>
          </a:insideV>
        </a:tcBdr>
        <a:fill>
          <a:solidFill>
            <a:schemeClr val="lt1"/>
          </a:solidFill>
        </a:fill>
      </a:tcStyle>
    </a:wholeTbl>
    <a:band1H>
      <a:tcStyle>
        <a:tcBdr/>
        <a:fill>
          <a:solidFill>
            <a:schemeClr val="dk1">
              <a:tint val="20000"/>
            </a:schemeClr>
          </a:solidFill>
        </a:fill>
      </a:tcStyle>
    </a:band1H>
    <a:band1V>
      <a:tcStyle>
        <a:tcBdr/>
        <a:fill>
          <a:solidFill>
            <a:schemeClr val="dk1">
              <a:tint val="20000"/>
            </a:schemeClr>
          </a:solidFill>
        </a:fill>
      </a:tcStyle>
    </a:band1V>
    <a:lastCol>
      <a:tcTxStyle b="on">
        <a:fontRef idx="minor">
          <a:scrgbClr r="0" g="0" b="0"/>
        </a:fontRef>
        <a:schemeClr val="lt1"/>
      </a:tcTxStyle>
      <a:tcStyle>
        <a:tcBdr/>
        <a:fill>
          <a:solidFill>
            <a:schemeClr val="accent1"/>
          </a:solidFill>
        </a:fill>
      </a:tcStyle>
    </a:lastCol>
    <a:firstCol>
      <a:tcTxStyle b="on">
        <a:fontRef idx="minor">
          <a:scrgbClr r="0" g="0" b="0"/>
        </a:fontRef>
        <a:schemeClr val="lt1"/>
      </a:tcTxStyle>
      <a:tcStyle>
        <a:tcBdr/>
        <a:fill>
          <a:solidFill>
            <a:schemeClr val="accent1"/>
          </a:solidFill>
        </a:fill>
      </a:tcStyle>
    </a:firstCol>
    <a:lastRow>
      <a:tcTxStyle b="on"/>
      <a:tcStyle>
        <a:tcBdr>
          <a:top>
            <a:ln w="50800" cmpd="dbl">
              <a:solidFill>
                <a:schemeClr val="dk1"/>
              </a:solidFill>
            </a:ln>
          </a:top>
        </a:tcBdr>
        <a:fill>
          <a:solidFill>
            <a:schemeClr val="lt1"/>
          </a:solidFill>
        </a:fill>
      </a:tcStyle>
    </a:lastRow>
    <a:seCell>
      <a:tcTxStyle b="on">
        <a:fontRef idx="minor">
          <a:scrgbClr r="0" g="0" b="0"/>
        </a:fontRef>
        <a:schemeClr val="dk1"/>
      </a:tcTxStyle>
      <a:tcStyle>
        <a:tcBdr/>
      </a:tcStyle>
    </a:seCell>
    <a:swCell>
      <a:tcTxStyle b="on">
        <a:fontRef idx="minor">
          <a:scrgbClr r="0" g="0" b="0"/>
        </a:fontRef>
        <a:schemeClr val="dk1"/>
      </a:tcTxStyle>
      <a:tcStyle>
        <a:tcBdr/>
      </a:tcStyle>
    </a:swCell>
    <a:firstRow>
      <a:tcTxStyle b="on">
        <a:fontRef idx="minor">
          <a:scrgbClr r="0" g="0" b="0"/>
        </a:fontRef>
        <a:schemeClr val="lt1"/>
      </a:tcTxStyle>
      <a:tcStyle>
        <a:tcBdr>
          <a:bottom>
            <a:ln w="25400" cmpd="sng">
              <a:solidFill>
                <a:schemeClr val="dk1"/>
              </a:solidFill>
            </a:ln>
          </a:bottom>
        </a:tcBdr>
        <a:fill>
          <a:solidFill>
            <a:schemeClr val="accent1"/>
          </a:solidFill>
        </a:fill>
      </a:tcStyle>
    </a:firstRow>
  </a:tblStyle>
  <a:tblStyle styleId="{69012ECD-51FC-41F1-AA8D-1B2483CD663E}" styleName="Light Style 2 - Accent 1">
    <a:wholeTbl>
      <a:tcTxStyle>
        <a:fontRef idx="minor">
          <a:scrgbClr r="0" g="0" b="0"/>
        </a:fontRef>
        <a:schemeClr val="tx1"/>
      </a:tcTxStyle>
      <a:tcStyle>
        <a:tcBdr>
          <a:left>
            <a:lnRef idx="1">
              <a:schemeClr val="accent1"/>
            </a:lnRef>
          </a:left>
          <a:right>
            <a:lnRef idx="1">
              <a:schemeClr val="accent1"/>
            </a:lnRef>
          </a:right>
          <a:top>
            <a:lnRef idx="1">
              <a:schemeClr val="accent1"/>
            </a:lnRef>
          </a:top>
          <a:bottom>
            <a:lnRef idx="1">
              <a:schemeClr val="accent1"/>
            </a:lnRef>
          </a:bottom>
          <a:insideH>
            <a:ln>
              <a:noFill/>
            </a:ln>
          </a:insideH>
          <a:insideV>
            <a:ln>
              <a:noFill/>
            </a:ln>
          </a:insideV>
        </a:tcBdr>
        <a:fill>
          <a:noFill/>
        </a:fill>
      </a:tcStyle>
    </a:wholeTbl>
    <a:band1H>
      <a:tcStyle>
        <a:tcBdr>
          <a:top>
            <a:lnRef idx="1">
              <a:schemeClr val="accent1"/>
            </a:lnRef>
          </a:top>
          <a:bottom>
            <a:lnRef idx="1">
              <a:schemeClr val="accent1"/>
            </a:lnRef>
          </a:bottom>
        </a:tcBdr>
      </a:tcStyle>
    </a:band1H>
    <a:band1V>
      <a:tcStyle>
        <a:tcBdr>
          <a:left>
            <a:lnRef idx="1">
              <a:schemeClr val="accent1"/>
            </a:lnRef>
          </a:left>
          <a:right>
            <a:lnRef idx="1">
              <a:schemeClr val="accent1"/>
            </a:lnRef>
          </a:right>
        </a:tcBdr>
      </a:tcStyle>
    </a:band1V>
    <a:band2V>
      <a:tcStyle>
        <a:tcBdr>
          <a:left>
            <a:lnRef idx="1">
              <a:schemeClr val="accent1"/>
            </a:lnRef>
          </a:left>
          <a:right>
            <a:lnRef idx="1">
              <a:schemeClr val="accent1"/>
            </a:lnRef>
          </a:right>
        </a:tcBdr>
      </a:tcStyle>
    </a:band2V>
    <a:lastCol>
      <a:tcTxStyle b="on"/>
      <a:tcStyle>
        <a:tcBdr/>
      </a:tcStyle>
    </a:lastCol>
    <a:firstCol>
      <a:tcTxStyle b="on"/>
      <a:tcStyle>
        <a:tcBdr/>
      </a:tcStyle>
    </a:firstCol>
    <a:lastRow>
      <a:tcTxStyle b="on"/>
      <a:tcStyle>
        <a:tcBdr>
          <a:top>
            <a:ln w="50800" cmpd="dbl">
              <a:solidFill>
                <a:schemeClr val="accent1"/>
              </a:solidFill>
            </a:ln>
          </a:top>
        </a:tcBdr>
      </a:tcStyle>
    </a:lastRow>
    <a:firstRow>
      <a:tcTxStyle b="on">
        <a:fontRef idx="minor">
          <a:scrgbClr r="0" g="0" b="0"/>
        </a:fontRef>
        <a:schemeClr val="bg1"/>
      </a:tcTxStyle>
      <a:tcStyle>
        <a:tcBdr/>
        <a:fillRef idx="1">
          <a:schemeClr val="accent1"/>
        </a:fillRef>
      </a:tcStyle>
    </a:firstRow>
  </a:tblStyle>
  <a:tblStyle styleId="{72833802-FEF1-4C79-8D5D-14CF1EAF98D9}" styleName="Light Style 2 - Accent 2">
    <a:wholeTbl>
      <a:tcTxStyle>
        <a:fontRef idx="minor">
          <a:scrgbClr r="0" g="0" b="0"/>
        </a:fontRef>
        <a:schemeClr val="tx1"/>
      </a:tcTxStyle>
      <a:tcStyle>
        <a:tcBdr>
          <a:left>
            <a:lnRef idx="1">
              <a:schemeClr val="accent2"/>
            </a:lnRef>
          </a:left>
          <a:right>
            <a:lnRef idx="1">
              <a:schemeClr val="accent2"/>
            </a:lnRef>
          </a:right>
          <a:top>
            <a:lnRef idx="1">
              <a:schemeClr val="accent2"/>
            </a:lnRef>
          </a:top>
          <a:bottom>
            <a:lnRef idx="1">
              <a:schemeClr val="accent2"/>
            </a:lnRef>
          </a:bottom>
          <a:insideH>
            <a:ln>
              <a:noFill/>
            </a:ln>
          </a:insideH>
          <a:insideV>
            <a:ln>
              <a:noFill/>
            </a:ln>
          </a:insideV>
        </a:tcBdr>
        <a:fill>
          <a:noFill/>
        </a:fill>
      </a:tcStyle>
    </a:wholeTbl>
    <a:band1H>
      <a:tcStyle>
        <a:tcBdr>
          <a:top>
            <a:lnRef idx="1">
              <a:schemeClr val="accent2"/>
            </a:lnRef>
          </a:top>
          <a:bottom>
            <a:lnRef idx="1">
              <a:schemeClr val="accent2"/>
            </a:lnRef>
          </a:bottom>
        </a:tcBdr>
      </a:tcStyle>
    </a:band1H>
    <a:band1V>
      <a:tcStyle>
        <a:tcBdr>
          <a:left>
            <a:lnRef idx="1">
              <a:schemeClr val="accent2"/>
            </a:lnRef>
          </a:left>
          <a:right>
            <a:lnRef idx="1">
              <a:schemeClr val="accent2"/>
            </a:lnRef>
          </a:right>
        </a:tcBdr>
      </a:tcStyle>
    </a:band1V>
    <a:band2V>
      <a:tcStyle>
        <a:tcBdr>
          <a:left>
            <a:lnRef idx="1">
              <a:schemeClr val="accent2"/>
            </a:lnRef>
          </a:left>
          <a:right>
            <a:lnRef idx="1">
              <a:schemeClr val="accent2"/>
            </a:lnRef>
          </a:right>
        </a:tcBdr>
      </a:tcStyle>
    </a:band2V>
    <a:lastCol>
      <a:tcTxStyle b="on"/>
      <a:tcStyle>
        <a:tcBdr/>
      </a:tcStyle>
    </a:lastCol>
    <a:firstCol>
      <a:tcTxStyle b="on"/>
      <a:tcStyle>
        <a:tcBdr/>
      </a:tcStyle>
    </a:firstCol>
    <a:lastRow>
      <a:tcTxStyle b="on"/>
      <a:tcStyle>
        <a:tcBdr>
          <a:top>
            <a:ln w="50800" cmpd="dbl">
              <a:solidFill>
                <a:schemeClr val="accent2"/>
              </a:solidFill>
            </a:ln>
          </a:top>
        </a:tcBdr>
      </a:tcStyle>
    </a:lastRow>
    <a:firstRow>
      <a:tcTxStyle b="on">
        <a:fontRef idx="minor">
          <a:scrgbClr r="0" g="0" b="0"/>
        </a:fontRef>
        <a:schemeClr val="bg1"/>
      </a:tcTxStyle>
      <a:tcStyle>
        <a:tcBdr/>
        <a:fillRef idx="1">
          <a:schemeClr val="accent2"/>
        </a:fillRef>
      </a:tcStyle>
    </a:firstRow>
  </a:tblStyle>
  <a:tblStyle styleId="{9DCAF9ED-07DC-4A11-8D7F-57B35C25682E}" styleName="Medium Style 1 - Accent 2">
    <a:wholeTbl>
      <a:tcTxStyle>
        <a:fontRef idx="minor">
          <a:scrgbClr r="0" g="0" b="0"/>
        </a:fontRef>
        <a:schemeClr val="dk1"/>
      </a:tcTxStyle>
      <a:tcStyle>
        <a:tcBdr>
          <a:left>
            <a:ln w="12700" cmpd="sng">
              <a:solidFill>
                <a:schemeClr val="accent2"/>
              </a:solidFill>
            </a:ln>
          </a:left>
          <a:right>
            <a:ln w="12700" cmpd="sng">
              <a:solidFill>
                <a:schemeClr val="accent2"/>
              </a:solidFill>
            </a:ln>
          </a:right>
          <a:top>
            <a:ln w="12700" cmpd="sng">
              <a:solidFill>
                <a:schemeClr val="accent2"/>
              </a:solidFill>
            </a:ln>
          </a:top>
          <a:bottom>
            <a:ln w="12700" cmpd="sng">
              <a:solidFill>
                <a:schemeClr val="accent2"/>
              </a:solidFill>
            </a:ln>
          </a:bottom>
          <a:insideH>
            <a:ln w="12700" cmpd="sng">
              <a:solidFill>
                <a:schemeClr val="accent2"/>
              </a:solidFill>
            </a:ln>
          </a:insideH>
          <a:insideV>
            <a:ln>
              <a:noFill/>
            </a:ln>
          </a:insideV>
        </a:tcBdr>
        <a:fill>
          <a:solidFill>
            <a:schemeClr val="lt1"/>
          </a:solidFill>
        </a:fill>
      </a:tcStyle>
    </a:wholeTbl>
    <a:band1H>
      <a:tcStyle>
        <a:tcBdr/>
        <a:fill>
          <a:solidFill>
            <a:schemeClr val="accent2">
              <a:tint val="20000"/>
            </a:schemeClr>
          </a:solidFill>
        </a:fill>
      </a:tcStyle>
    </a:band1H>
    <a:band1V>
      <a:tcStyle>
        <a:tcBdr/>
        <a:fill>
          <a:solidFill>
            <a:schemeClr val="accent2">
              <a:tint val="20000"/>
            </a:schemeClr>
          </a:solidFill>
        </a:fill>
      </a:tcStyle>
    </a:band1V>
    <a:lastCol>
      <a:tcTxStyle b="on"/>
      <a:tcStyle>
        <a:tcBdr/>
      </a:tcStyle>
    </a:lastCol>
    <a:firstCol>
      <a:tcTxStyle b="on"/>
      <a:tcStyle>
        <a:tcBdr/>
      </a:tcStyle>
    </a:firstCol>
    <a:lastRow>
      <a:tcTxStyle b="on"/>
      <a:tcStyle>
        <a:tcBdr>
          <a:top>
            <a:ln w="50800" cmpd="dbl">
              <a:solidFill>
                <a:schemeClr val="accent2"/>
              </a:solidFill>
            </a:ln>
          </a:top>
        </a:tcBdr>
        <a:fill>
          <a:solidFill>
            <a:schemeClr val="lt1"/>
          </a:solidFill>
        </a:fill>
      </a:tcStyle>
    </a:lastRow>
    <a:firstRow>
      <a:tcTxStyle b="on">
        <a:fontRef idx="minor">
          <a:scrgbClr r="0" g="0" b="0"/>
        </a:fontRef>
        <a:schemeClr val="lt1"/>
      </a:tcTxStyle>
      <a:tcStyle>
        <a:tcBdr/>
        <a:fill>
          <a:solidFill>
            <a:schemeClr val="accent2"/>
          </a:solidFill>
        </a:fill>
      </a:tcStyle>
    </a:firstRow>
  </a:tblStyle>
  <a:tblStyle styleId="{7DF18680-E054-41AD-8BC1-D1AEF772440D}" styleName="Medium Style 2 - Accent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microsoft.com/office/2018/10/relationships/authors" Target="authors.xml"/><Relationship Id="rId21" Type="http://schemas.openxmlformats.org/officeDocument/2006/relationships/slide" Target="slides/slide17.xml"/><Relationship Id="rId34" Type="http://schemas.openxmlformats.org/officeDocument/2006/relationships/viewProps" Target="viewProps.xml"/><Relationship Id="rId7" Type="http://schemas.openxmlformats.org/officeDocument/2006/relationships/slide" Target="slides/slide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presProps" Target="presProps.xml"/><Relationship Id="rId38"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0" Type="http://schemas.openxmlformats.org/officeDocument/2006/relationships/slide" Target="slides/slide16.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notesMaster" Target="notesMasters/notesMaster1.xml"/><Relationship Id="rId37" Type="http://schemas.microsoft.com/office/2016/11/relationships/changesInfo" Target="changesInfos/changesInfo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tableStyles" Target="tableStyles.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theme" Target="theme/theme1.xml"/><Relationship Id="rId8" Type="http://schemas.openxmlformats.org/officeDocument/2006/relationships/slide" Target="slides/slide4.xml"/><Relationship Id="rId3" Type="http://schemas.openxmlformats.org/officeDocument/2006/relationships/customXml" Target="../customXml/item3.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Wenzel, Brooke" userId="672bf8d3-b15b-4e02-a6d1-39319a0df09b" providerId="ADAL" clId="{5B76CABB-76CE-463A-890C-34F77C2DEC52}"/>
    <pc:docChg chg="custSel addSld delSld modSld">
      <pc:chgData name="Wenzel, Brooke" userId="672bf8d3-b15b-4e02-a6d1-39319a0df09b" providerId="ADAL" clId="{5B76CABB-76CE-463A-890C-34F77C2DEC52}" dt="2024-05-23T12:51:55.485" v="1465" actId="27918"/>
      <pc:docMkLst>
        <pc:docMk/>
      </pc:docMkLst>
      <pc:sldChg chg="add">
        <pc:chgData name="Wenzel, Brooke" userId="672bf8d3-b15b-4e02-a6d1-39319a0df09b" providerId="ADAL" clId="{5B76CABB-76CE-463A-890C-34F77C2DEC52}" dt="2024-05-21T21:43:52.143" v="13"/>
        <pc:sldMkLst>
          <pc:docMk/>
          <pc:sldMk cId="2627223314" sldId="5254"/>
        </pc:sldMkLst>
      </pc:sldChg>
      <pc:sldChg chg="add del">
        <pc:chgData name="Wenzel, Brooke" userId="672bf8d3-b15b-4e02-a6d1-39319a0df09b" providerId="ADAL" clId="{5B76CABB-76CE-463A-890C-34F77C2DEC52}" dt="2024-05-21T21:44:02.528" v="14" actId="47"/>
        <pc:sldMkLst>
          <pc:docMk/>
          <pc:sldMk cId="4218201814" sldId="5273"/>
        </pc:sldMkLst>
      </pc:sldChg>
      <pc:sldChg chg="add">
        <pc:chgData name="Wenzel, Brooke" userId="672bf8d3-b15b-4e02-a6d1-39319a0df09b" providerId="ADAL" clId="{5B76CABB-76CE-463A-890C-34F77C2DEC52}" dt="2024-05-21T21:43:52.143" v="13"/>
        <pc:sldMkLst>
          <pc:docMk/>
          <pc:sldMk cId="1114984409" sldId="5290"/>
        </pc:sldMkLst>
      </pc:sldChg>
      <pc:sldChg chg="add">
        <pc:chgData name="Wenzel, Brooke" userId="672bf8d3-b15b-4e02-a6d1-39319a0df09b" providerId="ADAL" clId="{5B76CABB-76CE-463A-890C-34F77C2DEC52}" dt="2024-05-21T21:43:52.143" v="13"/>
        <pc:sldMkLst>
          <pc:docMk/>
          <pc:sldMk cId="1593808434" sldId="5292"/>
        </pc:sldMkLst>
      </pc:sldChg>
      <pc:sldChg chg="addSp delSp modSp add del mod modClrScheme chgLayout">
        <pc:chgData name="Wenzel, Brooke" userId="672bf8d3-b15b-4e02-a6d1-39319a0df09b" providerId="ADAL" clId="{5B76CABB-76CE-463A-890C-34F77C2DEC52}" dt="2024-05-22T21:32:56.051" v="729" actId="47"/>
        <pc:sldMkLst>
          <pc:docMk/>
          <pc:sldMk cId="2250972986" sldId="5294"/>
        </pc:sldMkLst>
      </pc:sldChg>
      <pc:sldChg chg="add del">
        <pc:chgData name="Wenzel, Brooke" userId="672bf8d3-b15b-4e02-a6d1-39319a0df09b" providerId="ADAL" clId="{5B76CABB-76CE-463A-890C-34F77C2DEC52}" dt="2024-05-21T21:44:09.276" v="15" actId="47"/>
        <pc:sldMkLst>
          <pc:docMk/>
          <pc:sldMk cId="4104978656" sldId="5302"/>
        </pc:sldMkLst>
      </pc:sldChg>
      <pc:sldChg chg="add">
        <pc:chgData name="Wenzel, Brooke" userId="672bf8d3-b15b-4e02-a6d1-39319a0df09b" providerId="ADAL" clId="{5B76CABB-76CE-463A-890C-34F77C2DEC52}" dt="2024-05-21T21:43:52.143" v="13"/>
        <pc:sldMkLst>
          <pc:docMk/>
          <pc:sldMk cId="1443655953" sldId="5305"/>
        </pc:sldMkLst>
      </pc:sldChg>
      <pc:sldChg chg="modSp add mod">
        <pc:chgData name="Wenzel, Brooke" userId="672bf8d3-b15b-4e02-a6d1-39319a0df09b" providerId="ADAL" clId="{5B76CABB-76CE-463A-890C-34F77C2DEC52}" dt="2024-05-21T22:02:31.919" v="432" actId="20577"/>
        <pc:sldMkLst>
          <pc:docMk/>
          <pc:sldMk cId="3860371057" sldId="5338"/>
        </pc:sldMkLst>
      </pc:sldChg>
      <pc:sldChg chg="addSp delSp modSp new mod">
        <pc:chgData name="Wenzel, Brooke" userId="672bf8d3-b15b-4e02-a6d1-39319a0df09b" providerId="ADAL" clId="{5B76CABB-76CE-463A-890C-34F77C2DEC52}" dt="2024-05-23T12:51:55.485" v="1465" actId="27918"/>
        <pc:sldMkLst>
          <pc:docMk/>
          <pc:sldMk cId="2357482481" sldId="5453"/>
        </pc:sldMkLst>
      </pc:sldChg>
      <pc:sldChg chg="addSp modSp add mod">
        <pc:chgData name="Wenzel, Brooke" userId="672bf8d3-b15b-4e02-a6d1-39319a0df09b" providerId="ADAL" clId="{5B76CABB-76CE-463A-890C-34F77C2DEC52}" dt="2024-05-23T12:50:55.533" v="1461" actId="13244"/>
        <pc:sldMkLst>
          <pc:docMk/>
          <pc:sldMk cId="2446368680" sldId="5457"/>
        </pc:sldMkLst>
      </pc:sldChg>
    </pc:docChg>
  </pc:docChgLst>
  <pc:docChgLst>
    <pc:chgData name="Rhodes, Tara" userId="S::rhodes_t@cde.state.co.us::566307b0-1e17-4826-87e1-0feb85a922f2" providerId="AD" clId="Web-{09082D25-697B-3E7E-16C1-BFFC041678D3}"/>
    <pc:docChg chg="modSld">
      <pc:chgData name="Rhodes, Tara" userId="S::rhodes_t@cde.state.co.us::566307b0-1e17-4826-87e1-0feb85a922f2" providerId="AD" clId="Web-{09082D25-697B-3E7E-16C1-BFFC041678D3}" dt="2024-11-20T22:44:45.761" v="508" actId="20577"/>
      <pc:docMkLst>
        <pc:docMk/>
      </pc:docMkLst>
      <pc:sldChg chg="modSp">
        <pc:chgData name="Rhodes, Tara" userId="S::rhodes_t@cde.state.co.us::566307b0-1e17-4826-87e1-0feb85a922f2" providerId="AD" clId="Web-{09082D25-697B-3E7E-16C1-BFFC041678D3}" dt="2024-11-20T22:33:30.073" v="316" actId="20577"/>
        <pc:sldMkLst>
          <pc:docMk/>
          <pc:sldMk cId="2941160506" sldId="5629"/>
        </pc:sldMkLst>
      </pc:sldChg>
      <pc:sldChg chg="modSp">
        <pc:chgData name="Rhodes, Tara" userId="S::rhodes_t@cde.state.co.us::566307b0-1e17-4826-87e1-0feb85a922f2" providerId="AD" clId="Web-{09082D25-697B-3E7E-16C1-BFFC041678D3}" dt="2024-11-20T22:44:45.761" v="508" actId="20577"/>
        <pc:sldMkLst>
          <pc:docMk/>
          <pc:sldMk cId="987153537" sldId="5643"/>
        </pc:sldMkLst>
      </pc:sldChg>
      <pc:sldChg chg="modSp">
        <pc:chgData name="Rhodes, Tara" userId="S::rhodes_t@cde.state.co.us::566307b0-1e17-4826-87e1-0feb85a922f2" providerId="AD" clId="Web-{09082D25-697B-3E7E-16C1-BFFC041678D3}" dt="2024-11-20T22:40:02.845" v="420" actId="20577"/>
        <pc:sldMkLst>
          <pc:docMk/>
          <pc:sldMk cId="792695782" sldId="5665"/>
        </pc:sldMkLst>
      </pc:sldChg>
      <pc:sldChg chg="addSp delSp modSp">
        <pc:chgData name="Rhodes, Tara" userId="S::rhodes_t@cde.state.co.us::566307b0-1e17-4826-87e1-0feb85a922f2" providerId="AD" clId="Web-{09082D25-697B-3E7E-16C1-BFFC041678D3}" dt="2024-11-20T22:32:36.885" v="247"/>
        <pc:sldMkLst>
          <pc:docMk/>
          <pc:sldMk cId="3114952086" sldId="5682"/>
        </pc:sldMkLst>
      </pc:sldChg>
    </pc:docChg>
  </pc:docChgLst>
  <pc:docChgLst>
    <pc:chgData name="Chaffin,Melissa" userId="S::chaffin_m@cde.state.co.us::21f0136b-23e1-4eef-9c4f-f29e4cc3ac56" providerId="AD" clId="Web-{E865880F-8322-D018-E76B-F9540EEA26DE}"/>
    <pc:docChg chg="mod modSld">
      <pc:chgData name="Chaffin,Melissa" userId="S::chaffin_m@cde.state.co.us::21f0136b-23e1-4eef-9c4f-f29e4cc3ac56" providerId="AD" clId="Web-{E865880F-8322-D018-E76B-F9540EEA26DE}" dt="2024-09-18T15:23:01.210" v="1567" actId="20577"/>
      <pc:docMkLst>
        <pc:docMk/>
      </pc:docMkLst>
      <pc:sldChg chg="modSp">
        <pc:chgData name="Chaffin,Melissa" userId="S::chaffin_m@cde.state.co.us::21f0136b-23e1-4eef-9c4f-f29e4cc3ac56" providerId="AD" clId="Web-{E865880F-8322-D018-E76B-F9540EEA26DE}" dt="2024-09-18T15:16:01.505" v="1364"/>
        <pc:sldMkLst>
          <pc:docMk/>
          <pc:sldMk cId="3108864082" sldId="5603"/>
        </pc:sldMkLst>
      </pc:sldChg>
      <pc:sldChg chg="modSp">
        <pc:chgData name="Chaffin,Melissa" userId="S::chaffin_m@cde.state.co.us::21f0136b-23e1-4eef-9c4f-f29e4cc3ac56" providerId="AD" clId="Web-{E865880F-8322-D018-E76B-F9540EEA26DE}" dt="2024-09-18T15:22:44.507" v="1566" actId="20577"/>
        <pc:sldMkLst>
          <pc:docMk/>
          <pc:sldMk cId="1016378890" sldId="5604"/>
        </pc:sldMkLst>
      </pc:sldChg>
      <pc:sldChg chg="modSp">
        <pc:chgData name="Chaffin,Melissa" userId="S::chaffin_m@cde.state.co.us::21f0136b-23e1-4eef-9c4f-f29e4cc3ac56" providerId="AD" clId="Web-{E865880F-8322-D018-E76B-F9540EEA26DE}" dt="2024-09-18T15:23:01.210" v="1567" actId="20577"/>
        <pc:sldMkLst>
          <pc:docMk/>
          <pc:sldMk cId="2592141677" sldId="5605"/>
        </pc:sldMkLst>
      </pc:sldChg>
      <pc:sldChg chg="modSp">
        <pc:chgData name="Chaffin,Melissa" userId="S::chaffin_m@cde.state.co.us::21f0136b-23e1-4eef-9c4f-f29e4cc3ac56" providerId="AD" clId="Web-{E865880F-8322-D018-E76B-F9540EEA26DE}" dt="2024-09-18T15:19:26.725" v="1515" actId="20577"/>
        <pc:sldMkLst>
          <pc:docMk/>
          <pc:sldMk cId="1020133488" sldId="5607"/>
        </pc:sldMkLst>
      </pc:sldChg>
      <pc:sldChg chg="modSp">
        <pc:chgData name="Chaffin,Melissa" userId="S::chaffin_m@cde.state.co.us::21f0136b-23e1-4eef-9c4f-f29e4cc3ac56" providerId="AD" clId="Web-{E865880F-8322-D018-E76B-F9540EEA26DE}" dt="2024-09-18T15:21:30.897" v="1534" actId="20577"/>
        <pc:sldMkLst>
          <pc:docMk/>
          <pc:sldMk cId="2760380853" sldId="5608"/>
        </pc:sldMkLst>
      </pc:sldChg>
    </pc:docChg>
  </pc:docChgLst>
  <pc:docChgLst>
    <pc:chgData name="Gudka, Dawna" userId="823cceae-331b-41d6-9a63-34ad6d1db55c" providerId="ADAL" clId="{EB43833B-92F3-444C-AA27-D68DCB43D72B}"/>
    <pc:docChg chg="undo custSel modSld">
      <pc:chgData name="Gudka, Dawna" userId="823cceae-331b-41d6-9a63-34ad6d1db55c" providerId="ADAL" clId="{EB43833B-92F3-444C-AA27-D68DCB43D72B}" dt="2024-10-30T23:15:42.721" v="137" actId="6549"/>
      <pc:docMkLst>
        <pc:docMk/>
      </pc:docMkLst>
      <pc:sldChg chg="modSp mod">
        <pc:chgData name="Gudka, Dawna" userId="823cceae-331b-41d6-9a63-34ad6d1db55c" providerId="ADAL" clId="{EB43833B-92F3-444C-AA27-D68DCB43D72B}" dt="2024-10-30T23:15:42.721" v="137" actId="6549"/>
        <pc:sldMkLst>
          <pc:docMk/>
          <pc:sldMk cId="1037917088" sldId="5098"/>
        </pc:sldMkLst>
      </pc:sldChg>
    </pc:docChg>
  </pc:docChgLst>
  <pc:docChgLst>
    <pc:chgData name="Rhodes, Tara" userId="S::rhodes_t@cde.state.co.us::566307b0-1e17-4826-87e1-0feb85a922f2" providerId="AD" clId="Web-{2DED2807-37DE-79C4-7A80-8AC5FF25D4DA}"/>
    <pc:docChg chg="addSld modSld sldOrd">
      <pc:chgData name="Rhodes, Tara" userId="S::rhodes_t@cde.state.co.us::566307b0-1e17-4826-87e1-0feb85a922f2" providerId="AD" clId="Web-{2DED2807-37DE-79C4-7A80-8AC5FF25D4DA}" dt="2024-09-05T12:49:17.054" v="250"/>
      <pc:docMkLst>
        <pc:docMk/>
      </pc:docMkLst>
      <pc:sldChg chg="ord">
        <pc:chgData name="Rhodes, Tara" userId="S::rhodes_t@cde.state.co.us::566307b0-1e17-4826-87e1-0feb85a922f2" providerId="AD" clId="Web-{2DED2807-37DE-79C4-7A80-8AC5FF25D4DA}" dt="2024-09-05T12:49:17.054" v="250"/>
        <pc:sldMkLst>
          <pc:docMk/>
          <pc:sldMk cId="129463232" sldId="5554"/>
        </pc:sldMkLst>
      </pc:sldChg>
      <pc:sldChg chg="delSp modSp new">
        <pc:chgData name="Rhodes, Tara" userId="S::rhodes_t@cde.state.co.us::566307b0-1e17-4826-87e1-0feb85a922f2" providerId="AD" clId="Web-{2DED2807-37DE-79C4-7A80-8AC5FF25D4DA}" dt="2024-09-05T12:48:32.272" v="248" actId="20577"/>
        <pc:sldMkLst>
          <pc:docMk/>
          <pc:sldMk cId="3593964098" sldId="5586"/>
        </pc:sldMkLst>
      </pc:sldChg>
    </pc:docChg>
  </pc:docChgLst>
  <pc:docChgLst>
    <pc:chgData name="Wenzel, Brooke" userId="672bf8d3-b15b-4e02-a6d1-39319a0df09b" providerId="ADAL" clId="{1B6626AE-5116-4124-8B2B-A857ADCEBE09}"/>
    <pc:docChg chg="custSel modSld">
      <pc:chgData name="Wenzel, Brooke" userId="672bf8d3-b15b-4e02-a6d1-39319a0df09b" providerId="ADAL" clId="{1B6626AE-5116-4124-8B2B-A857ADCEBE09}" dt="2024-05-14T13:10:31.411" v="32" actId="20577"/>
      <pc:docMkLst>
        <pc:docMk/>
      </pc:docMkLst>
    </pc:docChg>
  </pc:docChgLst>
  <pc:docChgLst>
    <pc:chgData name="Hoffman, Peter" userId="673cee94-26bd-4c2a-ab82-1b3669e2f049" providerId="ADAL" clId="{451C6FF0-32A7-4384-87A7-B85BE5C56E76}"/>
    <pc:docChg chg="undo custSel modSld">
      <pc:chgData name="Hoffman, Peter" userId="673cee94-26bd-4c2a-ab82-1b3669e2f049" providerId="ADAL" clId="{451C6FF0-32A7-4384-87A7-B85BE5C56E76}" dt="2024-11-20T17:49:00.382" v="272" actId="1036"/>
      <pc:docMkLst>
        <pc:docMk/>
      </pc:docMkLst>
    </pc:docChg>
  </pc:docChgLst>
  <pc:docChgLst>
    <pc:chgData name="Chaffin,Melissa" userId="S::chaffin_m@cde.state.co.us::21f0136b-23e1-4eef-9c4f-f29e4cc3ac56" providerId="AD" clId="Web-{05240C87-A6DF-2E5C-2125-263B8EE07789}"/>
    <pc:docChg chg="modSld">
      <pc:chgData name="Chaffin,Melissa" userId="S::chaffin_m@cde.state.co.us::21f0136b-23e1-4eef-9c4f-f29e4cc3ac56" providerId="AD" clId="Web-{05240C87-A6DF-2E5C-2125-263B8EE07789}" dt="2024-09-17T14:46:47.513" v="22" actId="20577"/>
      <pc:docMkLst>
        <pc:docMk/>
      </pc:docMkLst>
      <pc:sldChg chg="modSp">
        <pc:chgData name="Chaffin,Melissa" userId="S::chaffin_m@cde.state.co.us::21f0136b-23e1-4eef-9c4f-f29e4cc3ac56" providerId="AD" clId="Web-{05240C87-A6DF-2E5C-2125-263B8EE07789}" dt="2024-09-17T14:46:47.513" v="22" actId="20577"/>
        <pc:sldMkLst>
          <pc:docMk/>
          <pc:sldMk cId="499285695" sldId="281"/>
        </pc:sldMkLst>
      </pc:sldChg>
    </pc:docChg>
  </pc:docChgLst>
  <pc:docChgLst>
    <pc:chgData name="Rhodes, Tara" userId="S::rhodes_t@cde.state.co.us::566307b0-1e17-4826-87e1-0feb85a922f2" providerId="AD" clId="Web-{7628565C-7A3D-B49F-648B-F6A845B9B1CC}"/>
    <pc:docChg chg="addSld modSld">
      <pc:chgData name="Rhodes, Tara" userId="S::rhodes_t@cde.state.co.us::566307b0-1e17-4826-87e1-0feb85a922f2" providerId="AD" clId="Web-{7628565C-7A3D-B49F-648B-F6A845B9B1CC}" dt="2024-10-09T23:49:57.120" v="1064" actId="20577"/>
      <pc:docMkLst>
        <pc:docMk/>
      </pc:docMkLst>
      <pc:sldChg chg="modSp">
        <pc:chgData name="Rhodes, Tara" userId="S::rhodes_t@cde.state.co.us::566307b0-1e17-4826-87e1-0feb85a922f2" providerId="AD" clId="Web-{7628565C-7A3D-B49F-648B-F6A845B9B1CC}" dt="2024-10-09T23:49:29.010" v="1035" actId="20577"/>
        <pc:sldMkLst>
          <pc:docMk/>
          <pc:sldMk cId="987153537" sldId="5643"/>
        </pc:sldMkLst>
      </pc:sldChg>
      <pc:sldChg chg="modSp new">
        <pc:chgData name="Rhodes, Tara" userId="S::rhodes_t@cde.state.co.us::566307b0-1e17-4826-87e1-0feb85a922f2" providerId="AD" clId="Web-{7628565C-7A3D-B49F-648B-F6A845B9B1CC}" dt="2024-10-09T23:49:57.120" v="1064" actId="20577"/>
        <pc:sldMkLst>
          <pc:docMk/>
          <pc:sldMk cId="792695782" sldId="5665"/>
        </pc:sldMkLst>
      </pc:sldChg>
    </pc:docChg>
  </pc:docChgLst>
  <pc:docChgLst>
    <pc:chgData name="Hoffman, Peter" userId="673cee94-26bd-4c2a-ab82-1b3669e2f049" providerId="ADAL" clId="{00CB08FC-D8F4-4D17-AED1-18CF40B65C32}"/>
    <pc:docChg chg="delSld modSld sldOrd">
      <pc:chgData name="Hoffman, Peter" userId="673cee94-26bd-4c2a-ab82-1b3669e2f049" providerId="ADAL" clId="{00CB08FC-D8F4-4D17-AED1-18CF40B65C32}" dt="2024-08-08T14:35:33.700" v="55"/>
      <pc:docMkLst>
        <pc:docMk/>
      </pc:docMkLst>
      <pc:sldChg chg="del">
        <pc:chgData name="Hoffman, Peter" userId="673cee94-26bd-4c2a-ab82-1b3669e2f049" providerId="ADAL" clId="{00CB08FC-D8F4-4D17-AED1-18CF40B65C32}" dt="2024-08-07T14:38:50.529" v="0" actId="2696"/>
        <pc:sldMkLst>
          <pc:docMk/>
          <pc:sldMk cId="1991320786" sldId="4834"/>
        </pc:sldMkLst>
      </pc:sldChg>
      <pc:sldChg chg="del">
        <pc:chgData name="Hoffman, Peter" userId="673cee94-26bd-4c2a-ab82-1b3669e2f049" providerId="ADAL" clId="{00CB08FC-D8F4-4D17-AED1-18CF40B65C32}" dt="2024-08-07T14:38:50.529" v="0" actId="2696"/>
        <pc:sldMkLst>
          <pc:docMk/>
          <pc:sldMk cId="2340443948" sldId="5385"/>
        </pc:sldMkLst>
      </pc:sldChg>
      <pc:sldChg chg="del">
        <pc:chgData name="Hoffman, Peter" userId="673cee94-26bd-4c2a-ab82-1b3669e2f049" providerId="ADAL" clId="{00CB08FC-D8F4-4D17-AED1-18CF40B65C32}" dt="2024-08-07T14:38:50.529" v="0" actId="2696"/>
        <pc:sldMkLst>
          <pc:docMk/>
          <pc:sldMk cId="1775796373" sldId="5395"/>
        </pc:sldMkLst>
      </pc:sldChg>
      <pc:sldChg chg="del">
        <pc:chgData name="Hoffman, Peter" userId="673cee94-26bd-4c2a-ab82-1b3669e2f049" providerId="ADAL" clId="{00CB08FC-D8F4-4D17-AED1-18CF40B65C32}" dt="2024-08-07T14:39:26.423" v="1" actId="2696"/>
        <pc:sldMkLst>
          <pc:docMk/>
          <pc:sldMk cId="3126198227" sldId="5457"/>
        </pc:sldMkLst>
      </pc:sldChg>
      <pc:sldChg chg="del">
        <pc:chgData name="Hoffman, Peter" userId="673cee94-26bd-4c2a-ab82-1b3669e2f049" providerId="ADAL" clId="{00CB08FC-D8F4-4D17-AED1-18CF40B65C32}" dt="2024-08-07T14:39:26.423" v="1" actId="2696"/>
        <pc:sldMkLst>
          <pc:docMk/>
          <pc:sldMk cId="2968826480" sldId="5465"/>
        </pc:sldMkLst>
      </pc:sldChg>
      <pc:sldChg chg="del">
        <pc:chgData name="Hoffman, Peter" userId="673cee94-26bd-4c2a-ab82-1b3669e2f049" providerId="ADAL" clId="{00CB08FC-D8F4-4D17-AED1-18CF40B65C32}" dt="2024-08-07T14:39:26.423" v="1" actId="2696"/>
        <pc:sldMkLst>
          <pc:docMk/>
          <pc:sldMk cId="2823243994" sldId="5466"/>
        </pc:sldMkLst>
      </pc:sldChg>
      <pc:sldChg chg="del">
        <pc:chgData name="Hoffman, Peter" userId="673cee94-26bd-4c2a-ab82-1b3669e2f049" providerId="ADAL" clId="{00CB08FC-D8F4-4D17-AED1-18CF40B65C32}" dt="2024-08-07T14:38:50.529" v="0" actId="2696"/>
        <pc:sldMkLst>
          <pc:docMk/>
          <pc:sldMk cId="1896735902" sldId="5469"/>
        </pc:sldMkLst>
      </pc:sldChg>
      <pc:sldChg chg="del">
        <pc:chgData name="Hoffman, Peter" userId="673cee94-26bd-4c2a-ab82-1b3669e2f049" providerId="ADAL" clId="{00CB08FC-D8F4-4D17-AED1-18CF40B65C32}" dt="2024-08-07T14:39:26.423" v="1" actId="2696"/>
        <pc:sldMkLst>
          <pc:docMk/>
          <pc:sldMk cId="1765433899" sldId="5480"/>
        </pc:sldMkLst>
      </pc:sldChg>
      <pc:sldChg chg="ord">
        <pc:chgData name="Hoffman, Peter" userId="673cee94-26bd-4c2a-ab82-1b3669e2f049" providerId="ADAL" clId="{00CB08FC-D8F4-4D17-AED1-18CF40B65C32}" dt="2024-08-08T14:35:33.700" v="55"/>
        <pc:sldMkLst>
          <pc:docMk/>
          <pc:sldMk cId="1684126465" sldId="5505"/>
        </pc:sldMkLst>
      </pc:sldChg>
      <pc:sldChg chg="del">
        <pc:chgData name="Hoffman, Peter" userId="673cee94-26bd-4c2a-ab82-1b3669e2f049" providerId="ADAL" clId="{00CB08FC-D8F4-4D17-AED1-18CF40B65C32}" dt="2024-08-07T14:39:26.423" v="1" actId="2696"/>
        <pc:sldMkLst>
          <pc:docMk/>
          <pc:sldMk cId="1218041085" sldId="5519"/>
        </pc:sldMkLst>
      </pc:sldChg>
    </pc:docChg>
  </pc:docChgLst>
  <pc:docChgLst>
    <pc:chgData name="Slutzky, Collin" userId="S::slutzky_c@cde.state.co.us::21f7fb5c-490d-42a4-8741-4ce78a53b03a" providerId="AD" clId="Web-{09862730-C0D9-4D42-A866-9D633621E8B7}"/>
    <pc:docChg chg="modSld">
      <pc:chgData name="Slutzky, Collin" userId="S::slutzky_c@cde.state.co.us::21f7fb5c-490d-42a4-8741-4ce78a53b03a" providerId="AD" clId="Web-{09862730-C0D9-4D42-A866-9D633621E8B7}" dt="2025-02-05T15:14:15.042" v="1"/>
      <pc:docMkLst>
        <pc:docMk/>
      </pc:docMkLst>
      <pc:sldChg chg="modSp">
        <pc:chgData name="Slutzky, Collin" userId="S::slutzky_c@cde.state.co.us::21f7fb5c-490d-42a4-8741-4ce78a53b03a" providerId="AD" clId="Web-{09862730-C0D9-4D42-A866-9D633621E8B7}" dt="2025-02-05T15:14:15.042" v="1"/>
        <pc:sldMkLst>
          <pc:docMk/>
          <pc:sldMk cId="500438566" sldId="5672"/>
        </pc:sldMkLst>
        <pc:graphicFrameChg chg="mod modGraphic">
          <ac:chgData name="Slutzky, Collin" userId="S::slutzky_c@cde.state.co.us::21f7fb5c-490d-42a4-8741-4ce78a53b03a" providerId="AD" clId="Web-{09862730-C0D9-4D42-A866-9D633621E8B7}" dt="2025-02-05T15:14:15.042" v="1"/>
          <ac:graphicFrameMkLst>
            <pc:docMk/>
            <pc:sldMk cId="500438566" sldId="5672"/>
            <ac:graphicFrameMk id="5" creationId="{5E4612F7-68C6-57CA-E918-38EF641F73CF}"/>
          </ac:graphicFrameMkLst>
        </pc:graphicFrameChg>
      </pc:sldChg>
    </pc:docChg>
  </pc:docChgLst>
  <pc:docChgLst>
    <pc:chgData name="Gudka, Dawna" userId="823cceae-331b-41d6-9a63-34ad6d1db55c" providerId="ADAL" clId="{A633715B-52A6-48C9-A3EA-FBDA0A0A1932}"/>
    <pc:docChg chg="custSel modSld">
      <pc:chgData name="Gudka, Dawna" userId="823cceae-331b-41d6-9a63-34ad6d1db55c" providerId="ADAL" clId="{A633715B-52A6-48C9-A3EA-FBDA0A0A1932}" dt="2024-06-05T22:28:47.428" v="391" actId="20577"/>
      <pc:docMkLst>
        <pc:docMk/>
      </pc:docMkLst>
    </pc:docChg>
  </pc:docChgLst>
  <pc:docChgLst>
    <pc:chgData name="Heitman, Lindsey" userId="a9773a47-99d2-4599-9377-6d37e9ec0bd3" providerId="ADAL" clId="{7CD8F295-6EE9-4161-96DE-D940E1EE35B1}"/>
    <pc:docChg chg="undo custSel addSld delSld modSld">
      <pc:chgData name="Heitman, Lindsey" userId="a9773a47-99d2-4599-9377-6d37e9ec0bd3" providerId="ADAL" clId="{7CD8F295-6EE9-4161-96DE-D940E1EE35B1}" dt="2024-11-14T14:06:56.563" v="1233" actId="1076"/>
      <pc:docMkLst>
        <pc:docMk/>
      </pc:docMkLst>
      <pc:sldChg chg="addSp delSp modSp add mod modClrScheme chgLayout">
        <pc:chgData name="Heitman, Lindsey" userId="a9773a47-99d2-4599-9377-6d37e9ec0bd3" providerId="ADAL" clId="{7CD8F295-6EE9-4161-96DE-D940E1EE35B1}" dt="2024-11-14T14:05:11.257" v="1224" actId="13244"/>
        <pc:sldMkLst>
          <pc:docMk/>
          <pc:sldMk cId="2447032231" sldId="325"/>
        </pc:sldMkLst>
      </pc:sldChg>
      <pc:sldChg chg="del">
        <pc:chgData name="Heitman, Lindsey" userId="a9773a47-99d2-4599-9377-6d37e9ec0bd3" providerId="ADAL" clId="{7CD8F295-6EE9-4161-96DE-D940E1EE35B1}" dt="2024-11-14T13:25:04.877" v="4" actId="2696"/>
        <pc:sldMkLst>
          <pc:docMk/>
          <pc:sldMk cId="2928479345" sldId="5587"/>
        </pc:sldMkLst>
      </pc:sldChg>
      <pc:sldChg chg="del">
        <pc:chgData name="Heitman, Lindsey" userId="a9773a47-99d2-4599-9377-6d37e9ec0bd3" providerId="ADAL" clId="{7CD8F295-6EE9-4161-96DE-D940E1EE35B1}" dt="2024-11-14T13:25:00.294" v="3" actId="2696"/>
        <pc:sldMkLst>
          <pc:docMk/>
          <pc:sldMk cId="2354672113" sldId="5588"/>
        </pc:sldMkLst>
      </pc:sldChg>
      <pc:sldChg chg="del">
        <pc:chgData name="Heitman, Lindsey" userId="a9773a47-99d2-4599-9377-6d37e9ec0bd3" providerId="ADAL" clId="{7CD8F295-6EE9-4161-96DE-D940E1EE35B1}" dt="2024-11-14T13:25:14.417" v="7" actId="2696"/>
        <pc:sldMkLst>
          <pc:docMk/>
          <pc:sldMk cId="3970616908" sldId="5592"/>
        </pc:sldMkLst>
      </pc:sldChg>
      <pc:sldChg chg="modSp add mod">
        <pc:chgData name="Heitman, Lindsey" userId="a9773a47-99d2-4599-9377-6d37e9ec0bd3" providerId="ADAL" clId="{7CD8F295-6EE9-4161-96DE-D940E1EE35B1}" dt="2024-11-14T13:33:17.916" v="380" actId="20577"/>
        <pc:sldMkLst>
          <pc:docMk/>
          <pc:sldMk cId="2686374285" sldId="5594"/>
        </pc:sldMkLst>
      </pc:sldChg>
      <pc:sldChg chg="addSp delSp modSp add mod">
        <pc:chgData name="Heitman, Lindsey" userId="a9773a47-99d2-4599-9377-6d37e9ec0bd3" providerId="ADAL" clId="{7CD8F295-6EE9-4161-96DE-D940E1EE35B1}" dt="2024-11-14T14:06:56.563" v="1233" actId="1076"/>
        <pc:sldMkLst>
          <pc:docMk/>
          <pc:sldMk cId="616543478" sldId="5596"/>
        </pc:sldMkLst>
      </pc:sldChg>
      <pc:sldChg chg="modSp add mod">
        <pc:chgData name="Heitman, Lindsey" userId="a9773a47-99d2-4599-9377-6d37e9ec0bd3" providerId="ADAL" clId="{7CD8F295-6EE9-4161-96DE-D940E1EE35B1}" dt="2024-11-14T13:33:25.185" v="381" actId="20577"/>
        <pc:sldMkLst>
          <pc:docMk/>
          <pc:sldMk cId="4255703667" sldId="5597"/>
        </pc:sldMkLst>
      </pc:sldChg>
      <pc:sldChg chg="modSp add mod">
        <pc:chgData name="Heitman, Lindsey" userId="a9773a47-99d2-4599-9377-6d37e9ec0bd3" providerId="ADAL" clId="{7CD8F295-6EE9-4161-96DE-D940E1EE35B1}" dt="2024-11-14T14:04:21.657" v="1220" actId="13244"/>
        <pc:sldMkLst>
          <pc:docMk/>
          <pc:sldMk cId="3827019278" sldId="5598"/>
        </pc:sldMkLst>
      </pc:sldChg>
      <pc:sldChg chg="del">
        <pc:chgData name="Heitman, Lindsey" userId="a9773a47-99d2-4599-9377-6d37e9ec0bd3" providerId="ADAL" clId="{7CD8F295-6EE9-4161-96DE-D940E1EE35B1}" dt="2024-11-14T13:25:08.030" v="5" actId="2696"/>
        <pc:sldMkLst>
          <pc:docMk/>
          <pc:sldMk cId="1409975447" sldId="5698"/>
        </pc:sldMkLst>
      </pc:sldChg>
      <pc:sldChg chg="del">
        <pc:chgData name="Heitman, Lindsey" userId="a9773a47-99d2-4599-9377-6d37e9ec0bd3" providerId="ADAL" clId="{7CD8F295-6EE9-4161-96DE-D940E1EE35B1}" dt="2024-11-14T13:25:11.135" v="6" actId="2696"/>
        <pc:sldMkLst>
          <pc:docMk/>
          <pc:sldMk cId="3535936017" sldId="5699"/>
        </pc:sldMkLst>
      </pc:sldChg>
    </pc:docChg>
  </pc:docChgLst>
  <pc:docChgLst>
    <pc:chgData name="Hoffman, Peter" userId="673cee94-26bd-4c2a-ab82-1b3669e2f049" providerId="ADAL" clId="{D984F346-6CEF-497D-AB94-05D649B65E6C}"/>
    <pc:docChg chg="custSel addSld delSld modSld">
      <pc:chgData name="Hoffman, Peter" userId="673cee94-26bd-4c2a-ab82-1b3669e2f049" providerId="ADAL" clId="{D984F346-6CEF-497D-AB94-05D649B65E6C}" dt="2024-08-14T18:25:00.436" v="5" actId="13244"/>
      <pc:docMkLst>
        <pc:docMk/>
      </pc:docMkLst>
      <pc:sldChg chg="add">
        <pc:chgData name="Hoffman, Peter" userId="673cee94-26bd-4c2a-ab82-1b3669e2f049" providerId="ADAL" clId="{D984F346-6CEF-497D-AB94-05D649B65E6C}" dt="2024-08-14T18:24:13.432" v="0"/>
        <pc:sldMkLst>
          <pc:docMk/>
          <pc:sldMk cId="1991320786" sldId="4834"/>
        </pc:sldMkLst>
      </pc:sldChg>
      <pc:sldChg chg="add">
        <pc:chgData name="Hoffman, Peter" userId="673cee94-26bd-4c2a-ab82-1b3669e2f049" providerId="ADAL" clId="{D984F346-6CEF-497D-AB94-05D649B65E6C}" dt="2024-08-14T18:24:13.432" v="0"/>
        <pc:sldMkLst>
          <pc:docMk/>
          <pc:sldMk cId="2340443948" sldId="5385"/>
        </pc:sldMkLst>
      </pc:sldChg>
      <pc:sldChg chg="add">
        <pc:chgData name="Hoffman, Peter" userId="673cee94-26bd-4c2a-ab82-1b3669e2f049" providerId="ADAL" clId="{D984F346-6CEF-497D-AB94-05D649B65E6C}" dt="2024-08-14T18:24:13.432" v="0"/>
        <pc:sldMkLst>
          <pc:docMk/>
          <pc:sldMk cId="1775796373" sldId="5395"/>
        </pc:sldMkLst>
      </pc:sldChg>
      <pc:sldChg chg="del">
        <pc:chgData name="Hoffman, Peter" userId="673cee94-26bd-4c2a-ab82-1b3669e2f049" providerId="ADAL" clId="{D984F346-6CEF-497D-AB94-05D649B65E6C}" dt="2024-08-14T18:24:17.717" v="2" actId="2696"/>
        <pc:sldMkLst>
          <pc:docMk/>
          <pc:sldMk cId="1262648449" sldId="5455"/>
        </pc:sldMkLst>
      </pc:sldChg>
      <pc:sldChg chg="modSp add mod">
        <pc:chgData name="Hoffman, Peter" userId="673cee94-26bd-4c2a-ab82-1b3669e2f049" providerId="ADAL" clId="{D984F346-6CEF-497D-AB94-05D649B65E6C}" dt="2024-08-14T18:25:00.436" v="5" actId="13244"/>
        <pc:sldMkLst>
          <pc:docMk/>
          <pc:sldMk cId="1896735902" sldId="5469"/>
        </pc:sldMkLst>
      </pc:sldChg>
      <pc:sldChg chg="del">
        <pc:chgData name="Hoffman, Peter" userId="673cee94-26bd-4c2a-ab82-1b3669e2f049" providerId="ADAL" clId="{D984F346-6CEF-497D-AB94-05D649B65E6C}" dt="2024-08-14T18:24:17.717" v="2" actId="2696"/>
        <pc:sldMkLst>
          <pc:docMk/>
          <pc:sldMk cId="2348164026" sldId="5474"/>
        </pc:sldMkLst>
      </pc:sldChg>
      <pc:sldChg chg="modSp mod">
        <pc:chgData name="Hoffman, Peter" userId="673cee94-26bd-4c2a-ab82-1b3669e2f049" providerId="ADAL" clId="{D984F346-6CEF-497D-AB94-05D649B65E6C}" dt="2024-08-14T18:24:13.578" v="1" actId="27636"/>
        <pc:sldMkLst>
          <pc:docMk/>
          <pc:sldMk cId="3757558483" sldId="5547"/>
        </pc:sldMkLst>
      </pc:sldChg>
    </pc:docChg>
  </pc:docChgLst>
  <pc:docChgLst>
    <pc:chgData name="Rhodes, Tara" userId="S::rhodes_t@cde.state.co.us::566307b0-1e17-4826-87e1-0feb85a922f2" providerId="AD" clId="Web-{2352B585-06B1-319B-9444-A1AA035EDDB0}"/>
    <pc:docChg chg="modSld">
      <pc:chgData name="Rhodes, Tara" userId="S::rhodes_t@cde.state.co.us::566307b0-1e17-4826-87e1-0feb85a922f2" providerId="AD" clId="Web-{2352B585-06B1-319B-9444-A1AA035EDDB0}" dt="2024-07-18T12:17:11.456" v="89" actId="20577"/>
      <pc:docMkLst>
        <pc:docMk/>
      </pc:docMkLst>
      <pc:sldChg chg="modSp">
        <pc:chgData name="Rhodes, Tara" userId="S::rhodes_t@cde.state.co.us::566307b0-1e17-4826-87e1-0feb85a922f2" providerId="AD" clId="Web-{2352B585-06B1-319B-9444-A1AA035EDDB0}" dt="2024-07-18T12:13:31.545" v="22" actId="20577"/>
        <pc:sldMkLst>
          <pc:docMk/>
          <pc:sldMk cId="2025537005" sldId="5515"/>
        </pc:sldMkLst>
      </pc:sldChg>
      <pc:sldChg chg="modSp">
        <pc:chgData name="Rhodes, Tara" userId="S::rhodes_t@cde.state.co.us::566307b0-1e17-4826-87e1-0feb85a922f2" providerId="AD" clId="Web-{2352B585-06B1-319B-9444-A1AA035EDDB0}" dt="2024-07-18T12:17:11.456" v="89" actId="20577"/>
        <pc:sldMkLst>
          <pc:docMk/>
          <pc:sldMk cId="2423109446" sldId="5516"/>
        </pc:sldMkLst>
      </pc:sldChg>
    </pc:docChg>
  </pc:docChgLst>
  <pc:docChgLst>
    <pc:chgData name="McRee, Rebecca" userId="S::mcree_r@cde.state.co.us::3a10fa13-9d60-4c0b-b361-471945732c34" providerId="AD" clId="Web-{F5FA9782-9792-F984-34F0-6887B399A48C}"/>
    <pc:docChg chg="modSld">
      <pc:chgData name="McRee, Rebecca" userId="S::mcree_r@cde.state.co.us::3a10fa13-9d60-4c0b-b361-471945732c34" providerId="AD" clId="Web-{F5FA9782-9792-F984-34F0-6887B399A48C}" dt="2024-08-13T22:51:12.375" v="59" actId="20577"/>
      <pc:docMkLst>
        <pc:docMk/>
      </pc:docMkLst>
      <pc:sldChg chg="modSp">
        <pc:chgData name="McRee, Rebecca" userId="S::mcree_r@cde.state.co.us::3a10fa13-9d60-4c0b-b361-471945732c34" providerId="AD" clId="Web-{F5FA9782-9792-F984-34F0-6887B399A48C}" dt="2024-08-13T22:47:39.261" v="3" actId="20577"/>
        <pc:sldMkLst>
          <pc:docMk/>
          <pc:sldMk cId="1185884485" sldId="5488"/>
        </pc:sldMkLst>
      </pc:sldChg>
      <pc:sldChg chg="modSp">
        <pc:chgData name="McRee, Rebecca" userId="S::mcree_r@cde.state.co.us::3a10fa13-9d60-4c0b-b361-471945732c34" providerId="AD" clId="Web-{F5FA9782-9792-F984-34F0-6887B399A48C}" dt="2024-08-13T22:49:35.639" v="4" actId="20577"/>
        <pc:sldMkLst>
          <pc:docMk/>
          <pc:sldMk cId="2023168082" sldId="5497"/>
        </pc:sldMkLst>
      </pc:sldChg>
      <pc:sldChg chg="modSp">
        <pc:chgData name="McRee, Rebecca" userId="S::mcree_r@cde.state.co.us::3a10fa13-9d60-4c0b-b361-471945732c34" providerId="AD" clId="Web-{F5FA9782-9792-F984-34F0-6887B399A48C}" dt="2024-08-13T22:51:12.375" v="59" actId="20577"/>
        <pc:sldMkLst>
          <pc:docMk/>
          <pc:sldMk cId="3238901035" sldId="5542"/>
        </pc:sldMkLst>
      </pc:sldChg>
    </pc:docChg>
  </pc:docChgLst>
  <pc:docChgLst>
    <pc:chgData name="Wenzel, Brooke" userId="672bf8d3-b15b-4e02-a6d1-39319a0df09b" providerId="ADAL" clId="{4B8FEB7C-EF5D-4BE4-A761-5B2B9FB6C56A}"/>
    <pc:docChg chg="undo custSel addSld delSld modSld">
      <pc:chgData name="Wenzel, Brooke" userId="672bf8d3-b15b-4e02-a6d1-39319a0df09b" providerId="ADAL" clId="{4B8FEB7C-EF5D-4BE4-A761-5B2B9FB6C56A}" dt="2024-06-26T21:35:05.477" v="207"/>
      <pc:docMkLst>
        <pc:docMk/>
      </pc:docMkLst>
      <pc:sldChg chg="modSp add mod">
        <pc:chgData name="Wenzel, Brooke" userId="672bf8d3-b15b-4e02-a6d1-39319a0df09b" providerId="ADAL" clId="{4B8FEB7C-EF5D-4BE4-A761-5B2B9FB6C56A}" dt="2024-06-26T15:07:43.666" v="164" actId="20577"/>
        <pc:sldMkLst>
          <pc:docMk/>
          <pc:sldMk cId="341910037" sldId="448"/>
        </pc:sldMkLst>
      </pc:sldChg>
      <pc:sldChg chg="modSp mod">
        <pc:chgData name="Wenzel, Brooke" userId="672bf8d3-b15b-4e02-a6d1-39319a0df09b" providerId="ADAL" clId="{4B8FEB7C-EF5D-4BE4-A761-5B2B9FB6C56A}" dt="2024-06-26T15:06:01.385" v="161" actId="1076"/>
        <pc:sldMkLst>
          <pc:docMk/>
          <pc:sldMk cId="2627223314" sldId="5254"/>
        </pc:sldMkLst>
      </pc:sldChg>
      <pc:sldChg chg="del">
        <pc:chgData name="Wenzel, Brooke" userId="672bf8d3-b15b-4e02-a6d1-39319a0df09b" providerId="ADAL" clId="{4B8FEB7C-EF5D-4BE4-A761-5B2B9FB6C56A}" dt="2024-06-26T15:07:39.860" v="163" actId="47"/>
        <pc:sldMkLst>
          <pc:docMk/>
          <pc:sldMk cId="3860371057" sldId="5338"/>
        </pc:sldMkLst>
      </pc:sldChg>
      <pc:sldChg chg="addSp delSp modSp mod">
        <pc:chgData name="Wenzel, Brooke" userId="672bf8d3-b15b-4e02-a6d1-39319a0df09b" providerId="ADAL" clId="{4B8FEB7C-EF5D-4BE4-A761-5B2B9FB6C56A}" dt="2024-06-26T21:35:05.477" v="207"/>
        <pc:sldMkLst>
          <pc:docMk/>
          <pc:sldMk cId="2357482481" sldId="5470"/>
        </pc:sldMkLst>
      </pc:sldChg>
    </pc:docChg>
  </pc:docChgLst>
  <pc:docChgLst>
    <pc:chgData name="Heitman, Lindsey" userId="a9773a47-99d2-4599-9377-6d37e9ec0bd3" providerId="ADAL" clId="{F2EEF32D-1470-4FE0-94F2-54FA2F569774}"/>
    <pc:docChg chg="undo custSel addSld delSld modSld">
      <pc:chgData name="Heitman, Lindsey" userId="a9773a47-99d2-4599-9377-6d37e9ec0bd3" providerId="ADAL" clId="{F2EEF32D-1470-4FE0-94F2-54FA2F569774}" dt="2024-07-11T13:31:44.230" v="1396" actId="1076"/>
      <pc:docMkLst>
        <pc:docMk/>
      </pc:docMkLst>
      <pc:sldChg chg="add del">
        <pc:chgData name="Heitman, Lindsey" userId="a9773a47-99d2-4599-9377-6d37e9ec0bd3" providerId="ADAL" clId="{F2EEF32D-1470-4FE0-94F2-54FA2F569774}" dt="2024-07-11T13:22:35.738" v="899" actId="2696"/>
        <pc:sldMkLst>
          <pc:docMk/>
          <pc:sldMk cId="1527526601" sldId="2177"/>
        </pc:sldMkLst>
      </pc:sldChg>
      <pc:sldChg chg="addSp delSp modSp add mod">
        <pc:chgData name="Heitman, Lindsey" userId="a9773a47-99d2-4599-9377-6d37e9ec0bd3" providerId="ADAL" clId="{F2EEF32D-1470-4FE0-94F2-54FA2F569774}" dt="2024-07-11T13:31:44.230" v="1396" actId="1076"/>
        <pc:sldMkLst>
          <pc:docMk/>
          <pc:sldMk cId="3285076560" sldId="2178"/>
        </pc:sldMkLst>
      </pc:sldChg>
      <pc:sldChg chg="del">
        <pc:chgData name="Heitman, Lindsey" userId="a9773a47-99d2-4599-9377-6d37e9ec0bd3" providerId="ADAL" clId="{F2EEF32D-1470-4FE0-94F2-54FA2F569774}" dt="2024-07-10T22:00:17.638" v="519" actId="2696"/>
        <pc:sldMkLst>
          <pc:docMk/>
          <pc:sldMk cId="3920709822" sldId="4844"/>
        </pc:sldMkLst>
      </pc:sldChg>
      <pc:sldChg chg="modSp mod">
        <pc:chgData name="Heitman, Lindsey" userId="a9773a47-99d2-4599-9377-6d37e9ec0bd3" providerId="ADAL" clId="{F2EEF32D-1470-4FE0-94F2-54FA2F569774}" dt="2024-07-11T13:08:48.218" v="530" actId="20577"/>
        <pc:sldMkLst>
          <pc:docMk/>
          <pc:sldMk cId="2545278991" sldId="5460"/>
        </pc:sldMkLst>
      </pc:sldChg>
      <pc:sldChg chg="modSp mod">
        <pc:chgData name="Heitman, Lindsey" userId="a9773a47-99d2-4599-9377-6d37e9ec0bd3" providerId="ADAL" clId="{F2EEF32D-1470-4FE0-94F2-54FA2F569774}" dt="2024-07-11T13:06:31.411" v="527" actId="20577"/>
        <pc:sldMkLst>
          <pc:docMk/>
          <pc:sldMk cId="518718281" sldId="5461"/>
        </pc:sldMkLst>
      </pc:sldChg>
      <pc:sldChg chg="addSp delSp modSp new mod">
        <pc:chgData name="Heitman, Lindsey" userId="a9773a47-99d2-4599-9377-6d37e9ec0bd3" providerId="ADAL" clId="{F2EEF32D-1470-4FE0-94F2-54FA2F569774}" dt="2024-07-11T13:31:27.051" v="1392" actId="27636"/>
        <pc:sldMkLst>
          <pc:docMk/>
          <pc:sldMk cId="3488335527" sldId="5510"/>
        </pc:sldMkLst>
      </pc:sldChg>
      <pc:sldChg chg="new del">
        <pc:chgData name="Heitman, Lindsey" userId="a9773a47-99d2-4599-9377-6d37e9ec0bd3" providerId="ADAL" clId="{F2EEF32D-1470-4FE0-94F2-54FA2F569774}" dt="2024-07-11T13:31:18.035" v="1391" actId="680"/>
        <pc:sldMkLst>
          <pc:docMk/>
          <pc:sldMk cId="1820037878" sldId="5511"/>
        </pc:sldMkLst>
      </pc:sldChg>
    </pc:docChg>
  </pc:docChgLst>
  <pc:docChgLst>
    <pc:chgData name="Wenzel, Brooke" userId="672bf8d3-b15b-4e02-a6d1-39319a0df09b" providerId="ADAL" clId="{D48F8CD1-8CAE-4C7E-B035-712E85320D6D}"/>
    <pc:docChg chg="undo custSel addSld delSld modSld sldOrd">
      <pc:chgData name="Wenzel, Brooke" userId="672bf8d3-b15b-4e02-a6d1-39319a0df09b" providerId="ADAL" clId="{D48F8CD1-8CAE-4C7E-B035-712E85320D6D}" dt="2024-10-31T12:43:21.718" v="550" actId="27636"/>
      <pc:docMkLst>
        <pc:docMk/>
      </pc:docMkLst>
      <pc:sldChg chg="addSp modSp mod">
        <pc:chgData name="Wenzel, Brooke" userId="672bf8d3-b15b-4e02-a6d1-39319a0df09b" providerId="ADAL" clId="{D48F8CD1-8CAE-4C7E-B035-712E85320D6D}" dt="2024-10-29T20:44:01.041" v="525" actId="1076"/>
        <pc:sldMkLst>
          <pc:docMk/>
          <pc:sldMk cId="619815111" sldId="5076"/>
        </pc:sldMkLst>
      </pc:sldChg>
      <pc:sldChg chg="addSp delSp modSp mod">
        <pc:chgData name="Wenzel, Brooke" userId="672bf8d3-b15b-4e02-a6d1-39319a0df09b" providerId="ADAL" clId="{D48F8CD1-8CAE-4C7E-B035-712E85320D6D}" dt="2024-10-31T12:43:21.718" v="550" actId="27636"/>
        <pc:sldMkLst>
          <pc:docMk/>
          <pc:sldMk cId="3409998740" sldId="5502"/>
        </pc:sldMkLst>
      </pc:sldChg>
      <pc:sldChg chg="addSp delSp modSp mod">
        <pc:chgData name="Wenzel, Brooke" userId="672bf8d3-b15b-4e02-a6d1-39319a0df09b" providerId="ADAL" clId="{D48F8CD1-8CAE-4C7E-B035-712E85320D6D}" dt="2024-10-29T17:48:06.071" v="159" actId="21"/>
        <pc:sldMkLst>
          <pc:docMk/>
          <pc:sldMk cId="1302995045" sldId="5536"/>
        </pc:sldMkLst>
      </pc:sldChg>
      <pc:sldChg chg="addSp delSp modSp mod">
        <pc:chgData name="Wenzel, Brooke" userId="672bf8d3-b15b-4e02-a6d1-39319a0df09b" providerId="ADAL" clId="{D48F8CD1-8CAE-4C7E-B035-712E85320D6D}" dt="2024-10-29T17:51:49.050" v="184" actId="1076"/>
        <pc:sldMkLst>
          <pc:docMk/>
          <pc:sldMk cId="900576933" sldId="5537"/>
        </pc:sldMkLst>
      </pc:sldChg>
      <pc:sldChg chg="del">
        <pc:chgData name="Wenzel, Brooke" userId="672bf8d3-b15b-4e02-a6d1-39319a0df09b" providerId="ADAL" clId="{D48F8CD1-8CAE-4C7E-B035-712E85320D6D}" dt="2024-10-29T17:35:42.300" v="50" actId="47"/>
        <pc:sldMkLst>
          <pc:docMk/>
          <pc:sldMk cId="573740307" sldId="5538"/>
        </pc:sldMkLst>
      </pc:sldChg>
      <pc:sldChg chg="addSp delSp modSp mod">
        <pc:chgData name="Wenzel, Brooke" userId="672bf8d3-b15b-4e02-a6d1-39319a0df09b" providerId="ADAL" clId="{D48F8CD1-8CAE-4C7E-B035-712E85320D6D}" dt="2024-10-31T12:35:21.615" v="548" actId="27918"/>
        <pc:sldMkLst>
          <pc:docMk/>
          <pc:sldMk cId="1833070423" sldId="5660"/>
        </pc:sldMkLst>
      </pc:sldChg>
      <pc:sldChg chg="del">
        <pc:chgData name="Wenzel, Brooke" userId="672bf8d3-b15b-4e02-a6d1-39319a0df09b" providerId="ADAL" clId="{D48F8CD1-8CAE-4C7E-B035-712E85320D6D}" dt="2024-10-29T17:35:55.794" v="51" actId="47"/>
        <pc:sldMkLst>
          <pc:docMk/>
          <pc:sldMk cId="2781239056" sldId="5670"/>
        </pc:sldMkLst>
      </pc:sldChg>
      <pc:sldChg chg="del">
        <pc:chgData name="Wenzel, Brooke" userId="672bf8d3-b15b-4e02-a6d1-39319a0df09b" providerId="ADAL" clId="{D48F8CD1-8CAE-4C7E-B035-712E85320D6D}" dt="2024-10-29T17:38:29.197" v="115" actId="47"/>
        <pc:sldMkLst>
          <pc:docMk/>
          <pc:sldMk cId="1824294876" sldId="5671"/>
        </pc:sldMkLst>
      </pc:sldChg>
      <pc:sldChg chg="addSp delSp modSp add mod ord">
        <pc:chgData name="Wenzel, Brooke" userId="672bf8d3-b15b-4e02-a6d1-39319a0df09b" providerId="ADAL" clId="{D48F8CD1-8CAE-4C7E-B035-712E85320D6D}" dt="2024-10-29T18:02:19.722" v="196" actId="1076"/>
        <pc:sldMkLst>
          <pc:docMk/>
          <pc:sldMk cId="2923648200" sldId="5684"/>
        </pc:sldMkLst>
      </pc:sldChg>
    </pc:docChg>
  </pc:docChgLst>
  <pc:docChgLst>
    <pc:chgData name="Ward, Reagan" userId="27291eb4-8241-4961-9e69-8c66e34cc5b0" providerId="ADAL" clId="{A3CCD100-94AB-4171-ABF8-0D87469CCDDE}"/>
    <pc:docChg chg="undo custSel addSld delSld modSld sldOrd">
      <pc:chgData name="Ward, Reagan" userId="27291eb4-8241-4961-9e69-8c66e34cc5b0" providerId="ADAL" clId="{A3CCD100-94AB-4171-ABF8-0D87469CCDDE}" dt="2024-06-12T22:57:43.855" v="3582" actId="6549"/>
      <pc:docMkLst>
        <pc:docMk/>
      </pc:docMkLst>
      <pc:sldChg chg="del">
        <pc:chgData name="Ward, Reagan" userId="27291eb4-8241-4961-9e69-8c66e34cc5b0" providerId="ADAL" clId="{A3CCD100-94AB-4171-ABF8-0D87469CCDDE}" dt="2024-06-11T15:45:49.795" v="104" actId="47"/>
        <pc:sldMkLst>
          <pc:docMk/>
          <pc:sldMk cId="792433865" sldId="266"/>
        </pc:sldMkLst>
      </pc:sldChg>
      <pc:sldChg chg="del">
        <pc:chgData name="Ward, Reagan" userId="27291eb4-8241-4961-9e69-8c66e34cc5b0" providerId="ADAL" clId="{A3CCD100-94AB-4171-ABF8-0D87469CCDDE}" dt="2024-06-11T15:45:49.795" v="104" actId="47"/>
        <pc:sldMkLst>
          <pc:docMk/>
          <pc:sldMk cId="2933628171" sldId="268"/>
        </pc:sldMkLst>
      </pc:sldChg>
      <pc:sldChg chg="del">
        <pc:chgData name="Ward, Reagan" userId="27291eb4-8241-4961-9e69-8c66e34cc5b0" providerId="ADAL" clId="{A3CCD100-94AB-4171-ABF8-0D87469CCDDE}" dt="2024-06-11T15:45:49.795" v="104" actId="47"/>
        <pc:sldMkLst>
          <pc:docMk/>
          <pc:sldMk cId="997716315" sldId="270"/>
        </pc:sldMkLst>
      </pc:sldChg>
      <pc:sldChg chg="del">
        <pc:chgData name="Ward, Reagan" userId="27291eb4-8241-4961-9e69-8c66e34cc5b0" providerId="ADAL" clId="{A3CCD100-94AB-4171-ABF8-0D87469CCDDE}" dt="2024-06-11T15:45:49.795" v="104" actId="47"/>
        <pc:sldMkLst>
          <pc:docMk/>
          <pc:sldMk cId="3733038381" sldId="2932"/>
        </pc:sldMkLst>
      </pc:sldChg>
      <pc:sldChg chg="del">
        <pc:chgData name="Ward, Reagan" userId="27291eb4-8241-4961-9e69-8c66e34cc5b0" providerId="ADAL" clId="{A3CCD100-94AB-4171-ABF8-0D87469CCDDE}" dt="2024-06-11T15:45:49.795" v="104" actId="47"/>
        <pc:sldMkLst>
          <pc:docMk/>
          <pc:sldMk cId="2627223314" sldId="5254"/>
        </pc:sldMkLst>
      </pc:sldChg>
      <pc:sldChg chg="del">
        <pc:chgData name="Ward, Reagan" userId="27291eb4-8241-4961-9e69-8c66e34cc5b0" providerId="ADAL" clId="{A3CCD100-94AB-4171-ABF8-0D87469CCDDE}" dt="2024-06-11T15:45:49.795" v="104" actId="47"/>
        <pc:sldMkLst>
          <pc:docMk/>
          <pc:sldMk cId="1114984409" sldId="5290"/>
        </pc:sldMkLst>
      </pc:sldChg>
      <pc:sldChg chg="del">
        <pc:chgData name="Ward, Reagan" userId="27291eb4-8241-4961-9e69-8c66e34cc5b0" providerId="ADAL" clId="{A3CCD100-94AB-4171-ABF8-0D87469CCDDE}" dt="2024-06-11T15:45:49.795" v="104" actId="47"/>
        <pc:sldMkLst>
          <pc:docMk/>
          <pc:sldMk cId="1593808434" sldId="5292"/>
        </pc:sldMkLst>
      </pc:sldChg>
      <pc:sldChg chg="del">
        <pc:chgData name="Ward, Reagan" userId="27291eb4-8241-4961-9e69-8c66e34cc5b0" providerId="ADAL" clId="{A3CCD100-94AB-4171-ABF8-0D87469CCDDE}" dt="2024-06-11T15:45:49.795" v="104" actId="47"/>
        <pc:sldMkLst>
          <pc:docMk/>
          <pc:sldMk cId="3860371057" sldId="5338"/>
        </pc:sldMkLst>
      </pc:sldChg>
      <pc:sldChg chg="del">
        <pc:chgData name="Ward, Reagan" userId="27291eb4-8241-4961-9e69-8c66e34cc5b0" providerId="ADAL" clId="{A3CCD100-94AB-4171-ABF8-0D87469CCDDE}" dt="2024-06-11T15:45:49.795" v="104" actId="47"/>
        <pc:sldMkLst>
          <pc:docMk/>
          <pc:sldMk cId="2340443948" sldId="5385"/>
        </pc:sldMkLst>
      </pc:sldChg>
      <pc:sldChg chg="del">
        <pc:chgData name="Ward, Reagan" userId="27291eb4-8241-4961-9e69-8c66e34cc5b0" providerId="ADAL" clId="{A3CCD100-94AB-4171-ABF8-0D87469CCDDE}" dt="2024-06-11T15:45:49.795" v="104" actId="47"/>
        <pc:sldMkLst>
          <pc:docMk/>
          <pc:sldMk cId="2498386372" sldId="5387"/>
        </pc:sldMkLst>
      </pc:sldChg>
      <pc:sldChg chg="del">
        <pc:chgData name="Ward, Reagan" userId="27291eb4-8241-4961-9e69-8c66e34cc5b0" providerId="ADAL" clId="{A3CCD100-94AB-4171-ABF8-0D87469CCDDE}" dt="2024-06-11T15:45:49.795" v="104" actId="47"/>
        <pc:sldMkLst>
          <pc:docMk/>
          <pc:sldMk cId="2045124694" sldId="5390"/>
        </pc:sldMkLst>
      </pc:sldChg>
      <pc:sldChg chg="del">
        <pc:chgData name="Ward, Reagan" userId="27291eb4-8241-4961-9e69-8c66e34cc5b0" providerId="ADAL" clId="{A3CCD100-94AB-4171-ABF8-0D87469CCDDE}" dt="2024-06-11T15:45:49.795" v="104" actId="47"/>
        <pc:sldMkLst>
          <pc:docMk/>
          <pc:sldMk cId="1247749747" sldId="5393"/>
        </pc:sldMkLst>
      </pc:sldChg>
      <pc:sldChg chg="del">
        <pc:chgData name="Ward, Reagan" userId="27291eb4-8241-4961-9e69-8c66e34cc5b0" providerId="ADAL" clId="{A3CCD100-94AB-4171-ABF8-0D87469CCDDE}" dt="2024-06-11T15:45:49.795" v="104" actId="47"/>
        <pc:sldMkLst>
          <pc:docMk/>
          <pc:sldMk cId="4042838123" sldId="5394"/>
        </pc:sldMkLst>
      </pc:sldChg>
      <pc:sldChg chg="addSp delSp modSp new mod modClrScheme chgLayout">
        <pc:chgData name="Ward, Reagan" userId="27291eb4-8241-4961-9e69-8c66e34cc5b0" providerId="ADAL" clId="{A3CCD100-94AB-4171-ABF8-0D87469CCDDE}" dt="2024-06-11T15:48:09.964" v="160" actId="20577"/>
        <pc:sldMkLst>
          <pc:docMk/>
          <pc:sldMk cId="1875050879" sldId="5451"/>
        </pc:sldMkLst>
      </pc:sldChg>
      <pc:sldChg chg="addSp delSp modSp new mod modClrScheme chgLayout">
        <pc:chgData name="Ward, Reagan" userId="27291eb4-8241-4961-9e69-8c66e34cc5b0" providerId="ADAL" clId="{A3CCD100-94AB-4171-ABF8-0D87469CCDDE}" dt="2024-06-11T15:51:30.065" v="369" actId="13244"/>
        <pc:sldMkLst>
          <pc:docMk/>
          <pc:sldMk cId="1464257442" sldId="5452"/>
        </pc:sldMkLst>
      </pc:sldChg>
      <pc:sldChg chg="del">
        <pc:chgData name="Ward, Reagan" userId="27291eb4-8241-4961-9e69-8c66e34cc5b0" providerId="ADAL" clId="{A3CCD100-94AB-4171-ABF8-0D87469CCDDE}" dt="2024-06-11T15:45:49.795" v="104" actId="47"/>
        <pc:sldMkLst>
          <pc:docMk/>
          <pc:sldMk cId="1896735902" sldId="5452"/>
        </pc:sldMkLst>
      </pc:sldChg>
      <pc:sldChg chg="addSp delSp modSp new mod modClrScheme chgLayout">
        <pc:chgData name="Ward, Reagan" userId="27291eb4-8241-4961-9e69-8c66e34cc5b0" providerId="ADAL" clId="{A3CCD100-94AB-4171-ABF8-0D87469CCDDE}" dt="2024-06-11T15:49:07.288" v="233" actId="20577"/>
        <pc:sldMkLst>
          <pc:docMk/>
          <pc:sldMk cId="1360257167" sldId="5453"/>
        </pc:sldMkLst>
      </pc:sldChg>
      <pc:sldChg chg="del">
        <pc:chgData name="Ward, Reagan" userId="27291eb4-8241-4961-9e69-8c66e34cc5b0" providerId="ADAL" clId="{A3CCD100-94AB-4171-ABF8-0D87469CCDDE}" dt="2024-06-11T15:45:49.795" v="104" actId="47"/>
        <pc:sldMkLst>
          <pc:docMk/>
          <pc:sldMk cId="2357482481" sldId="5453"/>
        </pc:sldMkLst>
      </pc:sldChg>
      <pc:sldChg chg="del">
        <pc:chgData name="Ward, Reagan" userId="27291eb4-8241-4961-9e69-8c66e34cc5b0" providerId="ADAL" clId="{A3CCD100-94AB-4171-ABF8-0D87469CCDDE}" dt="2024-06-11T15:45:49.795" v="104" actId="47"/>
        <pc:sldMkLst>
          <pc:docMk/>
          <pc:sldMk cId="945720936" sldId="5454"/>
        </pc:sldMkLst>
      </pc:sldChg>
      <pc:sldChg chg="modSp add mod ord">
        <pc:chgData name="Ward, Reagan" userId="27291eb4-8241-4961-9e69-8c66e34cc5b0" providerId="ADAL" clId="{A3CCD100-94AB-4171-ABF8-0D87469CCDDE}" dt="2024-06-11T15:50:15.246" v="327" actId="20577"/>
        <pc:sldMkLst>
          <pc:docMk/>
          <pc:sldMk cId="2020876240" sldId="5454"/>
        </pc:sldMkLst>
      </pc:sldChg>
      <pc:sldChg chg="modSp add del mod ord">
        <pc:chgData name="Ward, Reagan" userId="27291eb4-8241-4961-9e69-8c66e34cc5b0" providerId="ADAL" clId="{A3CCD100-94AB-4171-ABF8-0D87469CCDDE}" dt="2024-06-12T19:59:34.990" v="390" actId="47"/>
        <pc:sldMkLst>
          <pc:docMk/>
          <pc:sldMk cId="2515163578" sldId="5455"/>
        </pc:sldMkLst>
      </pc:sldChg>
      <pc:sldChg chg="modSp add mod ord">
        <pc:chgData name="Ward, Reagan" userId="27291eb4-8241-4961-9e69-8c66e34cc5b0" providerId="ADAL" clId="{A3CCD100-94AB-4171-ABF8-0D87469CCDDE}" dt="2024-06-12T20:28:46.294" v="1344" actId="20577"/>
        <pc:sldMkLst>
          <pc:docMk/>
          <pc:sldMk cId="619942572" sldId="5456"/>
        </pc:sldMkLst>
      </pc:sldChg>
      <pc:sldChg chg="del">
        <pc:chgData name="Ward, Reagan" userId="27291eb4-8241-4961-9e69-8c66e34cc5b0" providerId="ADAL" clId="{A3CCD100-94AB-4171-ABF8-0D87469CCDDE}" dt="2024-06-11T15:45:49.795" v="104" actId="47"/>
        <pc:sldMkLst>
          <pc:docMk/>
          <pc:sldMk cId="2446368680" sldId="5457"/>
        </pc:sldMkLst>
      </pc:sldChg>
      <pc:sldChg chg="modSp add mod">
        <pc:chgData name="Ward, Reagan" userId="27291eb4-8241-4961-9e69-8c66e34cc5b0" providerId="ADAL" clId="{A3CCD100-94AB-4171-ABF8-0D87469CCDDE}" dt="2024-06-11T15:49:33.362" v="256" actId="20577"/>
        <pc:sldMkLst>
          <pc:docMk/>
          <pc:sldMk cId="3126198227" sldId="5457"/>
        </pc:sldMkLst>
      </pc:sldChg>
      <pc:sldChg chg="modSp add mod">
        <pc:chgData name="Ward, Reagan" userId="27291eb4-8241-4961-9e69-8c66e34cc5b0" providerId="ADAL" clId="{A3CCD100-94AB-4171-ABF8-0D87469CCDDE}" dt="2024-06-11T15:51:35.959" v="371" actId="13244"/>
        <pc:sldMkLst>
          <pc:docMk/>
          <pc:sldMk cId="1405902670" sldId="5458"/>
        </pc:sldMkLst>
      </pc:sldChg>
      <pc:sldChg chg="del">
        <pc:chgData name="Ward, Reagan" userId="27291eb4-8241-4961-9e69-8c66e34cc5b0" providerId="ADAL" clId="{A3CCD100-94AB-4171-ABF8-0D87469CCDDE}" dt="2024-06-11T15:45:49.795" v="104" actId="47"/>
        <pc:sldMkLst>
          <pc:docMk/>
          <pc:sldMk cId="2333027735" sldId="5458"/>
        </pc:sldMkLst>
      </pc:sldChg>
      <pc:sldChg chg="modSp add mod">
        <pc:chgData name="Ward, Reagan" userId="27291eb4-8241-4961-9e69-8c66e34cc5b0" providerId="ADAL" clId="{A3CCD100-94AB-4171-ABF8-0D87469CCDDE}" dt="2024-06-11T15:50:05.145" v="297" actId="20577"/>
        <pc:sldMkLst>
          <pc:docMk/>
          <pc:sldMk cId="3509166781" sldId="5459"/>
        </pc:sldMkLst>
      </pc:sldChg>
      <pc:sldChg chg="addSp delSp modSp new mod modClrScheme chgLayout">
        <pc:chgData name="Ward, Reagan" userId="27291eb4-8241-4961-9e69-8c66e34cc5b0" providerId="ADAL" clId="{A3CCD100-94AB-4171-ABF8-0D87469CCDDE}" dt="2024-06-12T20:24:09.940" v="1200" actId="962"/>
        <pc:sldMkLst>
          <pc:docMk/>
          <pc:sldMk cId="1511123926" sldId="5460"/>
        </pc:sldMkLst>
      </pc:sldChg>
      <pc:sldChg chg="addSp delSp modSp new mod modClrScheme chgLayout">
        <pc:chgData name="Ward, Reagan" userId="27291eb4-8241-4961-9e69-8c66e34cc5b0" providerId="ADAL" clId="{A3CCD100-94AB-4171-ABF8-0D87469CCDDE}" dt="2024-06-12T20:24:01.164" v="1199"/>
        <pc:sldMkLst>
          <pc:docMk/>
          <pc:sldMk cId="2479646994" sldId="5461"/>
        </pc:sldMkLst>
      </pc:sldChg>
      <pc:sldChg chg="addSp delSp modSp new mod modClrScheme chgLayout">
        <pc:chgData name="Ward, Reagan" userId="27291eb4-8241-4961-9e69-8c66e34cc5b0" providerId="ADAL" clId="{A3CCD100-94AB-4171-ABF8-0D87469CCDDE}" dt="2024-06-12T22:55:21.400" v="3405" actId="13244"/>
        <pc:sldMkLst>
          <pc:docMk/>
          <pc:sldMk cId="2648156032" sldId="5462"/>
        </pc:sldMkLst>
      </pc:sldChg>
      <pc:sldChg chg="del">
        <pc:chgData name="Ward, Reagan" userId="27291eb4-8241-4961-9e69-8c66e34cc5b0" providerId="ADAL" clId="{A3CCD100-94AB-4171-ABF8-0D87469CCDDE}" dt="2024-06-11T15:45:49.795" v="104" actId="47"/>
        <pc:sldMkLst>
          <pc:docMk/>
          <pc:sldMk cId="2510589352" sldId="5465"/>
        </pc:sldMkLst>
      </pc:sldChg>
      <pc:sldChg chg="del">
        <pc:chgData name="Ward, Reagan" userId="27291eb4-8241-4961-9e69-8c66e34cc5b0" providerId="ADAL" clId="{A3CCD100-94AB-4171-ABF8-0D87469CCDDE}" dt="2024-06-11T15:45:49.795" v="104" actId="47"/>
        <pc:sldMkLst>
          <pc:docMk/>
          <pc:sldMk cId="2248358354" sldId="5469"/>
        </pc:sldMkLst>
      </pc:sldChg>
      <pc:sldChg chg="del">
        <pc:chgData name="Ward, Reagan" userId="27291eb4-8241-4961-9e69-8c66e34cc5b0" providerId="ADAL" clId="{A3CCD100-94AB-4171-ABF8-0D87469CCDDE}" dt="2024-06-11T15:45:49.795" v="104" actId="47"/>
        <pc:sldMkLst>
          <pc:docMk/>
          <pc:sldMk cId="2049247827" sldId="5474"/>
        </pc:sldMkLst>
      </pc:sldChg>
      <pc:sldChg chg="del">
        <pc:chgData name="Ward, Reagan" userId="27291eb4-8241-4961-9e69-8c66e34cc5b0" providerId="ADAL" clId="{A3CCD100-94AB-4171-ABF8-0D87469CCDDE}" dt="2024-06-11T15:45:49.795" v="104" actId="47"/>
        <pc:sldMkLst>
          <pc:docMk/>
          <pc:sldMk cId="3252275141" sldId="5475"/>
        </pc:sldMkLst>
      </pc:sldChg>
      <pc:sldChg chg="del">
        <pc:chgData name="Ward, Reagan" userId="27291eb4-8241-4961-9e69-8c66e34cc5b0" providerId="ADAL" clId="{A3CCD100-94AB-4171-ABF8-0D87469CCDDE}" dt="2024-06-11T15:45:49.795" v="104" actId="47"/>
        <pc:sldMkLst>
          <pc:docMk/>
          <pc:sldMk cId="553582281" sldId="5476"/>
        </pc:sldMkLst>
      </pc:sldChg>
      <pc:sldChg chg="del">
        <pc:chgData name="Ward, Reagan" userId="27291eb4-8241-4961-9e69-8c66e34cc5b0" providerId="ADAL" clId="{A3CCD100-94AB-4171-ABF8-0D87469CCDDE}" dt="2024-06-11T15:45:49.795" v="104" actId="47"/>
        <pc:sldMkLst>
          <pc:docMk/>
          <pc:sldMk cId="1626949317" sldId="5477"/>
        </pc:sldMkLst>
      </pc:sldChg>
      <pc:sldChg chg="del">
        <pc:chgData name="Ward, Reagan" userId="27291eb4-8241-4961-9e69-8c66e34cc5b0" providerId="ADAL" clId="{A3CCD100-94AB-4171-ABF8-0D87469CCDDE}" dt="2024-06-11T15:45:49.795" v="104" actId="47"/>
        <pc:sldMkLst>
          <pc:docMk/>
          <pc:sldMk cId="1261406126" sldId="5478"/>
        </pc:sldMkLst>
      </pc:sldChg>
      <pc:sldChg chg="del">
        <pc:chgData name="Ward, Reagan" userId="27291eb4-8241-4961-9e69-8c66e34cc5b0" providerId="ADAL" clId="{A3CCD100-94AB-4171-ABF8-0D87469CCDDE}" dt="2024-06-11T15:45:49.795" v="104" actId="47"/>
        <pc:sldMkLst>
          <pc:docMk/>
          <pc:sldMk cId="3254232048" sldId="5479"/>
        </pc:sldMkLst>
      </pc:sldChg>
      <pc:sldChg chg="del">
        <pc:chgData name="Ward, Reagan" userId="27291eb4-8241-4961-9e69-8c66e34cc5b0" providerId="ADAL" clId="{A3CCD100-94AB-4171-ABF8-0D87469CCDDE}" dt="2024-06-11T15:45:49.795" v="104" actId="47"/>
        <pc:sldMkLst>
          <pc:docMk/>
          <pc:sldMk cId="2499726713" sldId="5480"/>
        </pc:sldMkLst>
      </pc:sldChg>
      <pc:sldChg chg="del">
        <pc:chgData name="Ward, Reagan" userId="27291eb4-8241-4961-9e69-8c66e34cc5b0" providerId="ADAL" clId="{A3CCD100-94AB-4171-ABF8-0D87469CCDDE}" dt="2024-06-11T15:45:49.795" v="104" actId="47"/>
        <pc:sldMkLst>
          <pc:docMk/>
          <pc:sldMk cId="2403973243" sldId="5481"/>
        </pc:sldMkLst>
      </pc:sldChg>
      <pc:sldChg chg="del">
        <pc:chgData name="Ward, Reagan" userId="27291eb4-8241-4961-9e69-8c66e34cc5b0" providerId="ADAL" clId="{A3CCD100-94AB-4171-ABF8-0D87469CCDDE}" dt="2024-06-11T15:45:49.795" v="104" actId="47"/>
        <pc:sldMkLst>
          <pc:docMk/>
          <pc:sldMk cId="1354576042" sldId="5482"/>
        </pc:sldMkLst>
      </pc:sldChg>
    </pc:docChg>
  </pc:docChgLst>
  <pc:docChgLst>
    <pc:chgData name="Ward, Reagan" userId="27291eb4-8241-4961-9e69-8c66e34cc5b0" providerId="ADAL" clId="{CE38EDD6-E0D8-45EF-9508-38E9F97A3C01}"/>
    <pc:docChg chg="custSel delSld modSld">
      <pc:chgData name="Ward, Reagan" userId="27291eb4-8241-4961-9e69-8c66e34cc5b0" providerId="ADAL" clId="{CE38EDD6-E0D8-45EF-9508-38E9F97A3C01}" dt="2024-05-22T15:38:03.642" v="41" actId="47"/>
      <pc:docMkLst>
        <pc:docMk/>
      </pc:docMkLst>
      <pc:sldChg chg="del">
        <pc:chgData name="Ward, Reagan" userId="27291eb4-8241-4961-9e69-8c66e34cc5b0" providerId="ADAL" clId="{CE38EDD6-E0D8-45EF-9508-38E9F97A3C01}" dt="2024-05-22T15:38:03.642" v="41" actId="47"/>
        <pc:sldMkLst>
          <pc:docMk/>
          <pc:sldMk cId="3761945381" sldId="5401"/>
        </pc:sldMkLst>
      </pc:sldChg>
      <pc:sldChg chg="modSp mod">
        <pc:chgData name="Ward, Reagan" userId="27291eb4-8241-4961-9e69-8c66e34cc5b0" providerId="ADAL" clId="{CE38EDD6-E0D8-45EF-9508-38E9F97A3C01}" dt="2024-05-22T14:59:37.192" v="40" actId="6549"/>
        <pc:sldMkLst>
          <pc:docMk/>
          <pc:sldMk cId="26054774" sldId="5413"/>
        </pc:sldMkLst>
      </pc:sldChg>
    </pc:docChg>
  </pc:docChgLst>
  <pc:docChgLst>
    <pc:chgData name="Tribbett, Jessica" userId="S::tribbett_jessica@cde.state.co.us::b8af59d7-a86d-4166-a022-d856dc24c475" providerId="AD" clId="Web-{BB471A18-33B3-A41B-C59B-93FFE86FA80D}"/>
    <pc:docChg chg="modSld">
      <pc:chgData name="Tribbett, Jessica" userId="S::tribbett_jessica@cde.state.co.us::b8af59d7-a86d-4166-a022-d856dc24c475" providerId="AD" clId="Web-{BB471A18-33B3-A41B-C59B-93FFE86FA80D}" dt="2024-11-07T15:50:07.588" v="34" actId="20577"/>
      <pc:docMkLst>
        <pc:docMk/>
      </pc:docMkLst>
      <pc:sldChg chg="modSp">
        <pc:chgData name="Tribbett, Jessica" userId="S::tribbett_jessica@cde.state.co.us::b8af59d7-a86d-4166-a022-d856dc24c475" providerId="AD" clId="Web-{BB471A18-33B3-A41B-C59B-93FFE86FA80D}" dt="2024-11-07T15:48:58.101" v="18"/>
        <pc:sldMkLst>
          <pc:docMk/>
          <pc:sldMk cId="1212467416" sldId="261"/>
        </pc:sldMkLst>
        <pc:graphicFrameChg chg="mod modGraphic">
          <ac:chgData name="Tribbett, Jessica" userId="S::tribbett_jessica@cde.state.co.us::b8af59d7-a86d-4166-a022-d856dc24c475" providerId="AD" clId="Web-{BB471A18-33B3-A41B-C59B-93FFE86FA80D}" dt="2024-11-07T15:48:58.101" v="18"/>
          <ac:graphicFrameMkLst>
            <pc:docMk/>
            <pc:sldMk cId="1212467416" sldId="261"/>
            <ac:graphicFrameMk id="5" creationId="{9C3641C5-EC4F-D3EA-E4A2-8ABB597C5BAA}"/>
          </ac:graphicFrameMkLst>
        </pc:graphicFrameChg>
      </pc:sldChg>
      <pc:sldChg chg="modSp">
        <pc:chgData name="Tribbett, Jessica" userId="S::tribbett_jessica@cde.state.co.us::b8af59d7-a86d-4166-a022-d856dc24c475" providerId="AD" clId="Web-{BB471A18-33B3-A41B-C59B-93FFE86FA80D}" dt="2024-11-07T15:47:34.895" v="3" actId="20577"/>
        <pc:sldMkLst>
          <pc:docMk/>
          <pc:sldMk cId="1510423645" sldId="5695"/>
        </pc:sldMkLst>
      </pc:sldChg>
      <pc:sldChg chg="modSp">
        <pc:chgData name="Tribbett, Jessica" userId="S::tribbett_jessica@cde.state.co.us::b8af59d7-a86d-4166-a022-d856dc24c475" providerId="AD" clId="Web-{BB471A18-33B3-A41B-C59B-93FFE86FA80D}" dt="2024-11-07T15:50:07.588" v="34" actId="20577"/>
        <pc:sldMkLst>
          <pc:docMk/>
          <pc:sldMk cId="3521937358" sldId="5696"/>
        </pc:sldMkLst>
      </pc:sldChg>
    </pc:docChg>
  </pc:docChgLst>
  <pc:docChgLst>
    <pc:chgData name="Gudka, Dawna" userId="823cceae-331b-41d6-9a63-34ad6d1db55c" providerId="ADAL" clId="{CD6F6B6F-6C35-403B-957B-013543E5ABEC}"/>
    <pc:docChg chg="undo custSel modSld">
      <pc:chgData name="Gudka, Dawna" userId="823cceae-331b-41d6-9a63-34ad6d1db55c" providerId="ADAL" clId="{CD6F6B6F-6C35-403B-957B-013543E5ABEC}" dt="2024-10-24T03:12:50.591" v="72" actId="2"/>
      <pc:docMkLst>
        <pc:docMk/>
      </pc:docMkLst>
      <pc:sldChg chg="modSp mod">
        <pc:chgData name="Gudka, Dawna" userId="823cceae-331b-41d6-9a63-34ad6d1db55c" providerId="ADAL" clId="{CD6F6B6F-6C35-403B-957B-013543E5ABEC}" dt="2024-10-24T03:10:49.285" v="71"/>
        <pc:sldMkLst>
          <pc:docMk/>
          <pc:sldMk cId="1037917088" sldId="5098"/>
        </pc:sldMkLst>
      </pc:sldChg>
      <pc:sldChg chg="modSp mod">
        <pc:chgData name="Gudka, Dawna" userId="823cceae-331b-41d6-9a63-34ad6d1db55c" providerId="ADAL" clId="{CD6F6B6F-6C35-403B-957B-013543E5ABEC}" dt="2024-10-24T03:12:50.591" v="72" actId="2"/>
        <pc:sldMkLst>
          <pc:docMk/>
          <pc:sldMk cId="4247325259" sldId="5541"/>
        </pc:sldMkLst>
      </pc:sldChg>
    </pc:docChg>
  </pc:docChgLst>
  <pc:docChgLst>
    <pc:chgData name="Wenzel, Brooke" userId="672bf8d3-b15b-4e02-a6d1-39319a0df09b" providerId="ADAL" clId="{94AC76F7-ECD0-437B-AC52-B9448DAFCB5D}"/>
    <pc:docChg chg="custSel addSld delSld modSld">
      <pc:chgData name="Wenzel, Brooke" userId="672bf8d3-b15b-4e02-a6d1-39319a0df09b" providerId="ADAL" clId="{94AC76F7-ECD0-437B-AC52-B9448DAFCB5D}" dt="2024-11-14T13:26:51.009" v="382" actId="20577"/>
      <pc:docMkLst>
        <pc:docMk/>
      </pc:docMkLst>
      <pc:sldChg chg="modSp add mod">
        <pc:chgData name="Wenzel, Brooke" userId="672bf8d3-b15b-4e02-a6d1-39319a0df09b" providerId="ADAL" clId="{94AC76F7-ECD0-437B-AC52-B9448DAFCB5D}" dt="2024-11-14T13:25:27.386" v="374" actId="1076"/>
        <pc:sldMkLst>
          <pc:docMk/>
          <pc:sldMk cId="2435853885" sldId="1682"/>
        </pc:sldMkLst>
      </pc:sldChg>
      <pc:sldChg chg="modSp add mod">
        <pc:chgData name="Wenzel, Brooke" userId="672bf8d3-b15b-4e02-a6d1-39319a0df09b" providerId="ADAL" clId="{94AC76F7-ECD0-437B-AC52-B9448DAFCB5D}" dt="2024-11-14T13:26:51.009" v="382" actId="20577"/>
        <pc:sldMkLst>
          <pc:docMk/>
          <pc:sldMk cId="3987200273" sldId="5182"/>
        </pc:sldMkLst>
      </pc:sldChg>
      <pc:sldChg chg="modSp add mod">
        <pc:chgData name="Wenzel, Brooke" userId="672bf8d3-b15b-4e02-a6d1-39319a0df09b" providerId="ADAL" clId="{94AC76F7-ECD0-437B-AC52-B9448DAFCB5D}" dt="2024-11-14T13:25:35.832" v="376" actId="6549"/>
        <pc:sldMkLst>
          <pc:docMk/>
          <pc:sldMk cId="95310416" sldId="5184"/>
        </pc:sldMkLst>
      </pc:sldChg>
      <pc:sldChg chg="del">
        <pc:chgData name="Wenzel, Brooke" userId="672bf8d3-b15b-4e02-a6d1-39319a0df09b" providerId="ADAL" clId="{94AC76F7-ECD0-437B-AC52-B9448DAFCB5D}" dt="2024-11-12T14:01:28.265" v="239" actId="47"/>
        <pc:sldMkLst>
          <pc:docMk/>
          <pc:sldMk cId="3409998740" sldId="5502"/>
        </pc:sldMkLst>
      </pc:sldChg>
      <pc:sldChg chg="modSp mod">
        <pc:chgData name="Wenzel, Brooke" userId="672bf8d3-b15b-4e02-a6d1-39319a0df09b" providerId="ADAL" clId="{94AC76F7-ECD0-437B-AC52-B9448DAFCB5D}" dt="2024-11-12T14:04:22.687" v="372" actId="20577"/>
        <pc:sldMkLst>
          <pc:docMk/>
          <pc:sldMk cId="2273958347" sldId="5534"/>
        </pc:sldMkLst>
      </pc:sldChg>
      <pc:sldChg chg="addSp delSp modSp mod">
        <pc:chgData name="Wenzel, Brooke" userId="672bf8d3-b15b-4e02-a6d1-39319a0df09b" providerId="ADAL" clId="{94AC76F7-ECD0-437B-AC52-B9448DAFCB5D}" dt="2024-11-12T14:03:58.155" v="370" actId="1076"/>
        <pc:sldMkLst>
          <pc:docMk/>
          <pc:sldMk cId="1302995045" sldId="5536"/>
        </pc:sldMkLst>
      </pc:sldChg>
      <pc:sldChg chg="modSp mod">
        <pc:chgData name="Wenzel, Brooke" userId="672bf8d3-b15b-4e02-a6d1-39319a0df09b" providerId="ADAL" clId="{94AC76F7-ECD0-437B-AC52-B9448DAFCB5D}" dt="2024-11-12T13:59:09.338" v="219" actId="1076"/>
        <pc:sldMkLst>
          <pc:docMk/>
          <pc:sldMk cId="500438566" sldId="5672"/>
        </pc:sldMkLst>
        <pc:spChg chg="mod">
          <ac:chgData name="Wenzel, Brooke" userId="672bf8d3-b15b-4e02-a6d1-39319a0df09b" providerId="ADAL" clId="{94AC76F7-ECD0-437B-AC52-B9448DAFCB5D}" dt="2024-11-12T13:59:09.338" v="219" actId="1076"/>
          <ac:spMkLst>
            <pc:docMk/>
            <pc:sldMk cId="500438566" sldId="5672"/>
            <ac:spMk id="3" creationId="{6BF4B97E-13F4-8EB1-7148-584349E80E76}"/>
          </ac:spMkLst>
        </pc:spChg>
      </pc:sldChg>
    </pc:docChg>
  </pc:docChgLst>
  <pc:docChgLst>
    <pc:chgData name="Ward, Reagan" userId="27291eb4-8241-4961-9e69-8c66e34cc5b0" providerId="ADAL" clId="{8133E9E3-4430-4705-A0CF-C632368F69FB}"/>
    <pc:docChg chg="custSel addSld delSld modSld">
      <pc:chgData name="Ward, Reagan" userId="27291eb4-8241-4961-9e69-8c66e34cc5b0" providerId="ADAL" clId="{8133E9E3-4430-4705-A0CF-C632368F69FB}" dt="2024-10-24T13:55:07.283" v="332" actId="13244"/>
      <pc:docMkLst>
        <pc:docMk/>
      </pc:docMkLst>
      <pc:sldChg chg="modSp mod">
        <pc:chgData name="Ward, Reagan" userId="27291eb4-8241-4961-9e69-8c66e34cc5b0" providerId="ADAL" clId="{8133E9E3-4430-4705-A0CF-C632368F69FB}" dt="2024-10-23T18:31:22.178" v="200" actId="1076"/>
        <pc:sldMkLst>
          <pc:docMk/>
          <pc:sldMk cId="3409998740" sldId="5502"/>
        </pc:sldMkLst>
      </pc:sldChg>
      <pc:sldChg chg="modSp mod">
        <pc:chgData name="Ward, Reagan" userId="27291eb4-8241-4961-9e69-8c66e34cc5b0" providerId="ADAL" clId="{8133E9E3-4430-4705-A0CF-C632368F69FB}" dt="2024-10-23T18:23:16.065" v="34" actId="20577"/>
        <pc:sldMkLst>
          <pc:docMk/>
          <pc:sldMk cId="4188670183" sldId="5621"/>
        </pc:sldMkLst>
      </pc:sldChg>
      <pc:sldChg chg="del">
        <pc:chgData name="Ward, Reagan" userId="27291eb4-8241-4961-9e69-8c66e34cc5b0" providerId="ADAL" clId="{8133E9E3-4430-4705-A0CF-C632368F69FB}" dt="2024-10-23T18:23:43.176" v="36" actId="47"/>
        <pc:sldMkLst>
          <pc:docMk/>
          <pc:sldMk cId="3507505468" sldId="5647"/>
        </pc:sldMkLst>
      </pc:sldChg>
      <pc:sldChg chg="modSp mod">
        <pc:chgData name="Ward, Reagan" userId="27291eb4-8241-4961-9e69-8c66e34cc5b0" providerId="ADAL" clId="{8133E9E3-4430-4705-A0CF-C632368F69FB}" dt="2024-10-23T18:33:35.797" v="323" actId="20577"/>
        <pc:sldMkLst>
          <pc:docMk/>
          <pc:sldMk cId="500438566" sldId="5672"/>
        </pc:sldMkLst>
      </pc:sldChg>
      <pc:sldChg chg="del">
        <pc:chgData name="Ward, Reagan" userId="27291eb4-8241-4961-9e69-8c66e34cc5b0" providerId="ADAL" clId="{8133E9E3-4430-4705-A0CF-C632368F69FB}" dt="2024-10-23T18:24:16.469" v="37" actId="47"/>
        <pc:sldMkLst>
          <pc:docMk/>
          <pc:sldMk cId="255215457" sldId="5673"/>
        </pc:sldMkLst>
      </pc:sldChg>
      <pc:sldChg chg="del">
        <pc:chgData name="Ward, Reagan" userId="27291eb4-8241-4961-9e69-8c66e34cc5b0" providerId="ADAL" clId="{8133E9E3-4430-4705-A0CF-C632368F69FB}" dt="2024-10-23T18:24:17.111" v="38" actId="47"/>
        <pc:sldMkLst>
          <pc:docMk/>
          <pc:sldMk cId="1333253096" sldId="5674"/>
        </pc:sldMkLst>
      </pc:sldChg>
      <pc:sldChg chg="addSp delSp modSp new mod modClrScheme chgLayout">
        <pc:chgData name="Ward, Reagan" userId="27291eb4-8241-4961-9e69-8c66e34cc5b0" providerId="ADAL" clId="{8133E9E3-4430-4705-A0CF-C632368F69FB}" dt="2024-10-23T18:28:53.962" v="179" actId="27636"/>
        <pc:sldMkLst>
          <pc:docMk/>
          <pc:sldMk cId="3199639070" sldId="5678"/>
        </pc:sldMkLst>
      </pc:sldChg>
      <pc:sldChg chg="addSp delSp modSp new mod">
        <pc:chgData name="Ward, Reagan" userId="27291eb4-8241-4961-9e69-8c66e34cc5b0" providerId="ADAL" clId="{8133E9E3-4430-4705-A0CF-C632368F69FB}" dt="2024-10-23T19:51:26.174" v="326" actId="13926"/>
        <pc:sldMkLst>
          <pc:docMk/>
          <pc:sldMk cId="646360203" sldId="5679"/>
        </pc:sldMkLst>
      </pc:sldChg>
      <pc:sldChg chg="addSp delSp modSp new mod modClrScheme chgLayout">
        <pc:chgData name="Ward, Reagan" userId="27291eb4-8241-4961-9e69-8c66e34cc5b0" providerId="ADAL" clId="{8133E9E3-4430-4705-A0CF-C632368F69FB}" dt="2024-10-23T18:30:54.099" v="198" actId="1076"/>
        <pc:sldMkLst>
          <pc:docMk/>
          <pc:sldMk cId="649355038" sldId="5680"/>
        </pc:sldMkLst>
      </pc:sldChg>
      <pc:sldChg chg="addSp delSp modSp new mod">
        <pc:chgData name="Ward, Reagan" userId="27291eb4-8241-4961-9e69-8c66e34cc5b0" providerId="ADAL" clId="{8133E9E3-4430-4705-A0CF-C632368F69FB}" dt="2024-10-23T19:56:07.067" v="330" actId="14100"/>
        <pc:sldMkLst>
          <pc:docMk/>
          <pc:sldMk cId="18737908" sldId="5681"/>
        </pc:sldMkLst>
      </pc:sldChg>
    </pc:docChg>
  </pc:docChgLst>
  <pc:docChgLst>
    <pc:chgData name="Rhodes, Tara" userId="S::rhodes_t@cde.state.co.us::566307b0-1e17-4826-87e1-0feb85a922f2" providerId="AD" clId="Web-{95B6B1A8-0571-9EF3-6CEB-200EFBF48FEF}"/>
    <pc:docChg chg="addSld delSld modSld sldOrd">
      <pc:chgData name="Rhodes, Tara" userId="S::rhodes_t@cde.state.co.us::566307b0-1e17-4826-87e1-0feb85a922f2" providerId="AD" clId="Web-{95B6B1A8-0571-9EF3-6CEB-200EFBF48FEF}" dt="2024-06-13T12:49:19.897" v="433" actId="20577"/>
      <pc:docMkLst>
        <pc:docMk/>
      </pc:docMkLst>
      <pc:sldChg chg="modSp add replId">
        <pc:chgData name="Rhodes, Tara" userId="S::rhodes_t@cde.state.co.us::566307b0-1e17-4826-87e1-0feb85a922f2" providerId="AD" clId="Web-{95B6B1A8-0571-9EF3-6CEB-200EFBF48FEF}" dt="2024-06-13T12:34:52.306" v="22" actId="20577"/>
        <pc:sldMkLst>
          <pc:docMk/>
          <pc:sldMk cId="2147676918" sldId="5469"/>
        </pc:sldMkLst>
      </pc:sldChg>
      <pc:sldChg chg="add del replId">
        <pc:chgData name="Rhodes, Tara" userId="S::rhodes_t@cde.state.co.us::566307b0-1e17-4826-87e1-0feb85a922f2" providerId="AD" clId="Web-{95B6B1A8-0571-9EF3-6CEB-200EFBF48FEF}" dt="2024-06-13T12:34:41.838" v="9"/>
        <pc:sldMkLst>
          <pc:docMk/>
          <pc:sldMk cId="984653921" sldId="5470"/>
        </pc:sldMkLst>
      </pc:sldChg>
      <pc:sldChg chg="modSp add del replId">
        <pc:chgData name="Rhodes, Tara" userId="S::rhodes_t@cde.state.co.us::566307b0-1e17-4826-87e1-0feb85a922f2" providerId="AD" clId="Web-{95B6B1A8-0571-9EF3-6CEB-200EFBF48FEF}" dt="2024-06-13T12:43:33.204" v="158" actId="20577"/>
        <pc:sldMkLst>
          <pc:docMk/>
          <pc:sldMk cId="1526248414" sldId="5471"/>
        </pc:sldMkLst>
      </pc:sldChg>
      <pc:sldChg chg="modSp add replId">
        <pc:chgData name="Rhodes, Tara" userId="S::rhodes_t@cde.state.co.us::566307b0-1e17-4826-87e1-0feb85a922f2" providerId="AD" clId="Web-{95B6B1A8-0571-9EF3-6CEB-200EFBF48FEF}" dt="2024-06-13T12:34:25.806" v="7" actId="20577"/>
        <pc:sldMkLst>
          <pc:docMk/>
          <pc:sldMk cId="1009687761" sldId="5472"/>
        </pc:sldMkLst>
      </pc:sldChg>
      <pc:sldChg chg="new del">
        <pc:chgData name="Rhodes, Tara" userId="S::rhodes_t@cde.state.co.us::566307b0-1e17-4826-87e1-0feb85a922f2" providerId="AD" clId="Web-{95B6B1A8-0571-9EF3-6CEB-200EFBF48FEF}" dt="2024-06-13T12:43:36.626" v="159"/>
        <pc:sldMkLst>
          <pc:docMk/>
          <pc:sldMk cId="1797076255" sldId="5473"/>
        </pc:sldMkLst>
      </pc:sldChg>
      <pc:sldChg chg="addSp delSp modSp new ord">
        <pc:chgData name="Rhodes, Tara" userId="S::rhodes_t@cde.state.co.us::566307b0-1e17-4826-87e1-0feb85a922f2" providerId="AD" clId="Web-{95B6B1A8-0571-9EF3-6CEB-200EFBF48FEF}" dt="2024-06-13T12:49:19.897" v="433" actId="20577"/>
        <pc:sldMkLst>
          <pc:docMk/>
          <pc:sldMk cId="2250815448" sldId="5473"/>
        </pc:sldMkLst>
      </pc:sldChg>
    </pc:docChg>
  </pc:docChgLst>
  <pc:docChgLst>
    <pc:chgData name="Ward, Reagan" userId="27291eb4-8241-4961-9e69-8c66e34cc5b0" providerId="ADAL" clId="{F693B237-E2B7-42FD-9FE7-A451450A9E06}"/>
    <pc:docChg chg="custSel addSld delSld modSld">
      <pc:chgData name="Ward, Reagan" userId="27291eb4-8241-4961-9e69-8c66e34cc5b0" providerId="ADAL" clId="{F693B237-E2B7-42FD-9FE7-A451450A9E06}" dt="2025-01-16T14:44:19.985" v="208" actId="1076"/>
      <pc:docMkLst>
        <pc:docMk/>
      </pc:docMkLst>
      <pc:sldChg chg="del">
        <pc:chgData name="Ward, Reagan" userId="27291eb4-8241-4961-9e69-8c66e34cc5b0" providerId="ADAL" clId="{F693B237-E2B7-42FD-9FE7-A451450A9E06}" dt="2025-01-16T14:35:37.528" v="1" actId="47"/>
        <pc:sldMkLst>
          <pc:docMk/>
          <pc:sldMk cId="1720555448" sldId="5312"/>
        </pc:sldMkLst>
      </pc:sldChg>
      <pc:sldChg chg="modSp mod">
        <pc:chgData name="Ward, Reagan" userId="27291eb4-8241-4961-9e69-8c66e34cc5b0" providerId="ADAL" clId="{F693B237-E2B7-42FD-9FE7-A451450A9E06}" dt="2025-01-16T14:36:02.244" v="3" actId="27636"/>
        <pc:sldMkLst>
          <pc:docMk/>
          <pc:sldMk cId="196094948" sldId="5404"/>
        </pc:sldMkLst>
      </pc:sldChg>
      <pc:sldChg chg="modSp add mod">
        <pc:chgData name="Ward, Reagan" userId="27291eb4-8241-4961-9e69-8c66e34cc5b0" providerId="ADAL" clId="{F693B237-E2B7-42FD-9FE7-A451450A9E06}" dt="2025-01-16T14:43:02.758" v="25" actId="962"/>
        <pc:sldMkLst>
          <pc:docMk/>
          <pc:sldMk cId="3378712492" sldId="5417"/>
        </pc:sldMkLst>
      </pc:sldChg>
      <pc:sldChg chg="del">
        <pc:chgData name="Ward, Reagan" userId="27291eb4-8241-4961-9e69-8c66e34cc5b0" providerId="ADAL" clId="{F693B237-E2B7-42FD-9FE7-A451450A9E06}" dt="2025-01-16T14:36:22.330" v="18" actId="47"/>
        <pc:sldMkLst>
          <pc:docMk/>
          <pc:sldMk cId="4101540543" sldId="5420"/>
        </pc:sldMkLst>
      </pc:sldChg>
      <pc:sldChg chg="del">
        <pc:chgData name="Ward, Reagan" userId="27291eb4-8241-4961-9e69-8c66e34cc5b0" providerId="ADAL" clId="{F693B237-E2B7-42FD-9FE7-A451450A9E06}" dt="2025-01-16T14:35:14.425" v="0" actId="47"/>
        <pc:sldMkLst>
          <pc:docMk/>
          <pc:sldMk cId="3821929316" sldId="5723"/>
        </pc:sldMkLst>
      </pc:sldChg>
      <pc:sldChg chg="del">
        <pc:chgData name="Ward, Reagan" userId="27291eb4-8241-4961-9e69-8c66e34cc5b0" providerId="ADAL" clId="{F693B237-E2B7-42FD-9FE7-A451450A9E06}" dt="2025-01-16T14:35:37.528" v="1" actId="47"/>
        <pc:sldMkLst>
          <pc:docMk/>
          <pc:sldMk cId="1392357813" sldId="5734"/>
        </pc:sldMkLst>
      </pc:sldChg>
      <pc:sldChg chg="del">
        <pc:chgData name="Ward, Reagan" userId="27291eb4-8241-4961-9e69-8c66e34cc5b0" providerId="ADAL" clId="{F693B237-E2B7-42FD-9FE7-A451450A9E06}" dt="2025-01-16T14:35:14.425" v="0" actId="47"/>
        <pc:sldMkLst>
          <pc:docMk/>
          <pc:sldMk cId="1598745897" sldId="5741"/>
        </pc:sldMkLst>
      </pc:sldChg>
      <pc:sldChg chg="del">
        <pc:chgData name="Ward, Reagan" userId="27291eb4-8241-4961-9e69-8c66e34cc5b0" providerId="ADAL" clId="{F693B237-E2B7-42FD-9FE7-A451450A9E06}" dt="2025-01-16T14:35:14.425" v="0" actId="47"/>
        <pc:sldMkLst>
          <pc:docMk/>
          <pc:sldMk cId="2647138156" sldId="5742"/>
        </pc:sldMkLst>
      </pc:sldChg>
      <pc:sldChg chg="del">
        <pc:chgData name="Ward, Reagan" userId="27291eb4-8241-4961-9e69-8c66e34cc5b0" providerId="ADAL" clId="{F693B237-E2B7-42FD-9FE7-A451450A9E06}" dt="2025-01-16T14:35:14.425" v="0" actId="47"/>
        <pc:sldMkLst>
          <pc:docMk/>
          <pc:sldMk cId="2456718271" sldId="5743"/>
        </pc:sldMkLst>
      </pc:sldChg>
      <pc:sldChg chg="del">
        <pc:chgData name="Ward, Reagan" userId="27291eb4-8241-4961-9e69-8c66e34cc5b0" providerId="ADAL" clId="{F693B237-E2B7-42FD-9FE7-A451450A9E06}" dt="2025-01-16T14:35:14.425" v="0" actId="47"/>
        <pc:sldMkLst>
          <pc:docMk/>
          <pc:sldMk cId="1958343904" sldId="5744"/>
        </pc:sldMkLst>
      </pc:sldChg>
      <pc:sldChg chg="del">
        <pc:chgData name="Ward, Reagan" userId="27291eb4-8241-4961-9e69-8c66e34cc5b0" providerId="ADAL" clId="{F693B237-E2B7-42FD-9FE7-A451450A9E06}" dt="2025-01-16T14:35:14.425" v="0" actId="47"/>
        <pc:sldMkLst>
          <pc:docMk/>
          <pc:sldMk cId="983116058" sldId="5745"/>
        </pc:sldMkLst>
      </pc:sldChg>
      <pc:sldChg chg="modSp mod">
        <pc:chgData name="Ward, Reagan" userId="27291eb4-8241-4961-9e69-8c66e34cc5b0" providerId="ADAL" clId="{F693B237-E2B7-42FD-9FE7-A451450A9E06}" dt="2025-01-16T14:41:41.089" v="20" actId="13244"/>
        <pc:sldMkLst>
          <pc:docMk/>
          <pc:sldMk cId="2952098216" sldId="5757"/>
        </pc:sldMkLst>
        <pc:spChg chg="ord">
          <ac:chgData name="Ward, Reagan" userId="27291eb4-8241-4961-9e69-8c66e34cc5b0" providerId="ADAL" clId="{F693B237-E2B7-42FD-9FE7-A451450A9E06}" dt="2025-01-16T14:41:37.808" v="19" actId="13244"/>
          <ac:spMkLst>
            <pc:docMk/>
            <pc:sldMk cId="2952098216" sldId="5757"/>
            <ac:spMk id="5" creationId="{0CEB96DD-D22A-4D24-782E-BD0F67CE87D1}"/>
          </ac:spMkLst>
        </pc:spChg>
        <pc:spChg chg="ord">
          <ac:chgData name="Ward, Reagan" userId="27291eb4-8241-4961-9e69-8c66e34cc5b0" providerId="ADAL" clId="{F693B237-E2B7-42FD-9FE7-A451450A9E06}" dt="2025-01-16T14:41:41.089" v="20" actId="13244"/>
          <ac:spMkLst>
            <pc:docMk/>
            <pc:sldMk cId="2952098216" sldId="5757"/>
            <ac:spMk id="6" creationId="{F6471A59-C8F3-80F4-FB87-B4E7A71D251C}"/>
          </ac:spMkLst>
        </pc:spChg>
      </pc:sldChg>
    </pc:docChg>
  </pc:docChgLst>
  <pc:docChgLst>
    <pc:chgData name="Tribbett, Jessica" userId="S::tribbett_jessica@cde.state.co.us::b8af59d7-a86d-4166-a022-d856dc24c475" providerId="AD" clId="Web-{1C71BC8C-01E4-3010-177E-41C609F8109F}"/>
    <pc:docChg chg="addSld delSld modSld">
      <pc:chgData name="Tribbett, Jessica" userId="S::tribbett_jessica@cde.state.co.us::b8af59d7-a86d-4166-a022-d856dc24c475" providerId="AD" clId="Web-{1C71BC8C-01E4-3010-177E-41C609F8109F}" dt="2025-01-29T19:31:22.226" v="188" actId="20577"/>
      <pc:docMkLst>
        <pc:docMk/>
      </pc:docMkLst>
      <pc:sldChg chg="modSp add">
        <pc:chgData name="Tribbett, Jessica" userId="S::tribbett_jessica@cde.state.co.us::b8af59d7-a86d-4166-a022-d856dc24c475" providerId="AD" clId="Web-{1C71BC8C-01E4-3010-177E-41C609F8109F}" dt="2025-01-29T19:29:44.101" v="123" actId="20577"/>
        <pc:sldMkLst>
          <pc:docMk/>
          <pc:sldMk cId="462835190" sldId="4696"/>
        </pc:sldMkLst>
      </pc:sldChg>
      <pc:sldChg chg="add">
        <pc:chgData name="Tribbett, Jessica" userId="S::tribbett_jessica@cde.state.co.us::b8af59d7-a86d-4166-a022-d856dc24c475" providerId="AD" clId="Web-{1C71BC8C-01E4-3010-177E-41C609F8109F}" dt="2025-01-29T19:30:06.913" v="133"/>
        <pc:sldMkLst>
          <pc:docMk/>
          <pc:sldMk cId="1043530433" sldId="4701"/>
        </pc:sldMkLst>
      </pc:sldChg>
      <pc:sldChg chg="modSp add">
        <pc:chgData name="Tribbett, Jessica" userId="S::tribbett_jessica@cde.state.co.us::b8af59d7-a86d-4166-a022-d856dc24c475" providerId="AD" clId="Web-{1C71BC8C-01E4-3010-177E-41C609F8109F}" dt="2025-01-29T19:31:01.460" v="164" actId="20577"/>
        <pc:sldMkLst>
          <pc:docMk/>
          <pc:sldMk cId="3317819653" sldId="4703"/>
        </pc:sldMkLst>
      </pc:sldChg>
      <pc:sldChg chg="modSp add">
        <pc:chgData name="Tribbett, Jessica" userId="S::tribbett_jessica@cde.state.co.us::b8af59d7-a86d-4166-a022-d856dc24c475" providerId="AD" clId="Web-{1C71BC8C-01E4-3010-177E-41C609F8109F}" dt="2025-01-29T19:30:57.960" v="163" actId="20577"/>
        <pc:sldMkLst>
          <pc:docMk/>
          <pc:sldMk cId="2461826744" sldId="4704"/>
        </pc:sldMkLst>
      </pc:sldChg>
      <pc:sldChg chg="modSp add">
        <pc:chgData name="Tribbett, Jessica" userId="S::tribbett_jessica@cde.state.co.us::b8af59d7-a86d-4166-a022-d856dc24c475" providerId="AD" clId="Web-{1C71BC8C-01E4-3010-177E-41C609F8109F}" dt="2025-01-29T19:30:05.476" v="129" actId="20577"/>
        <pc:sldMkLst>
          <pc:docMk/>
          <pc:sldMk cId="800576745" sldId="4705"/>
        </pc:sldMkLst>
      </pc:sldChg>
      <pc:sldChg chg="modSp add">
        <pc:chgData name="Tribbett, Jessica" userId="S::tribbett_jessica@cde.state.co.us::b8af59d7-a86d-4166-a022-d856dc24c475" providerId="AD" clId="Web-{1C71BC8C-01E4-3010-177E-41C609F8109F}" dt="2025-01-29T19:31:22.226" v="188" actId="20577"/>
        <pc:sldMkLst>
          <pc:docMk/>
          <pc:sldMk cId="4159998588" sldId="4706"/>
        </pc:sldMkLst>
      </pc:sldChg>
      <pc:sldChg chg="modSp add">
        <pc:chgData name="Tribbett, Jessica" userId="S::tribbett_jessica@cde.state.co.us::b8af59d7-a86d-4166-a022-d856dc24c475" providerId="AD" clId="Web-{1C71BC8C-01E4-3010-177E-41C609F8109F}" dt="2025-01-29T19:28:07.694" v="69" actId="20577"/>
        <pc:sldMkLst>
          <pc:docMk/>
          <pc:sldMk cId="1667029438" sldId="5232"/>
        </pc:sldMkLst>
      </pc:sldChg>
      <pc:sldChg chg="modSp add">
        <pc:chgData name="Tribbett, Jessica" userId="S::tribbett_jessica@cde.state.co.us::b8af59d7-a86d-4166-a022-d856dc24c475" providerId="AD" clId="Web-{1C71BC8C-01E4-3010-177E-41C609F8109F}" dt="2025-01-29T19:29:21.851" v="99" actId="20577"/>
        <pc:sldMkLst>
          <pc:docMk/>
          <pc:sldMk cId="1385979322" sldId="5240"/>
        </pc:sldMkLst>
      </pc:sldChg>
      <pc:sldChg chg="del">
        <pc:chgData name="Tribbett, Jessica" userId="S::tribbett_jessica@cde.state.co.us::b8af59d7-a86d-4166-a022-d856dc24c475" providerId="AD" clId="Web-{1C71BC8C-01E4-3010-177E-41C609F8109F}" dt="2025-01-29T19:25:43.585" v="28"/>
        <pc:sldMkLst>
          <pc:docMk/>
          <pc:sldMk cId="2815576142" sldId="5313"/>
        </pc:sldMkLst>
      </pc:sldChg>
      <pc:sldChg chg="modSp">
        <pc:chgData name="Tribbett, Jessica" userId="S::tribbett_jessica@cde.state.co.us::b8af59d7-a86d-4166-a022-d856dc24c475" providerId="AD" clId="Web-{1C71BC8C-01E4-3010-177E-41C609F8109F}" dt="2025-01-29T19:26:24.413" v="42" actId="20577"/>
        <pc:sldMkLst>
          <pc:docMk/>
          <pc:sldMk cId="3378712492" sldId="5417"/>
        </pc:sldMkLst>
      </pc:sldChg>
      <pc:sldChg chg="addSp delSp modSp">
        <pc:chgData name="Tribbett, Jessica" userId="S::tribbett_jessica@cde.state.co.us::b8af59d7-a86d-4166-a022-d856dc24c475" providerId="AD" clId="Web-{1C71BC8C-01E4-3010-177E-41C609F8109F}" dt="2025-01-29T19:23:39.257" v="3"/>
        <pc:sldMkLst>
          <pc:docMk/>
          <pc:sldMk cId="500438566" sldId="5672"/>
        </pc:sldMkLst>
      </pc:sldChg>
      <pc:sldChg chg="del">
        <pc:chgData name="Tribbett, Jessica" userId="S::tribbett_jessica@cde.state.co.us::b8af59d7-a86d-4166-a022-d856dc24c475" providerId="AD" clId="Web-{1C71BC8C-01E4-3010-177E-41C609F8109F}" dt="2025-01-29T19:25:43.585" v="30"/>
        <pc:sldMkLst>
          <pc:docMk/>
          <pc:sldMk cId="3176056638" sldId="5732"/>
        </pc:sldMkLst>
      </pc:sldChg>
      <pc:sldChg chg="del">
        <pc:chgData name="Tribbett, Jessica" userId="S::tribbett_jessica@cde.state.co.us::b8af59d7-a86d-4166-a022-d856dc24c475" providerId="AD" clId="Web-{1C71BC8C-01E4-3010-177E-41C609F8109F}" dt="2025-01-29T19:25:43.585" v="29"/>
        <pc:sldMkLst>
          <pc:docMk/>
          <pc:sldMk cId="2365850526" sldId="5733"/>
        </pc:sldMkLst>
      </pc:sldChg>
      <pc:sldChg chg="del">
        <pc:chgData name="Tribbett, Jessica" userId="S::tribbett_jessica@cde.state.co.us::b8af59d7-a86d-4166-a022-d856dc24c475" providerId="AD" clId="Web-{1C71BC8C-01E4-3010-177E-41C609F8109F}" dt="2025-01-29T19:25:43.585" v="26"/>
        <pc:sldMkLst>
          <pc:docMk/>
          <pc:sldMk cId="522260969" sldId="5746"/>
        </pc:sldMkLst>
      </pc:sldChg>
      <pc:sldChg chg="del">
        <pc:chgData name="Tribbett, Jessica" userId="S::tribbett_jessica@cde.state.co.us::b8af59d7-a86d-4166-a022-d856dc24c475" providerId="AD" clId="Web-{1C71BC8C-01E4-3010-177E-41C609F8109F}" dt="2025-01-29T19:25:54.335" v="35"/>
        <pc:sldMkLst>
          <pc:docMk/>
          <pc:sldMk cId="2880554835" sldId="5768"/>
        </pc:sldMkLst>
      </pc:sldChg>
      <pc:sldChg chg="del">
        <pc:chgData name="Tribbett, Jessica" userId="S::tribbett_jessica@cde.state.co.us::b8af59d7-a86d-4166-a022-d856dc24c475" providerId="AD" clId="Web-{1C71BC8C-01E4-3010-177E-41C609F8109F}" dt="2025-01-29T19:25:54.335" v="34"/>
        <pc:sldMkLst>
          <pc:docMk/>
          <pc:sldMk cId="237879848" sldId="5769"/>
        </pc:sldMkLst>
      </pc:sldChg>
      <pc:sldChg chg="del">
        <pc:chgData name="Tribbett, Jessica" userId="S::tribbett_jessica@cde.state.co.us::b8af59d7-a86d-4166-a022-d856dc24c475" providerId="AD" clId="Web-{1C71BC8C-01E4-3010-177E-41C609F8109F}" dt="2025-01-29T19:25:54.335" v="32"/>
        <pc:sldMkLst>
          <pc:docMk/>
          <pc:sldMk cId="1735835177" sldId="5770"/>
        </pc:sldMkLst>
      </pc:sldChg>
      <pc:sldChg chg="del">
        <pc:chgData name="Tribbett, Jessica" userId="S::tribbett_jessica@cde.state.co.us::b8af59d7-a86d-4166-a022-d856dc24c475" providerId="AD" clId="Web-{1C71BC8C-01E4-3010-177E-41C609F8109F}" dt="2025-01-29T19:25:54.335" v="33"/>
        <pc:sldMkLst>
          <pc:docMk/>
          <pc:sldMk cId="53929586" sldId="5771"/>
        </pc:sldMkLst>
      </pc:sldChg>
      <pc:sldChg chg="del">
        <pc:chgData name="Tribbett, Jessica" userId="S::tribbett_jessica@cde.state.co.us::b8af59d7-a86d-4166-a022-d856dc24c475" providerId="AD" clId="Web-{1C71BC8C-01E4-3010-177E-41C609F8109F}" dt="2025-01-29T19:25:54.335" v="31"/>
        <pc:sldMkLst>
          <pc:docMk/>
          <pc:sldMk cId="3937432044" sldId="5772"/>
        </pc:sldMkLst>
      </pc:sldChg>
      <pc:sldChg chg="del">
        <pc:chgData name="Tribbett, Jessica" userId="S::tribbett_jessica@cde.state.co.us::b8af59d7-a86d-4166-a022-d856dc24c475" providerId="AD" clId="Web-{1C71BC8C-01E4-3010-177E-41C609F8109F}" dt="2025-01-29T19:24:52.663" v="20"/>
        <pc:sldMkLst>
          <pc:docMk/>
          <pc:sldMk cId="43145733" sldId="5774"/>
        </pc:sldMkLst>
      </pc:sldChg>
      <pc:sldChg chg="del">
        <pc:chgData name="Tribbett, Jessica" userId="S::tribbett_jessica@cde.state.co.us::b8af59d7-a86d-4166-a022-d856dc24c475" providerId="AD" clId="Web-{1C71BC8C-01E4-3010-177E-41C609F8109F}" dt="2025-01-29T19:24:54.319" v="21"/>
        <pc:sldMkLst>
          <pc:docMk/>
          <pc:sldMk cId="1052360825" sldId="5775"/>
        </pc:sldMkLst>
      </pc:sldChg>
      <pc:sldChg chg="del">
        <pc:chgData name="Tribbett, Jessica" userId="S::tribbett_jessica@cde.state.co.us::b8af59d7-a86d-4166-a022-d856dc24c475" providerId="AD" clId="Web-{1C71BC8C-01E4-3010-177E-41C609F8109F}" dt="2025-01-29T19:25:43.585" v="27"/>
        <pc:sldMkLst>
          <pc:docMk/>
          <pc:sldMk cId="467082449" sldId="5776"/>
        </pc:sldMkLst>
      </pc:sldChg>
      <pc:sldChg chg="add">
        <pc:chgData name="Tribbett, Jessica" userId="S::tribbett_jessica@cde.state.co.us::b8af59d7-a86d-4166-a022-d856dc24c475" providerId="AD" clId="Web-{1C71BC8C-01E4-3010-177E-41C609F8109F}" dt="2025-01-29T19:24:50.600" v="19"/>
        <pc:sldMkLst>
          <pc:docMk/>
          <pc:sldMk cId="438506032" sldId="5777"/>
        </pc:sldMkLst>
      </pc:sldChg>
      <pc:sldChg chg="add">
        <pc:chgData name="Tribbett, Jessica" userId="S::tribbett_jessica@cde.state.co.us::b8af59d7-a86d-4166-a022-d856dc24c475" providerId="AD" clId="Web-{1C71BC8C-01E4-3010-177E-41C609F8109F}" dt="2025-01-29T19:25:02.772" v="22"/>
        <pc:sldMkLst>
          <pc:docMk/>
          <pc:sldMk cId="217821678" sldId="5778"/>
        </pc:sldMkLst>
      </pc:sldChg>
      <pc:sldChg chg="add">
        <pc:chgData name="Tribbett, Jessica" userId="S::tribbett_jessica@cde.state.co.us::b8af59d7-a86d-4166-a022-d856dc24c475" providerId="AD" clId="Web-{1C71BC8C-01E4-3010-177E-41C609F8109F}" dt="2025-01-29T19:25:02.788" v="23"/>
        <pc:sldMkLst>
          <pc:docMk/>
          <pc:sldMk cId="2406663207" sldId="5779"/>
        </pc:sldMkLst>
      </pc:sldChg>
      <pc:sldChg chg="add">
        <pc:chgData name="Tribbett, Jessica" userId="S::tribbett_jessica@cde.state.co.us::b8af59d7-a86d-4166-a022-d856dc24c475" providerId="AD" clId="Web-{1C71BC8C-01E4-3010-177E-41C609F8109F}" dt="2025-01-29T19:25:02.804" v="24"/>
        <pc:sldMkLst>
          <pc:docMk/>
          <pc:sldMk cId="3766001421" sldId="5780"/>
        </pc:sldMkLst>
      </pc:sldChg>
      <pc:sldChg chg="add">
        <pc:chgData name="Tribbett, Jessica" userId="S::tribbett_jessica@cde.state.co.us::b8af59d7-a86d-4166-a022-d856dc24c475" providerId="AD" clId="Web-{1C71BC8C-01E4-3010-177E-41C609F8109F}" dt="2025-01-29T19:25:02.835" v="25"/>
        <pc:sldMkLst>
          <pc:docMk/>
          <pc:sldMk cId="693206576" sldId="5781"/>
        </pc:sldMkLst>
      </pc:sldChg>
      <pc:sldMasterChg chg="addSldLayout">
        <pc:chgData name="Tribbett, Jessica" userId="S::tribbett_jessica@cde.state.co.us::b8af59d7-a86d-4166-a022-d856dc24c475" providerId="AD" clId="Web-{1C71BC8C-01E4-3010-177E-41C609F8109F}" dt="2025-01-29T19:29:45.663" v="124"/>
        <pc:sldMasterMkLst>
          <pc:docMk/>
          <pc:sldMasterMk cId="2150711039" sldId="2147483676"/>
        </pc:sldMasterMkLst>
        <pc:sldLayoutChg chg="add">
          <pc:chgData name="Tribbett, Jessica" userId="S::tribbett_jessica@cde.state.co.us::b8af59d7-a86d-4166-a022-d856dc24c475" providerId="AD" clId="Web-{1C71BC8C-01E4-3010-177E-41C609F8109F}" dt="2025-01-29T19:29:45.663" v="124"/>
          <pc:sldLayoutMkLst>
            <pc:docMk/>
            <pc:sldMasterMk cId="2150711039" sldId="2147483676"/>
            <pc:sldLayoutMk cId="980180063" sldId="2147483710"/>
          </pc:sldLayoutMkLst>
        </pc:sldLayoutChg>
      </pc:sldMasterChg>
    </pc:docChg>
  </pc:docChgLst>
  <pc:docChgLst>
    <pc:chgData name="Gudka, Dawna" userId="823cceae-331b-41d6-9a63-34ad6d1db55c" providerId="ADAL" clId="{8997A564-3E2E-408E-B60A-2776AF13D4D5}"/>
    <pc:docChg chg="undo custSel delSld modSld sldOrd">
      <pc:chgData name="Gudka, Dawna" userId="823cceae-331b-41d6-9a63-34ad6d1db55c" providerId="ADAL" clId="{8997A564-3E2E-408E-B60A-2776AF13D4D5}" dt="2024-11-14T14:52:44.162" v="2419" actId="20577"/>
      <pc:docMkLst>
        <pc:docMk/>
      </pc:docMkLst>
      <pc:sldChg chg="modSp mod">
        <pc:chgData name="Gudka, Dawna" userId="823cceae-331b-41d6-9a63-34ad6d1db55c" providerId="ADAL" clId="{8997A564-3E2E-408E-B60A-2776AF13D4D5}" dt="2024-11-14T14:10:06.401" v="1652" actId="20577"/>
        <pc:sldMkLst>
          <pc:docMk/>
          <pc:sldMk cId="2447032231" sldId="325"/>
        </pc:sldMkLst>
      </pc:sldChg>
      <pc:sldChg chg="del">
        <pc:chgData name="Gudka, Dawna" userId="823cceae-331b-41d6-9a63-34ad6d1db55c" providerId="ADAL" clId="{8997A564-3E2E-408E-B60A-2776AF13D4D5}" dt="2024-11-12T16:03:40.820" v="1195" actId="2696"/>
        <pc:sldMkLst>
          <pc:docMk/>
          <pc:sldMk cId="1546650072" sldId="4525"/>
        </pc:sldMkLst>
      </pc:sldChg>
      <pc:sldChg chg="del">
        <pc:chgData name="Gudka, Dawna" userId="823cceae-331b-41d6-9a63-34ad6d1db55c" providerId="ADAL" clId="{8997A564-3E2E-408E-B60A-2776AF13D4D5}" dt="2024-11-12T16:03:40.820" v="1195" actId="2696"/>
        <pc:sldMkLst>
          <pc:docMk/>
          <pc:sldMk cId="3771905201" sldId="4955"/>
        </pc:sldMkLst>
      </pc:sldChg>
      <pc:sldChg chg="del">
        <pc:chgData name="Gudka, Dawna" userId="823cceae-331b-41d6-9a63-34ad6d1db55c" providerId="ADAL" clId="{8997A564-3E2E-408E-B60A-2776AF13D4D5}" dt="2024-11-12T16:03:40.820" v="1195" actId="2696"/>
        <pc:sldMkLst>
          <pc:docMk/>
          <pc:sldMk cId="1720555448" sldId="5312"/>
        </pc:sldMkLst>
      </pc:sldChg>
      <pc:sldChg chg="del">
        <pc:chgData name="Gudka, Dawna" userId="823cceae-331b-41d6-9a63-34ad6d1db55c" providerId="ADAL" clId="{8997A564-3E2E-408E-B60A-2776AF13D4D5}" dt="2024-11-12T16:03:40.820" v="1195" actId="2696"/>
        <pc:sldMkLst>
          <pc:docMk/>
          <pc:sldMk cId="1135109802" sldId="5313"/>
        </pc:sldMkLst>
      </pc:sldChg>
      <pc:sldChg chg="del">
        <pc:chgData name="Gudka, Dawna" userId="823cceae-331b-41d6-9a63-34ad6d1db55c" providerId="ADAL" clId="{8997A564-3E2E-408E-B60A-2776AF13D4D5}" dt="2024-11-12T16:03:40.820" v="1195" actId="2696"/>
        <pc:sldMkLst>
          <pc:docMk/>
          <pc:sldMk cId="168519829" sldId="5589"/>
        </pc:sldMkLst>
      </pc:sldChg>
      <pc:sldChg chg="del">
        <pc:chgData name="Gudka, Dawna" userId="823cceae-331b-41d6-9a63-34ad6d1db55c" providerId="ADAL" clId="{8997A564-3E2E-408E-B60A-2776AF13D4D5}" dt="2024-11-12T16:03:40.820" v="1195" actId="2696"/>
        <pc:sldMkLst>
          <pc:docMk/>
          <pc:sldMk cId="1125029257" sldId="5590"/>
        </pc:sldMkLst>
      </pc:sldChg>
      <pc:sldChg chg="del">
        <pc:chgData name="Gudka, Dawna" userId="823cceae-331b-41d6-9a63-34ad6d1db55c" providerId="ADAL" clId="{8997A564-3E2E-408E-B60A-2776AF13D4D5}" dt="2024-11-12T16:03:40.820" v="1195" actId="2696"/>
        <pc:sldMkLst>
          <pc:docMk/>
          <pc:sldMk cId="3805491149" sldId="5591"/>
        </pc:sldMkLst>
      </pc:sldChg>
      <pc:sldChg chg="del">
        <pc:chgData name="Gudka, Dawna" userId="823cceae-331b-41d6-9a63-34ad6d1db55c" providerId="ADAL" clId="{8997A564-3E2E-408E-B60A-2776AF13D4D5}" dt="2024-11-12T16:02:35.670" v="1194" actId="2696"/>
        <pc:sldMkLst>
          <pc:docMk/>
          <pc:sldMk cId="1434292746" sldId="5694"/>
        </pc:sldMkLst>
      </pc:sldChg>
      <pc:sldChg chg="del">
        <pc:chgData name="Gudka, Dawna" userId="823cceae-331b-41d6-9a63-34ad6d1db55c" providerId="ADAL" clId="{8997A564-3E2E-408E-B60A-2776AF13D4D5}" dt="2024-11-12T16:02:35.670" v="1194" actId="2696"/>
        <pc:sldMkLst>
          <pc:docMk/>
          <pc:sldMk cId="1510423645" sldId="5695"/>
        </pc:sldMkLst>
      </pc:sldChg>
      <pc:sldChg chg="del">
        <pc:chgData name="Gudka, Dawna" userId="823cceae-331b-41d6-9a63-34ad6d1db55c" providerId="ADAL" clId="{8997A564-3E2E-408E-B60A-2776AF13D4D5}" dt="2024-11-12T16:02:35.670" v="1194" actId="2696"/>
        <pc:sldMkLst>
          <pc:docMk/>
          <pc:sldMk cId="3521937358" sldId="5696"/>
        </pc:sldMkLst>
      </pc:sldChg>
      <pc:sldChg chg="modSp mod">
        <pc:chgData name="Gudka, Dawna" userId="823cceae-331b-41d6-9a63-34ad6d1db55c" providerId="ADAL" clId="{8997A564-3E2E-408E-B60A-2776AF13D4D5}" dt="2024-11-14T14:51:52.838" v="2370" actId="20577"/>
        <pc:sldMkLst>
          <pc:docMk/>
          <pc:sldMk cId="3849532197" sldId="5700"/>
        </pc:sldMkLst>
      </pc:sldChg>
      <pc:sldChg chg="addSp delSp modSp mod">
        <pc:chgData name="Gudka, Dawna" userId="823cceae-331b-41d6-9a63-34ad6d1db55c" providerId="ADAL" clId="{8997A564-3E2E-408E-B60A-2776AF13D4D5}" dt="2024-11-14T14:39:06.359" v="2335" actId="13244"/>
        <pc:sldMkLst>
          <pc:docMk/>
          <pc:sldMk cId="3375647195" sldId="5701"/>
        </pc:sldMkLst>
      </pc:sldChg>
      <pc:sldChg chg="ord">
        <pc:chgData name="Gudka, Dawna" userId="823cceae-331b-41d6-9a63-34ad6d1db55c" providerId="ADAL" clId="{8997A564-3E2E-408E-B60A-2776AF13D4D5}" dt="2024-11-14T14:21:00.235" v="1807"/>
        <pc:sldMkLst>
          <pc:docMk/>
          <pc:sldMk cId="1783035619" sldId="5703"/>
        </pc:sldMkLst>
      </pc:sldChg>
      <pc:sldChg chg="addSp delSp modSp mod ord">
        <pc:chgData name="Gudka, Dawna" userId="823cceae-331b-41d6-9a63-34ad6d1db55c" providerId="ADAL" clId="{8997A564-3E2E-408E-B60A-2776AF13D4D5}" dt="2024-11-14T14:20:47.638" v="1803" actId="12"/>
        <pc:sldMkLst>
          <pc:docMk/>
          <pc:sldMk cId="200924607" sldId="5704"/>
        </pc:sldMkLst>
      </pc:sldChg>
    </pc:docChg>
  </pc:docChgLst>
  <pc:docChgLst>
    <pc:chgData name="Gudka, Dawna" userId="823cceae-331b-41d6-9a63-34ad6d1db55c" providerId="ADAL" clId="{305FDE6D-F130-43BE-8A38-21E002892D5A}"/>
    <pc:docChg chg="undo custSel modSld">
      <pc:chgData name="Gudka, Dawna" userId="823cceae-331b-41d6-9a63-34ad6d1db55c" providerId="ADAL" clId="{305FDE6D-F130-43BE-8A38-21E002892D5A}" dt="2024-08-08T12:36:20.011" v="159" actId="20577"/>
      <pc:docMkLst>
        <pc:docMk/>
      </pc:docMkLst>
    </pc:docChg>
  </pc:docChgLst>
  <pc:docChgLst>
    <pc:chgData name="Slutzky, Collin" userId="S::slutzky_c@cde.state.co.us::21f7fb5c-490d-42a4-8741-4ce78a53b03a" providerId="AD" clId="Web-{F719B3FD-56E2-DC05-46AF-5176AAD51EE0}"/>
    <pc:docChg chg="modSld">
      <pc:chgData name="Slutzky, Collin" userId="S::slutzky_c@cde.state.co.us::21f7fb5c-490d-42a4-8741-4ce78a53b03a" providerId="AD" clId="Web-{F719B3FD-56E2-DC05-46AF-5176AAD51EE0}" dt="2024-10-31T13:32:56.176" v="2" actId="20577"/>
      <pc:docMkLst>
        <pc:docMk/>
      </pc:docMkLst>
      <pc:sldChg chg="modSp">
        <pc:chgData name="Slutzky, Collin" userId="S::slutzky_c@cde.state.co.us::21f7fb5c-490d-42a4-8741-4ce78a53b03a" providerId="AD" clId="Web-{F719B3FD-56E2-DC05-46AF-5176AAD51EE0}" dt="2024-10-31T13:32:56.176" v="2" actId="20577"/>
        <pc:sldMkLst>
          <pc:docMk/>
          <pc:sldMk cId="3717000822" sldId="280"/>
        </pc:sldMkLst>
      </pc:sldChg>
    </pc:docChg>
  </pc:docChgLst>
  <pc:docChgLst>
    <pc:chgData name="Ward, Reagan" userId="27291eb4-8241-4961-9e69-8c66e34cc5b0" providerId="ADAL" clId="{AD019FE6-6751-4361-A015-8DCA93C4B642}"/>
    <pc:docChg chg="undo custSel addSld delSld modSld sldOrd">
      <pc:chgData name="Ward, Reagan" userId="27291eb4-8241-4961-9e69-8c66e34cc5b0" providerId="ADAL" clId="{AD019FE6-6751-4361-A015-8DCA93C4B642}" dt="2024-08-15T05:26:07.915" v="2276" actId="27636"/>
      <pc:docMkLst>
        <pc:docMk/>
      </pc:docMkLst>
      <pc:sldChg chg="modSp mod">
        <pc:chgData name="Ward, Reagan" userId="27291eb4-8241-4961-9e69-8c66e34cc5b0" providerId="ADAL" clId="{AD019FE6-6751-4361-A015-8DCA93C4B642}" dt="2024-08-14T12:18:50.687" v="9" actId="2165"/>
        <pc:sldMkLst>
          <pc:docMk/>
          <pc:sldMk cId="4006630429" sldId="282"/>
        </pc:sldMkLst>
      </pc:sldChg>
      <pc:sldChg chg="modSp add del mod">
        <pc:chgData name="Ward, Reagan" userId="27291eb4-8241-4961-9e69-8c66e34cc5b0" providerId="ADAL" clId="{AD019FE6-6751-4361-A015-8DCA93C4B642}" dt="2024-08-15T05:26:07.915" v="2276" actId="27636"/>
        <pc:sldMkLst>
          <pc:docMk/>
          <pc:sldMk cId="1007356210" sldId="5482"/>
        </pc:sldMkLst>
      </pc:sldChg>
      <pc:sldChg chg="modSp mod">
        <pc:chgData name="Ward, Reagan" userId="27291eb4-8241-4961-9e69-8c66e34cc5b0" providerId="ADAL" clId="{AD019FE6-6751-4361-A015-8DCA93C4B642}" dt="2024-08-14T13:38:31.001" v="824" actId="27636"/>
        <pc:sldMkLst>
          <pc:docMk/>
          <pc:sldMk cId="3757558483" sldId="5547"/>
        </pc:sldMkLst>
      </pc:sldChg>
      <pc:sldChg chg="new del">
        <pc:chgData name="Ward, Reagan" userId="27291eb4-8241-4961-9e69-8c66e34cc5b0" providerId="ADAL" clId="{AD019FE6-6751-4361-A015-8DCA93C4B642}" dt="2024-08-14T12:21:18.483" v="51" actId="680"/>
        <pc:sldMkLst>
          <pc:docMk/>
          <pc:sldMk cId="2808707064" sldId="5550"/>
        </pc:sldMkLst>
      </pc:sldChg>
      <pc:sldChg chg="addSp delSp modSp new mod ord chgLayout">
        <pc:chgData name="Ward, Reagan" userId="27291eb4-8241-4961-9e69-8c66e34cc5b0" providerId="ADAL" clId="{AD019FE6-6751-4361-A015-8DCA93C4B642}" dt="2024-08-14T12:28:07.448" v="820" actId="33524"/>
        <pc:sldMkLst>
          <pc:docMk/>
          <pc:sldMk cId="3822573146" sldId="5550"/>
        </pc:sldMkLst>
      </pc:sldChg>
      <pc:sldChg chg="new del">
        <pc:chgData name="Ward, Reagan" userId="27291eb4-8241-4961-9e69-8c66e34cc5b0" providerId="ADAL" clId="{AD019FE6-6751-4361-A015-8DCA93C4B642}" dt="2024-08-14T12:21:17.470" v="50" actId="680"/>
        <pc:sldMkLst>
          <pc:docMk/>
          <pc:sldMk cId="2060409079" sldId="5551"/>
        </pc:sldMkLst>
      </pc:sldChg>
      <pc:sldChg chg="addSp delSp modSp new mod modClrScheme chgLayout">
        <pc:chgData name="Ward, Reagan" userId="27291eb4-8241-4961-9e69-8c66e34cc5b0" providerId="ADAL" clId="{AD019FE6-6751-4361-A015-8DCA93C4B642}" dt="2024-08-14T16:13:03.776" v="1631" actId="20577"/>
        <pc:sldMkLst>
          <pc:docMk/>
          <pc:sldMk cId="15825853" sldId="5552"/>
        </pc:sldMkLst>
      </pc:sldChg>
      <pc:sldChg chg="addSp delSp modSp new del mod modClrScheme chgLayout">
        <pc:chgData name="Ward, Reagan" userId="27291eb4-8241-4961-9e69-8c66e34cc5b0" providerId="ADAL" clId="{AD019FE6-6751-4361-A015-8DCA93C4B642}" dt="2024-08-14T13:38:33.316" v="825" actId="47"/>
        <pc:sldMkLst>
          <pc:docMk/>
          <pc:sldMk cId="1593298914" sldId="5552"/>
        </pc:sldMkLst>
      </pc:sldChg>
    </pc:docChg>
  </pc:docChgLst>
  <pc:docChgLst>
    <pc:chgData name="Gudka, Dawna" userId="823cceae-331b-41d6-9a63-34ad6d1db55c" providerId="ADAL" clId="{6424420F-F72E-438D-843E-09EB1087FFAD}"/>
    <pc:docChg chg="custSel addSld delSld modSld sldOrd">
      <pc:chgData name="Gudka, Dawna" userId="823cceae-331b-41d6-9a63-34ad6d1db55c" providerId="ADAL" clId="{6424420F-F72E-438D-843E-09EB1087FFAD}" dt="2024-08-15T04:39:12.298" v="528" actId="20577"/>
      <pc:docMkLst>
        <pc:docMk/>
      </pc:docMkLst>
      <pc:sldChg chg="del">
        <pc:chgData name="Gudka, Dawna" userId="823cceae-331b-41d6-9a63-34ad6d1db55c" providerId="ADAL" clId="{6424420F-F72E-438D-843E-09EB1087FFAD}" dt="2024-08-14T13:23:49.484" v="251" actId="2696"/>
        <pc:sldMkLst>
          <pc:docMk/>
          <pc:sldMk cId="3039329873" sldId="325"/>
        </pc:sldMkLst>
      </pc:sldChg>
      <pc:sldChg chg="del">
        <pc:chgData name="Gudka, Dawna" userId="823cceae-331b-41d6-9a63-34ad6d1db55c" providerId="ADAL" clId="{6424420F-F72E-438D-843E-09EB1087FFAD}" dt="2024-08-14T13:23:07.503" v="221" actId="2696"/>
        <pc:sldMkLst>
          <pc:docMk/>
          <pc:sldMk cId="1527526601" sldId="2177"/>
        </pc:sldMkLst>
      </pc:sldChg>
      <pc:sldChg chg="del">
        <pc:chgData name="Gudka, Dawna" userId="823cceae-331b-41d6-9a63-34ad6d1db55c" providerId="ADAL" clId="{6424420F-F72E-438D-843E-09EB1087FFAD}" dt="2024-08-14T13:23:49.484" v="251" actId="2696"/>
        <pc:sldMkLst>
          <pc:docMk/>
          <pc:sldMk cId="505567868" sldId="2340"/>
        </pc:sldMkLst>
      </pc:sldChg>
      <pc:sldChg chg="del">
        <pc:chgData name="Gudka, Dawna" userId="823cceae-331b-41d6-9a63-34ad6d1db55c" providerId="ADAL" clId="{6424420F-F72E-438D-843E-09EB1087FFAD}" dt="2024-08-14T13:22:55.951" v="220" actId="2696"/>
        <pc:sldMkLst>
          <pc:docMk/>
          <pc:sldMk cId="2735487289" sldId="3490"/>
        </pc:sldMkLst>
      </pc:sldChg>
      <pc:sldChg chg="del">
        <pc:chgData name="Gudka, Dawna" userId="823cceae-331b-41d6-9a63-34ad6d1db55c" providerId="ADAL" clId="{6424420F-F72E-438D-843E-09EB1087FFAD}" dt="2024-08-14T13:23:49.484" v="251" actId="2696"/>
        <pc:sldMkLst>
          <pc:docMk/>
          <pc:sldMk cId="11504233" sldId="5368"/>
        </pc:sldMkLst>
      </pc:sldChg>
      <pc:sldChg chg="del">
        <pc:chgData name="Gudka, Dawna" userId="823cceae-331b-41d6-9a63-34ad6d1db55c" providerId="ADAL" clId="{6424420F-F72E-438D-843E-09EB1087FFAD}" dt="2024-08-14T13:23:49.484" v="251" actId="2696"/>
        <pc:sldMkLst>
          <pc:docMk/>
          <pc:sldMk cId="4088682641" sldId="5410"/>
        </pc:sldMkLst>
      </pc:sldChg>
      <pc:sldChg chg="modSp mod">
        <pc:chgData name="Gudka, Dawna" userId="823cceae-331b-41d6-9a63-34ad6d1db55c" providerId="ADAL" clId="{6424420F-F72E-438D-843E-09EB1087FFAD}" dt="2024-08-14T13:24:12.744" v="323" actId="20577"/>
        <pc:sldMkLst>
          <pc:docMk/>
          <pc:sldMk cId="1052820159" sldId="5451"/>
        </pc:sldMkLst>
      </pc:sldChg>
      <pc:sldChg chg="modSp mod">
        <pc:chgData name="Gudka, Dawna" userId="823cceae-331b-41d6-9a63-34ad6d1db55c" providerId="ADAL" clId="{6424420F-F72E-438D-843E-09EB1087FFAD}" dt="2024-08-14T13:23:22.003" v="250" actId="6549"/>
        <pc:sldMkLst>
          <pc:docMk/>
          <pc:sldMk cId="1262648449" sldId="5455"/>
        </pc:sldMkLst>
      </pc:sldChg>
      <pc:sldChg chg="modSp mod">
        <pc:chgData name="Gudka, Dawna" userId="823cceae-331b-41d6-9a63-34ad6d1db55c" providerId="ADAL" clId="{6424420F-F72E-438D-843E-09EB1087FFAD}" dt="2024-08-14T13:22:50.602" v="219" actId="20577"/>
        <pc:sldMkLst>
          <pc:docMk/>
          <pc:sldMk cId="2348164026" sldId="5474"/>
        </pc:sldMkLst>
      </pc:sldChg>
      <pc:sldChg chg="del">
        <pc:chgData name="Gudka, Dawna" userId="823cceae-331b-41d6-9a63-34ad6d1db55c" providerId="ADAL" clId="{6424420F-F72E-438D-843E-09EB1087FFAD}" dt="2024-08-14T13:23:07.503" v="221" actId="2696"/>
        <pc:sldMkLst>
          <pc:docMk/>
          <pc:sldMk cId="3245221434" sldId="5519"/>
        </pc:sldMkLst>
      </pc:sldChg>
      <pc:sldChg chg="del">
        <pc:chgData name="Gudka, Dawna" userId="823cceae-331b-41d6-9a63-34ad6d1db55c" providerId="ADAL" clId="{6424420F-F72E-438D-843E-09EB1087FFAD}" dt="2024-08-14T13:23:07.503" v="221" actId="2696"/>
        <pc:sldMkLst>
          <pc:docMk/>
          <pc:sldMk cId="1801030377" sldId="5520"/>
        </pc:sldMkLst>
      </pc:sldChg>
      <pc:sldChg chg="del">
        <pc:chgData name="Gudka, Dawna" userId="823cceae-331b-41d6-9a63-34ad6d1db55c" providerId="ADAL" clId="{6424420F-F72E-438D-843E-09EB1087FFAD}" dt="2024-08-14T13:23:49.484" v="251" actId="2696"/>
        <pc:sldMkLst>
          <pc:docMk/>
          <pc:sldMk cId="603089072" sldId="5548"/>
        </pc:sldMkLst>
      </pc:sldChg>
      <pc:sldChg chg="add ord">
        <pc:chgData name="Gudka, Dawna" userId="823cceae-331b-41d6-9a63-34ad6d1db55c" providerId="ADAL" clId="{6424420F-F72E-438D-843E-09EB1087FFAD}" dt="2024-08-14T13:24:21.761" v="326"/>
        <pc:sldMkLst>
          <pc:docMk/>
          <pc:sldMk cId="980218803" sldId="5551"/>
        </pc:sldMkLst>
      </pc:sldChg>
    </pc:docChg>
  </pc:docChgLst>
  <pc:docChgLst>
    <pc:chgData name="Heitman, Lindsey" userId="a9773a47-99d2-4599-9377-6d37e9ec0bd3" providerId="ADAL" clId="{BAB58AE7-5ACA-443F-BBE2-85DE3A3B99A1}"/>
    <pc:docChg chg="undo custSel addSld delSld modSld">
      <pc:chgData name="Heitman, Lindsey" userId="a9773a47-99d2-4599-9377-6d37e9ec0bd3" providerId="ADAL" clId="{BAB58AE7-5ACA-443F-BBE2-85DE3A3B99A1}" dt="2024-08-08T13:42:48.727" v="552" actId="21"/>
      <pc:docMkLst>
        <pc:docMk/>
      </pc:docMkLst>
      <pc:sldChg chg="delSp modSp add mod">
        <pc:chgData name="Heitman, Lindsey" userId="a9773a47-99d2-4599-9377-6d37e9ec0bd3" providerId="ADAL" clId="{BAB58AE7-5ACA-443F-BBE2-85DE3A3B99A1}" dt="2024-08-08T13:42:48.727" v="552" actId="21"/>
        <pc:sldMkLst>
          <pc:docMk/>
          <pc:sldMk cId="3039329873" sldId="325"/>
        </pc:sldMkLst>
      </pc:sldChg>
      <pc:sldChg chg="add">
        <pc:chgData name="Heitman, Lindsey" userId="a9773a47-99d2-4599-9377-6d37e9ec0bd3" providerId="ADAL" clId="{BAB58AE7-5ACA-443F-BBE2-85DE3A3B99A1}" dt="2024-08-08T13:06:24.533" v="2"/>
        <pc:sldMkLst>
          <pc:docMk/>
          <pc:sldMk cId="1527526601" sldId="2177"/>
        </pc:sldMkLst>
      </pc:sldChg>
      <pc:sldChg chg="add">
        <pc:chgData name="Heitman, Lindsey" userId="a9773a47-99d2-4599-9377-6d37e9ec0bd3" providerId="ADAL" clId="{BAB58AE7-5ACA-443F-BBE2-85DE3A3B99A1}" dt="2024-08-08T13:15:51.716" v="141"/>
        <pc:sldMkLst>
          <pc:docMk/>
          <pc:sldMk cId="505567868" sldId="2340"/>
        </pc:sldMkLst>
      </pc:sldChg>
      <pc:sldChg chg="addSp modSp add mod">
        <pc:chgData name="Heitman, Lindsey" userId="a9773a47-99d2-4599-9377-6d37e9ec0bd3" providerId="ADAL" clId="{BAB58AE7-5ACA-443F-BBE2-85DE3A3B99A1}" dt="2024-08-08T13:18:42.719" v="261" actId="255"/>
        <pc:sldMkLst>
          <pc:docMk/>
          <pc:sldMk cId="2735487289" sldId="3490"/>
        </pc:sldMkLst>
      </pc:sldChg>
      <pc:sldChg chg="modSp add del mod">
        <pc:chgData name="Heitman, Lindsey" userId="a9773a47-99d2-4599-9377-6d37e9ec0bd3" providerId="ADAL" clId="{BAB58AE7-5ACA-443F-BBE2-85DE3A3B99A1}" dt="2024-08-08T13:40:15.171" v="435" actId="2696"/>
        <pc:sldMkLst>
          <pc:docMk/>
          <pc:sldMk cId="1274142767" sldId="5024"/>
        </pc:sldMkLst>
      </pc:sldChg>
      <pc:sldChg chg="add">
        <pc:chgData name="Heitman, Lindsey" userId="a9773a47-99d2-4599-9377-6d37e9ec0bd3" providerId="ADAL" clId="{BAB58AE7-5ACA-443F-BBE2-85DE3A3B99A1}" dt="2024-08-08T13:15:51.716" v="141"/>
        <pc:sldMkLst>
          <pc:docMk/>
          <pc:sldMk cId="11504233" sldId="5368"/>
        </pc:sldMkLst>
      </pc:sldChg>
      <pc:sldChg chg="add del">
        <pc:chgData name="Heitman, Lindsey" userId="a9773a47-99d2-4599-9377-6d37e9ec0bd3" providerId="ADAL" clId="{BAB58AE7-5ACA-443F-BBE2-85DE3A3B99A1}" dt="2024-08-08T13:16:31.224" v="146" actId="2696"/>
        <pc:sldMkLst>
          <pc:docMk/>
          <pc:sldMk cId="2061204550" sldId="5406"/>
        </pc:sldMkLst>
      </pc:sldChg>
      <pc:sldChg chg="delSp modSp add mod">
        <pc:chgData name="Heitman, Lindsey" userId="a9773a47-99d2-4599-9377-6d37e9ec0bd3" providerId="ADAL" clId="{BAB58AE7-5ACA-443F-BBE2-85DE3A3B99A1}" dt="2024-08-08T13:16:04.924" v="144" actId="1076"/>
        <pc:sldMkLst>
          <pc:docMk/>
          <pc:sldMk cId="4088682641" sldId="5410"/>
        </pc:sldMkLst>
      </pc:sldChg>
      <pc:sldChg chg="add del">
        <pc:chgData name="Heitman, Lindsey" userId="a9773a47-99d2-4599-9377-6d37e9ec0bd3" providerId="ADAL" clId="{BAB58AE7-5ACA-443F-BBE2-85DE3A3B99A1}" dt="2024-08-08T13:38:05.614" v="263" actId="2696"/>
        <pc:sldMkLst>
          <pc:docMk/>
          <pc:sldMk cId="3465302388" sldId="5411"/>
        </pc:sldMkLst>
      </pc:sldChg>
      <pc:sldChg chg="add">
        <pc:chgData name="Heitman, Lindsey" userId="a9773a47-99d2-4599-9377-6d37e9ec0bd3" providerId="ADAL" clId="{BAB58AE7-5ACA-443F-BBE2-85DE3A3B99A1}" dt="2024-08-08T13:15:51.716" v="141"/>
        <pc:sldMkLst>
          <pc:docMk/>
          <pc:sldMk cId="1052820159" sldId="5451"/>
        </pc:sldMkLst>
      </pc:sldChg>
      <pc:sldChg chg="add">
        <pc:chgData name="Heitman, Lindsey" userId="a9773a47-99d2-4599-9377-6d37e9ec0bd3" providerId="ADAL" clId="{BAB58AE7-5ACA-443F-BBE2-85DE3A3B99A1}" dt="2024-08-08T13:06:07.845" v="1"/>
        <pc:sldMkLst>
          <pc:docMk/>
          <pc:sldMk cId="1262648449" sldId="5455"/>
        </pc:sldMkLst>
      </pc:sldChg>
      <pc:sldChg chg="add">
        <pc:chgData name="Heitman, Lindsey" userId="a9773a47-99d2-4599-9377-6d37e9ec0bd3" providerId="ADAL" clId="{BAB58AE7-5ACA-443F-BBE2-85DE3A3B99A1}" dt="2024-08-08T13:05:53.035" v="0"/>
        <pc:sldMkLst>
          <pc:docMk/>
          <pc:sldMk cId="2348164026" sldId="5474"/>
        </pc:sldMkLst>
      </pc:sldChg>
      <pc:sldChg chg="add del">
        <pc:chgData name="Heitman, Lindsey" userId="a9773a47-99d2-4599-9377-6d37e9ec0bd3" providerId="ADAL" clId="{BAB58AE7-5ACA-443F-BBE2-85DE3A3B99A1}" dt="2024-08-08T13:16:41.602" v="147" actId="2696"/>
        <pc:sldMkLst>
          <pc:docMk/>
          <pc:sldMk cId="2153011688" sldId="5484"/>
        </pc:sldMkLst>
      </pc:sldChg>
      <pc:sldChg chg="add">
        <pc:chgData name="Heitman, Lindsey" userId="a9773a47-99d2-4599-9377-6d37e9ec0bd3" providerId="ADAL" clId="{BAB58AE7-5ACA-443F-BBE2-85DE3A3B99A1}" dt="2024-08-08T13:06:24.533" v="2"/>
        <pc:sldMkLst>
          <pc:docMk/>
          <pc:sldMk cId="3245221434" sldId="5519"/>
        </pc:sldMkLst>
      </pc:sldChg>
      <pc:sldChg chg="add">
        <pc:chgData name="Heitman, Lindsey" userId="a9773a47-99d2-4599-9377-6d37e9ec0bd3" providerId="ADAL" clId="{BAB58AE7-5ACA-443F-BBE2-85DE3A3B99A1}" dt="2024-08-08T13:06:24.533" v="2"/>
        <pc:sldMkLst>
          <pc:docMk/>
          <pc:sldMk cId="1801030377" sldId="5520"/>
        </pc:sldMkLst>
      </pc:sldChg>
      <pc:sldChg chg="add del">
        <pc:chgData name="Heitman, Lindsey" userId="a9773a47-99d2-4599-9377-6d37e9ec0bd3" providerId="ADAL" clId="{BAB58AE7-5ACA-443F-BBE2-85DE3A3B99A1}" dt="2024-08-08T13:16:20.807" v="145" actId="2696"/>
        <pc:sldMkLst>
          <pc:docMk/>
          <pc:sldMk cId="1306306202" sldId="5522"/>
        </pc:sldMkLst>
      </pc:sldChg>
      <pc:sldChg chg="add">
        <pc:chgData name="Heitman, Lindsey" userId="a9773a47-99d2-4599-9377-6d37e9ec0bd3" providerId="ADAL" clId="{BAB58AE7-5ACA-443F-BBE2-85DE3A3B99A1}" dt="2024-08-08T13:38:02.706" v="262"/>
        <pc:sldMkLst>
          <pc:docMk/>
          <pc:sldMk cId="603089072" sldId="5548"/>
        </pc:sldMkLst>
      </pc:sldChg>
    </pc:docChg>
  </pc:docChgLst>
  <pc:docChgLst>
    <pc:chgData name="Wenzel, Brooke" userId="672bf8d3-b15b-4e02-a6d1-39319a0df09b" providerId="ADAL" clId="{AA8D0E84-2727-4C15-B114-4AFC9E7B9A6A}"/>
    <pc:docChg chg="undo custSel addSld delSld modSld">
      <pc:chgData name="Wenzel, Brooke" userId="672bf8d3-b15b-4e02-a6d1-39319a0df09b" providerId="ADAL" clId="{AA8D0E84-2727-4C15-B114-4AFC9E7B9A6A}" dt="2024-06-20T14:15:13.937" v="243" actId="20577"/>
      <pc:docMkLst>
        <pc:docMk/>
      </pc:docMkLst>
      <pc:sldChg chg="modSp add mod">
        <pc:chgData name="Wenzel, Brooke" userId="672bf8d3-b15b-4e02-a6d1-39319a0df09b" providerId="ADAL" clId="{AA8D0E84-2727-4C15-B114-4AFC9E7B9A6A}" dt="2024-06-18T13:25:13.166" v="95" actId="1076"/>
        <pc:sldMkLst>
          <pc:docMk/>
          <pc:sldMk cId="2627223314" sldId="5254"/>
        </pc:sldMkLst>
      </pc:sldChg>
      <pc:sldChg chg="add">
        <pc:chgData name="Wenzel, Brooke" userId="672bf8d3-b15b-4e02-a6d1-39319a0df09b" providerId="ADAL" clId="{AA8D0E84-2727-4C15-B114-4AFC9E7B9A6A}" dt="2024-06-18T13:19:05.917" v="22"/>
        <pc:sldMkLst>
          <pc:docMk/>
          <pc:sldMk cId="1114984409" sldId="5290"/>
        </pc:sldMkLst>
      </pc:sldChg>
      <pc:sldChg chg="add">
        <pc:chgData name="Wenzel, Brooke" userId="672bf8d3-b15b-4e02-a6d1-39319a0df09b" providerId="ADAL" clId="{AA8D0E84-2727-4C15-B114-4AFC9E7B9A6A}" dt="2024-06-18T13:19:05.917" v="22"/>
        <pc:sldMkLst>
          <pc:docMk/>
          <pc:sldMk cId="1593808434" sldId="5292"/>
        </pc:sldMkLst>
      </pc:sldChg>
      <pc:sldChg chg="modSp add del mod">
        <pc:chgData name="Wenzel, Brooke" userId="672bf8d3-b15b-4e02-a6d1-39319a0df09b" providerId="ADAL" clId="{AA8D0E84-2727-4C15-B114-4AFC9E7B9A6A}" dt="2024-06-20T14:15:13.937" v="243" actId="20577"/>
        <pc:sldMkLst>
          <pc:docMk/>
          <pc:sldMk cId="3860371057" sldId="5338"/>
        </pc:sldMkLst>
      </pc:sldChg>
      <pc:sldChg chg="modSp add mod">
        <pc:chgData name="Wenzel, Brooke" userId="672bf8d3-b15b-4e02-a6d1-39319a0df09b" providerId="ADAL" clId="{AA8D0E84-2727-4C15-B114-4AFC9E7B9A6A}" dt="2024-06-20T12:48:00.057" v="128" actId="27918"/>
        <pc:sldMkLst>
          <pc:docMk/>
          <pc:sldMk cId="2357482481" sldId="5470"/>
        </pc:sldMkLst>
      </pc:sldChg>
      <pc:sldChg chg="add del">
        <pc:chgData name="Wenzel, Brooke" userId="672bf8d3-b15b-4e02-a6d1-39319a0df09b" providerId="ADAL" clId="{AA8D0E84-2727-4C15-B114-4AFC9E7B9A6A}" dt="2024-06-18T13:24:01.491" v="94" actId="47"/>
        <pc:sldMkLst>
          <pc:docMk/>
          <pc:sldMk cId="2446368680" sldId="5471"/>
        </pc:sldMkLst>
      </pc:sldChg>
    </pc:docChg>
  </pc:docChgLst>
  <pc:docChgLst>
    <pc:chgData name="Chaffin,Melissa" userId="S::chaffin_m@cde.state.co.us::21f0136b-23e1-4eef-9c4f-f29e4cc3ac56" providerId="AD" clId="Web-{30387AFE-0BEF-A8F2-0B4F-8CDB604555D2}"/>
    <pc:docChg chg="modSld">
      <pc:chgData name="Chaffin,Melissa" userId="S::chaffin_m@cde.state.co.us::21f0136b-23e1-4eef-9c4f-f29e4cc3ac56" providerId="AD" clId="Web-{30387AFE-0BEF-A8F2-0B4F-8CDB604555D2}" dt="2024-09-09T20:28:06.144" v="11"/>
      <pc:docMkLst>
        <pc:docMk/>
      </pc:docMkLst>
      <pc:sldChg chg="modSp">
        <pc:chgData name="Chaffin,Melissa" userId="S::chaffin_m@cde.state.co.us::21f0136b-23e1-4eef-9c4f-f29e4cc3ac56" providerId="AD" clId="Web-{30387AFE-0BEF-A8F2-0B4F-8CDB604555D2}" dt="2024-09-09T20:28:06.144" v="11"/>
        <pc:sldMkLst>
          <pc:docMk/>
          <pc:sldMk cId="1653574859" sldId="5414"/>
        </pc:sldMkLst>
      </pc:sldChg>
      <pc:sldChg chg="modSp">
        <pc:chgData name="Chaffin,Melissa" userId="S::chaffin_m@cde.state.co.us::21f0136b-23e1-4eef-9c4f-f29e4cc3ac56" providerId="AD" clId="Web-{30387AFE-0BEF-A8F2-0B4F-8CDB604555D2}" dt="2024-09-09T20:26:13.916" v="3" actId="20577"/>
        <pc:sldMkLst>
          <pc:docMk/>
          <pc:sldMk cId="2464662354" sldId="5418"/>
        </pc:sldMkLst>
      </pc:sldChg>
      <pc:sldChg chg="modSp">
        <pc:chgData name="Chaffin,Melissa" userId="S::chaffin_m@cde.state.co.us::21f0136b-23e1-4eef-9c4f-f29e4cc3ac56" providerId="AD" clId="Web-{30387AFE-0BEF-A8F2-0B4F-8CDB604555D2}" dt="2024-09-09T20:27:56.862" v="9"/>
        <pc:sldMkLst>
          <pc:docMk/>
          <pc:sldMk cId="1659390545" sldId="5584"/>
        </pc:sldMkLst>
      </pc:sldChg>
    </pc:docChg>
  </pc:docChgLst>
  <pc:docChgLst>
    <pc:chgData name="Gudka, Dawna" userId="823cceae-331b-41d6-9a63-34ad6d1db55c" providerId="ADAL" clId="{DE23817A-57F2-4AB5-AB81-8773A672682C}"/>
    <pc:docChg chg="undo custSel modSld">
      <pc:chgData name="Gudka, Dawna" userId="823cceae-331b-41d6-9a63-34ad6d1db55c" providerId="ADAL" clId="{DE23817A-57F2-4AB5-AB81-8773A672682C}" dt="2024-07-18T13:38:48.736" v="173" actId="1076"/>
      <pc:docMkLst>
        <pc:docMk/>
      </pc:docMkLst>
      <pc:sldChg chg="modSp mod">
        <pc:chgData name="Gudka, Dawna" userId="823cceae-331b-41d6-9a63-34ad6d1db55c" providerId="ADAL" clId="{DE23817A-57F2-4AB5-AB81-8773A672682C}" dt="2024-07-18T13:38:48.736" v="173" actId="1076"/>
        <pc:sldMkLst>
          <pc:docMk/>
          <pc:sldMk cId="925303632" sldId="5468"/>
        </pc:sldMkLst>
      </pc:sldChg>
      <pc:sldChg chg="addSp delSp modSp mod">
        <pc:chgData name="Gudka, Dawna" userId="823cceae-331b-41d6-9a63-34ad6d1db55c" providerId="ADAL" clId="{DE23817A-57F2-4AB5-AB81-8773A672682C}" dt="2024-07-18T12:27:31.167" v="172" actId="962"/>
        <pc:sldMkLst>
          <pc:docMk/>
          <pc:sldMk cId="1765433899" sldId="5480"/>
        </pc:sldMkLst>
      </pc:sldChg>
    </pc:docChg>
  </pc:docChgLst>
  <pc:docChgLst>
    <pc:chgData name="Slutzky, Collin" userId="S::slutzky_c@cde.state.co.us::21f7fb5c-490d-42a4-8741-4ce78a53b03a" providerId="AD" clId="Web-{EE01D835-F2B4-683E-844F-7E22088866CC}"/>
    <pc:docChg chg="modSld">
      <pc:chgData name="Slutzky, Collin" userId="S::slutzky_c@cde.state.co.us::21f7fb5c-490d-42a4-8741-4ce78a53b03a" providerId="AD" clId="Web-{EE01D835-F2B4-683E-844F-7E22088866CC}" dt="2024-10-29T00:11:02.404" v="1" actId="20577"/>
      <pc:docMkLst>
        <pc:docMk/>
      </pc:docMkLst>
    </pc:docChg>
  </pc:docChgLst>
  <pc:docChgLst>
    <pc:chgData name="Wenzel, Brooke" userId="672bf8d3-b15b-4e02-a6d1-39319a0df09b" providerId="ADAL" clId="{BCCF5842-3E83-443A-A77A-3B81A0CBFF41}"/>
    <pc:docChg chg="undo custSel addSld delSld modSld">
      <pc:chgData name="Wenzel, Brooke" userId="672bf8d3-b15b-4e02-a6d1-39319a0df09b" providerId="ADAL" clId="{BCCF5842-3E83-443A-A77A-3B81A0CBFF41}" dt="2024-08-30T16:03:38.560" v="328" actId="20577"/>
      <pc:docMkLst>
        <pc:docMk/>
      </pc:docMkLst>
      <pc:sldChg chg="modSp mod">
        <pc:chgData name="Wenzel, Brooke" userId="672bf8d3-b15b-4e02-a6d1-39319a0df09b" providerId="ADAL" clId="{BCCF5842-3E83-443A-A77A-3B81A0CBFF41}" dt="2024-08-30T16:03:38.560" v="328" actId="20577"/>
        <pc:sldMkLst>
          <pc:docMk/>
          <pc:sldMk cId="2593708883" sldId="258"/>
        </pc:sldMkLst>
      </pc:sldChg>
      <pc:sldChg chg="del">
        <pc:chgData name="Wenzel, Brooke" userId="672bf8d3-b15b-4e02-a6d1-39319a0df09b" providerId="ADAL" clId="{BCCF5842-3E83-443A-A77A-3B81A0CBFF41}" dt="2024-08-26T21:31:48.009" v="14" actId="47"/>
        <pc:sldMkLst>
          <pc:docMk/>
          <pc:sldMk cId="2811713806" sldId="268"/>
        </pc:sldMkLst>
      </pc:sldChg>
      <pc:sldChg chg="modSp add del mod">
        <pc:chgData name="Wenzel, Brooke" userId="672bf8d3-b15b-4e02-a6d1-39319a0df09b" providerId="ADAL" clId="{BCCF5842-3E83-443A-A77A-3B81A0CBFF41}" dt="2024-08-26T21:29:54.020" v="12" actId="403"/>
        <pc:sldMkLst>
          <pc:docMk/>
          <pc:sldMk cId="1426715698" sldId="5295"/>
        </pc:sldMkLst>
      </pc:sldChg>
      <pc:sldChg chg="addSp delSp modSp add mod">
        <pc:chgData name="Wenzel, Brooke" userId="672bf8d3-b15b-4e02-a6d1-39319a0df09b" providerId="ADAL" clId="{BCCF5842-3E83-443A-A77A-3B81A0CBFF41}" dt="2024-08-26T21:32:06.272" v="20" actId="1076"/>
        <pc:sldMkLst>
          <pc:docMk/>
          <pc:sldMk cId="602901426" sldId="5498"/>
        </pc:sldMkLst>
      </pc:sldChg>
      <pc:sldChg chg="modSp mod">
        <pc:chgData name="Wenzel, Brooke" userId="672bf8d3-b15b-4e02-a6d1-39319a0df09b" providerId="ADAL" clId="{BCCF5842-3E83-443A-A77A-3B81A0CBFF41}" dt="2024-08-26T21:35:58.852" v="233" actId="27636"/>
        <pc:sldMkLst>
          <pc:docMk/>
          <pc:sldMk cId="573740307" sldId="5538"/>
        </pc:sldMkLst>
      </pc:sldChg>
      <pc:sldChg chg="modSp mod">
        <pc:chgData name="Wenzel, Brooke" userId="672bf8d3-b15b-4e02-a6d1-39319a0df09b" providerId="ADAL" clId="{BCCF5842-3E83-443A-A77A-3B81A0CBFF41}" dt="2024-08-26T21:29:06.253" v="8" actId="27636"/>
        <pc:sldMkLst>
          <pc:docMk/>
          <pc:sldMk cId="3757558483" sldId="5547"/>
        </pc:sldMkLst>
      </pc:sldChg>
      <pc:sldMasterChg chg="delSldLayout">
        <pc:chgData name="Wenzel, Brooke" userId="672bf8d3-b15b-4e02-a6d1-39319a0df09b" providerId="ADAL" clId="{BCCF5842-3E83-443A-A77A-3B81A0CBFF41}" dt="2024-08-26T21:31:48.009" v="14" actId="47"/>
        <pc:sldMasterMkLst>
          <pc:docMk/>
          <pc:sldMasterMk cId="2150711039" sldId="2147483676"/>
        </pc:sldMasterMkLst>
        <pc:sldLayoutChg chg="del">
          <pc:chgData name="Wenzel, Brooke" userId="672bf8d3-b15b-4e02-a6d1-39319a0df09b" providerId="ADAL" clId="{BCCF5842-3E83-443A-A77A-3B81A0CBFF41}" dt="2024-08-26T21:31:48.009" v="14" actId="47"/>
          <pc:sldLayoutMkLst>
            <pc:docMk/>
            <pc:sldMasterMk cId="2150711039" sldId="2147483676"/>
            <pc:sldLayoutMk cId="246812654" sldId="2147483711"/>
          </pc:sldLayoutMkLst>
        </pc:sldLayoutChg>
      </pc:sldMasterChg>
    </pc:docChg>
  </pc:docChgLst>
  <pc:docChgLst>
    <pc:chgData name="Heitman, Lindsey" userId="a9773a47-99d2-4599-9377-6d37e9ec0bd3" providerId="ADAL" clId="{34799949-AB64-4AD4-A4C7-82F1CFEFAB54}"/>
    <pc:docChg chg="addSld delSld modSld">
      <pc:chgData name="Heitman, Lindsey" userId="a9773a47-99d2-4599-9377-6d37e9ec0bd3" providerId="ADAL" clId="{34799949-AB64-4AD4-A4C7-82F1CFEFAB54}" dt="2025-01-22T21:34:18.812" v="16" actId="962"/>
      <pc:docMkLst>
        <pc:docMk/>
      </pc:docMkLst>
      <pc:sldChg chg="del">
        <pc:chgData name="Heitman, Lindsey" userId="a9773a47-99d2-4599-9377-6d37e9ec0bd3" providerId="ADAL" clId="{34799949-AB64-4AD4-A4C7-82F1CFEFAB54}" dt="2025-01-22T21:29:45.467" v="1" actId="2696"/>
        <pc:sldMkLst>
          <pc:docMk/>
          <pc:sldMk cId="59728369" sldId="298"/>
        </pc:sldMkLst>
      </pc:sldChg>
      <pc:sldChg chg="del">
        <pc:chgData name="Heitman, Lindsey" userId="a9773a47-99d2-4599-9377-6d37e9ec0bd3" providerId="ADAL" clId="{34799949-AB64-4AD4-A4C7-82F1CFEFAB54}" dt="2025-01-22T21:29:45.467" v="1" actId="2696"/>
        <pc:sldMkLst>
          <pc:docMk/>
          <pc:sldMk cId="196094948" sldId="5404"/>
        </pc:sldMkLst>
      </pc:sldChg>
      <pc:sldChg chg="del">
        <pc:chgData name="Heitman, Lindsey" userId="a9773a47-99d2-4599-9377-6d37e9ec0bd3" providerId="ADAL" clId="{34799949-AB64-4AD4-A4C7-82F1CFEFAB54}" dt="2025-01-22T21:29:45.467" v="1" actId="2696"/>
        <pc:sldMkLst>
          <pc:docMk/>
          <pc:sldMk cId="3142244239" sldId="5599"/>
        </pc:sldMkLst>
      </pc:sldChg>
      <pc:sldChg chg="del">
        <pc:chgData name="Heitman, Lindsey" userId="a9773a47-99d2-4599-9377-6d37e9ec0bd3" providerId="ADAL" clId="{34799949-AB64-4AD4-A4C7-82F1CFEFAB54}" dt="2025-01-22T21:29:45.467" v="1" actId="2696"/>
        <pc:sldMkLst>
          <pc:docMk/>
          <pc:sldMk cId="2878770330" sldId="5612"/>
        </pc:sldMkLst>
      </pc:sldChg>
      <pc:sldChg chg="del">
        <pc:chgData name="Heitman, Lindsey" userId="a9773a47-99d2-4599-9377-6d37e9ec0bd3" providerId="ADAL" clId="{34799949-AB64-4AD4-A4C7-82F1CFEFAB54}" dt="2025-01-22T21:29:45.467" v="1" actId="2696"/>
        <pc:sldMkLst>
          <pc:docMk/>
          <pc:sldMk cId="1924483545" sldId="5620"/>
        </pc:sldMkLst>
      </pc:sldChg>
      <pc:sldChg chg="del">
        <pc:chgData name="Heitman, Lindsey" userId="a9773a47-99d2-4599-9377-6d37e9ec0bd3" providerId="ADAL" clId="{34799949-AB64-4AD4-A4C7-82F1CFEFAB54}" dt="2025-01-22T21:29:45.467" v="1" actId="2696"/>
        <pc:sldMkLst>
          <pc:docMk/>
          <pc:sldMk cId="171501234" sldId="5621"/>
        </pc:sldMkLst>
      </pc:sldChg>
      <pc:sldChg chg="modSp add mod">
        <pc:chgData name="Heitman, Lindsey" userId="a9773a47-99d2-4599-9377-6d37e9ec0bd3" providerId="ADAL" clId="{34799949-AB64-4AD4-A4C7-82F1CFEFAB54}" dt="2025-01-22T21:32:16.103" v="6" actId="13244"/>
        <pc:sldMkLst>
          <pc:docMk/>
          <pc:sldMk cId="16586687" sldId="5624"/>
        </pc:sldMkLst>
        <pc:spChg chg="ord">
          <ac:chgData name="Heitman, Lindsey" userId="a9773a47-99d2-4599-9377-6d37e9ec0bd3" providerId="ADAL" clId="{34799949-AB64-4AD4-A4C7-82F1CFEFAB54}" dt="2025-01-22T21:32:07.855" v="4" actId="13244"/>
          <ac:spMkLst>
            <pc:docMk/>
            <pc:sldMk cId="16586687" sldId="5624"/>
            <ac:spMk id="4" creationId="{DE54EE5F-9357-8722-4673-B5E4EBC13A1B}"/>
          </ac:spMkLst>
        </pc:spChg>
        <pc:spChg chg="ord">
          <ac:chgData name="Heitman, Lindsey" userId="a9773a47-99d2-4599-9377-6d37e9ec0bd3" providerId="ADAL" clId="{34799949-AB64-4AD4-A4C7-82F1CFEFAB54}" dt="2025-01-22T21:32:16.103" v="6" actId="13244"/>
          <ac:spMkLst>
            <pc:docMk/>
            <pc:sldMk cId="16586687" sldId="5624"/>
            <ac:spMk id="6" creationId="{51FBFC5B-2EEC-14F6-E9FB-4B3EE6F693C5}"/>
          </ac:spMkLst>
        </pc:spChg>
        <pc:spChg chg="ord">
          <ac:chgData name="Heitman, Lindsey" userId="a9773a47-99d2-4599-9377-6d37e9ec0bd3" providerId="ADAL" clId="{34799949-AB64-4AD4-A4C7-82F1CFEFAB54}" dt="2025-01-22T21:32:11.659" v="5" actId="13244"/>
          <ac:spMkLst>
            <pc:docMk/>
            <pc:sldMk cId="16586687" sldId="5624"/>
            <ac:spMk id="12" creationId="{1FA752C5-330C-C0BC-1927-07CB0A535936}"/>
          </ac:spMkLst>
        </pc:spChg>
      </pc:sldChg>
      <pc:sldChg chg="del">
        <pc:chgData name="Heitman, Lindsey" userId="a9773a47-99d2-4599-9377-6d37e9ec0bd3" providerId="ADAL" clId="{34799949-AB64-4AD4-A4C7-82F1CFEFAB54}" dt="2025-01-22T21:29:45.467" v="1" actId="2696"/>
        <pc:sldMkLst>
          <pc:docMk/>
          <pc:sldMk cId="2114561683" sldId="5759"/>
        </pc:sldMkLst>
      </pc:sldChg>
      <pc:sldChg chg="modSp add mod">
        <pc:chgData name="Heitman, Lindsey" userId="a9773a47-99d2-4599-9377-6d37e9ec0bd3" providerId="ADAL" clId="{34799949-AB64-4AD4-A4C7-82F1CFEFAB54}" dt="2025-01-22T21:32:35.842" v="8" actId="13244"/>
        <pc:sldMkLst>
          <pc:docMk/>
          <pc:sldMk cId="1534484015" sldId="5766"/>
        </pc:sldMkLst>
      </pc:sldChg>
      <pc:sldChg chg="modSp add mod">
        <pc:chgData name="Heitman, Lindsey" userId="a9773a47-99d2-4599-9377-6d37e9ec0bd3" providerId="ADAL" clId="{34799949-AB64-4AD4-A4C7-82F1CFEFAB54}" dt="2025-01-22T21:34:18.812" v="16" actId="962"/>
        <pc:sldMkLst>
          <pc:docMk/>
          <pc:sldMk cId="504068039" sldId="5767"/>
        </pc:sldMkLst>
      </pc:sldChg>
    </pc:docChg>
  </pc:docChgLst>
  <pc:docChgLst>
    <pc:chgData name="Rhodes, Tara" userId="S::rhodes_t@cde.state.co.us::566307b0-1e17-4826-87e1-0feb85a922f2" providerId="AD" clId="Web-{14BF1E86-80C9-973F-1506-83AB0CC40E07}"/>
    <pc:docChg chg="addSld modSld sldOrd">
      <pc:chgData name="Rhodes, Tara" userId="S::rhodes_t@cde.state.co.us::566307b0-1e17-4826-87e1-0feb85a922f2" providerId="AD" clId="Web-{14BF1E86-80C9-973F-1506-83AB0CC40E07}" dt="2024-10-24T03:41:01.107" v="273"/>
      <pc:docMkLst>
        <pc:docMk/>
      </pc:docMkLst>
      <pc:sldChg chg="modSp">
        <pc:chgData name="Rhodes, Tara" userId="S::rhodes_t@cde.state.co.us::566307b0-1e17-4826-87e1-0feb85a922f2" providerId="AD" clId="Web-{14BF1E86-80C9-973F-1506-83AB0CC40E07}" dt="2024-10-24T03:27:31.047" v="21" actId="20577"/>
        <pc:sldMkLst>
          <pc:docMk/>
          <pc:sldMk cId="792695782" sldId="5665"/>
        </pc:sldMkLst>
      </pc:sldChg>
      <pc:sldChg chg="ord">
        <pc:chgData name="Rhodes, Tara" userId="S::rhodes_t@cde.state.co.us::566307b0-1e17-4826-87e1-0feb85a922f2" providerId="AD" clId="Web-{14BF1E86-80C9-973F-1506-83AB0CC40E07}" dt="2024-10-24T03:36:32.681" v="142"/>
        <pc:sldMkLst>
          <pc:docMk/>
          <pc:sldMk cId="832613614" sldId="5675"/>
        </pc:sldMkLst>
      </pc:sldChg>
      <pc:sldChg chg="addSp modSp">
        <pc:chgData name="Rhodes, Tara" userId="S::rhodes_t@cde.state.co.us::566307b0-1e17-4826-87e1-0feb85a922f2" providerId="AD" clId="Web-{14BF1E86-80C9-973F-1506-83AB0CC40E07}" dt="2024-10-24T03:41:01.107" v="273"/>
        <pc:sldMkLst>
          <pc:docMk/>
          <pc:sldMk cId="3169505822" sldId="5677"/>
        </pc:sldMkLst>
      </pc:sldChg>
      <pc:sldChg chg="addSp delSp modSp new">
        <pc:chgData name="Rhodes, Tara" userId="S::rhodes_t@cde.state.co.us::566307b0-1e17-4826-87e1-0feb85a922f2" providerId="AD" clId="Web-{14BF1E86-80C9-973F-1506-83AB0CC40E07}" dt="2024-10-24T03:40:40.544" v="271"/>
        <pc:sldMkLst>
          <pc:docMk/>
          <pc:sldMk cId="3114952086" sldId="5682"/>
        </pc:sldMkLst>
      </pc:sldChg>
    </pc:docChg>
  </pc:docChgLst>
  <pc:docChgLst>
    <pc:chgData name="Ward, Reagan" userId="27291eb4-8241-4961-9e69-8c66e34cc5b0" providerId="ADAL" clId="{B9900B91-434D-43FF-BF60-5E1D999FDE4E}"/>
    <pc:docChg chg="custSel delSld modSld">
      <pc:chgData name="Ward, Reagan" userId="27291eb4-8241-4961-9e69-8c66e34cc5b0" providerId="ADAL" clId="{B9900B91-434D-43FF-BF60-5E1D999FDE4E}" dt="2024-11-21T03:06:48.654" v="43" actId="14100"/>
      <pc:docMkLst>
        <pc:docMk/>
      </pc:docMkLst>
      <pc:sldChg chg="modSp mod">
        <pc:chgData name="Ward, Reagan" userId="27291eb4-8241-4961-9e69-8c66e34cc5b0" providerId="ADAL" clId="{B9900B91-434D-43FF-BF60-5E1D999FDE4E}" dt="2024-11-21T03:06:48.654" v="43" actId="14100"/>
        <pc:sldMkLst>
          <pc:docMk/>
          <pc:sldMk cId="799171963" sldId="5691"/>
        </pc:sldMkLst>
      </pc:sldChg>
      <pc:sldChg chg="del">
        <pc:chgData name="Ward, Reagan" userId="27291eb4-8241-4961-9e69-8c66e34cc5b0" providerId="ADAL" clId="{B9900B91-434D-43FF-BF60-5E1D999FDE4E}" dt="2024-11-21T03:06:19.875" v="41" actId="47"/>
        <pc:sldMkLst>
          <pc:docMk/>
          <pc:sldMk cId="1834267042" sldId="5693"/>
        </pc:sldMkLst>
      </pc:sldChg>
      <pc:sldChg chg="modSp mod">
        <pc:chgData name="Ward, Reagan" userId="27291eb4-8241-4961-9e69-8c66e34cc5b0" providerId="ADAL" clId="{B9900B91-434D-43FF-BF60-5E1D999FDE4E}" dt="2024-11-18T15:59:50.383" v="40" actId="2165"/>
        <pc:sldMkLst>
          <pc:docMk/>
          <pc:sldMk cId="1006896488" sldId="5705"/>
        </pc:sldMkLst>
      </pc:sldChg>
    </pc:docChg>
  </pc:docChgLst>
  <pc:docChgLst>
    <pc:chgData name="Rhodes, Tara" userId="S::rhodes_t@cde.state.co.us::566307b0-1e17-4826-87e1-0feb85a922f2" providerId="AD" clId="Web-{20D2B1E4-1B5C-0675-7341-A1F4E8AF3447}"/>
    <pc:docChg chg="modSld">
      <pc:chgData name="Rhodes, Tara" userId="S::rhodes_t@cde.state.co.us::566307b0-1e17-4826-87e1-0feb85a922f2" providerId="AD" clId="Web-{20D2B1E4-1B5C-0675-7341-A1F4E8AF3447}" dt="2024-10-02T21:23:22.358" v="25" actId="20577"/>
      <pc:docMkLst>
        <pc:docMk/>
      </pc:docMkLst>
    </pc:docChg>
  </pc:docChgLst>
  <pc:docChgLst>
    <pc:chgData name="Gudka, Dawna" userId="823cceae-331b-41d6-9a63-34ad6d1db55c" providerId="ADAL" clId="{8338E9A3-C4A8-4739-A85F-C7C42AD9E7C5}"/>
    <pc:docChg chg="custSel addSld delSld modSld sldOrd">
      <pc:chgData name="Gudka, Dawna" userId="823cceae-331b-41d6-9a63-34ad6d1db55c" providerId="ADAL" clId="{8338E9A3-C4A8-4739-A85F-C7C42AD9E7C5}" dt="2024-10-09T23:09:10.273" v="335" actId="962"/>
      <pc:docMkLst>
        <pc:docMk/>
      </pc:docMkLst>
      <pc:sldChg chg="addSp modSp mod">
        <pc:chgData name="Gudka, Dawna" userId="823cceae-331b-41d6-9a63-34ad6d1db55c" providerId="ADAL" clId="{8338E9A3-C4A8-4739-A85F-C7C42AD9E7C5}" dt="2024-10-09T23:08:54.321" v="303" actId="13244"/>
        <pc:sldMkLst>
          <pc:docMk/>
          <pc:sldMk cId="3253466667" sldId="5637"/>
        </pc:sldMkLst>
      </pc:sldChg>
      <pc:sldChg chg="modSp del mod">
        <pc:chgData name="Gudka, Dawna" userId="823cceae-331b-41d6-9a63-34ad6d1db55c" providerId="ADAL" clId="{8338E9A3-C4A8-4739-A85F-C7C42AD9E7C5}" dt="2024-10-09T22:48:00.234" v="104" actId="2696"/>
        <pc:sldMkLst>
          <pc:docMk/>
          <pc:sldMk cId="2101563100" sldId="5644"/>
        </pc:sldMkLst>
      </pc:sldChg>
      <pc:sldChg chg="addSp delSp modSp new mod ord">
        <pc:chgData name="Gudka, Dawna" userId="823cceae-331b-41d6-9a63-34ad6d1db55c" providerId="ADAL" clId="{8338E9A3-C4A8-4739-A85F-C7C42AD9E7C5}" dt="2024-10-09T23:09:10.273" v="335" actId="962"/>
        <pc:sldMkLst>
          <pc:docMk/>
          <pc:sldMk cId="2510048166" sldId="5664"/>
        </pc:sldMkLst>
      </pc:sldChg>
    </pc:docChg>
  </pc:docChgLst>
  <pc:docChgLst>
    <pc:chgData name="Gudka, Dawna" userId="823cceae-331b-41d6-9a63-34ad6d1db55c" providerId="ADAL" clId="{C1F9C919-D4D1-4591-A29A-58A719520444}"/>
    <pc:docChg chg="custSel modSld">
      <pc:chgData name="Gudka, Dawna" userId="823cceae-331b-41d6-9a63-34ad6d1db55c" providerId="ADAL" clId="{C1F9C919-D4D1-4591-A29A-58A719520444}" dt="2024-11-14T15:20:35.596" v="60" actId="33524"/>
      <pc:docMkLst>
        <pc:docMk/>
      </pc:docMkLst>
      <pc:sldChg chg="modSp mod">
        <pc:chgData name="Gudka, Dawna" userId="823cceae-331b-41d6-9a63-34ad6d1db55c" providerId="ADAL" clId="{C1F9C919-D4D1-4591-A29A-58A719520444}" dt="2024-11-14T15:20:35.596" v="60" actId="33524"/>
        <pc:sldMkLst>
          <pc:docMk/>
          <pc:sldMk cId="3762705719" sldId="5702"/>
        </pc:sldMkLst>
      </pc:sldChg>
    </pc:docChg>
  </pc:docChgLst>
  <pc:docChgLst>
    <pc:chgData name="Slutzky, Collin" userId="S::slutzky_c@cde.state.co.us::21f7fb5c-490d-42a4-8741-4ce78a53b03a" providerId="AD" clId="Web-{ABC30ED7-9CB5-13FF-C2BD-100B1235A6BF}"/>
    <pc:docChg chg="addSld delSld modSld">
      <pc:chgData name="Slutzky, Collin" userId="S::slutzky_c@cde.state.co.us::21f7fb5c-490d-42a4-8741-4ce78a53b03a" providerId="AD" clId="Web-{ABC30ED7-9CB5-13FF-C2BD-100B1235A6BF}" dt="2024-07-17T19:17:13.774" v="16" actId="14100"/>
      <pc:docMkLst>
        <pc:docMk/>
      </pc:docMkLst>
      <pc:sldChg chg="modSp add">
        <pc:chgData name="Slutzky, Collin" userId="S::slutzky_c@cde.state.co.us::21f7fb5c-490d-42a4-8741-4ce78a53b03a" providerId="AD" clId="Web-{ABC30ED7-9CB5-13FF-C2BD-100B1235A6BF}" dt="2024-07-17T19:17:13.774" v="16" actId="14100"/>
        <pc:sldMkLst>
          <pc:docMk/>
          <pc:sldMk cId="1118867174" sldId="5275"/>
        </pc:sldMkLst>
      </pc:sldChg>
      <pc:sldChg chg="add">
        <pc:chgData name="Slutzky, Collin" userId="S::slutzky_c@cde.state.co.us::21f7fb5c-490d-42a4-8741-4ce78a53b03a" providerId="AD" clId="Web-{ABC30ED7-9CB5-13FF-C2BD-100B1235A6BF}" dt="2024-07-17T19:15:27.819" v="6"/>
        <pc:sldMkLst>
          <pc:docMk/>
          <pc:sldMk cId="2916385814" sldId="5277"/>
        </pc:sldMkLst>
      </pc:sldChg>
      <pc:sldChg chg="modSp add">
        <pc:chgData name="Slutzky, Collin" userId="S::slutzky_c@cde.state.co.us::21f7fb5c-490d-42a4-8741-4ce78a53b03a" providerId="AD" clId="Web-{ABC30ED7-9CB5-13FF-C2BD-100B1235A6BF}" dt="2024-07-17T19:16:22.757" v="10" actId="20577"/>
        <pc:sldMkLst>
          <pc:docMk/>
          <pc:sldMk cId="2365850526" sldId="5312"/>
        </pc:sldMkLst>
      </pc:sldChg>
      <pc:sldChg chg="add del">
        <pc:chgData name="Slutzky, Collin" userId="S::slutzky_c@cde.state.co.us::21f7fb5c-490d-42a4-8741-4ce78a53b03a" providerId="AD" clId="Web-{ABC30ED7-9CB5-13FF-C2BD-100B1235A6BF}" dt="2024-07-17T19:15:37.554" v="8"/>
        <pc:sldMkLst>
          <pc:docMk/>
          <pc:sldMk cId="3373880383" sldId="5448"/>
        </pc:sldMkLst>
      </pc:sldChg>
      <pc:sldChg chg="del">
        <pc:chgData name="Slutzky, Collin" userId="S::slutzky_c@cde.state.co.us::21f7fb5c-490d-42a4-8741-4ce78a53b03a" providerId="AD" clId="Web-{ABC30ED7-9CB5-13FF-C2BD-100B1235A6BF}" dt="2024-07-17T19:15:19.600" v="0"/>
        <pc:sldMkLst>
          <pc:docMk/>
          <pc:sldMk cId="1491437949" sldId="5512"/>
        </pc:sldMkLst>
      </pc:sldChg>
      <pc:sldChg chg="del">
        <pc:chgData name="Slutzky, Collin" userId="S::slutzky_c@cde.state.co.us::21f7fb5c-490d-42a4-8741-4ce78a53b03a" providerId="AD" clId="Web-{ABC30ED7-9CB5-13FF-C2BD-100B1235A6BF}" dt="2024-07-17T19:15:19.600" v="2"/>
        <pc:sldMkLst>
          <pc:docMk/>
          <pc:sldMk cId="37509649" sldId="5513"/>
        </pc:sldMkLst>
      </pc:sldChg>
      <pc:sldChg chg="del">
        <pc:chgData name="Slutzky, Collin" userId="S::slutzky_c@cde.state.co.us::21f7fb5c-490d-42a4-8741-4ce78a53b03a" providerId="AD" clId="Web-{ABC30ED7-9CB5-13FF-C2BD-100B1235A6BF}" dt="2024-07-17T19:15:19.600" v="1"/>
        <pc:sldMkLst>
          <pc:docMk/>
          <pc:sldMk cId="297946087" sldId="5514"/>
        </pc:sldMkLst>
      </pc:sldChg>
    </pc:docChg>
  </pc:docChgLst>
  <pc:docChgLst>
    <pc:chgData name="Heitman, Lindsey" userId="a9773a47-99d2-4599-9377-6d37e9ec0bd3" providerId="ADAL" clId="{3EF225D3-196B-4E1B-9889-5B37B5D25C8F}"/>
    <pc:docChg chg="custSel addSld delSld modSld">
      <pc:chgData name="Heitman, Lindsey" userId="a9773a47-99d2-4599-9377-6d37e9ec0bd3" providerId="ADAL" clId="{3EF225D3-196B-4E1B-9889-5B37B5D25C8F}" dt="2024-09-12T17:37:37.142" v="706" actId="2165"/>
      <pc:docMkLst>
        <pc:docMk/>
      </pc:docMkLst>
      <pc:sldChg chg="del">
        <pc:chgData name="Heitman, Lindsey" userId="a9773a47-99d2-4599-9377-6d37e9ec0bd3" providerId="ADAL" clId="{3EF225D3-196B-4E1B-9889-5B37B5D25C8F}" dt="2024-09-12T13:32:53.803" v="1" actId="2696"/>
        <pc:sldMkLst>
          <pc:docMk/>
          <pc:sldMk cId="1833912120" sldId="287"/>
        </pc:sldMkLst>
      </pc:sldChg>
      <pc:sldChg chg="modSp add mod">
        <pc:chgData name="Heitman, Lindsey" userId="a9773a47-99d2-4599-9377-6d37e9ec0bd3" providerId="ADAL" clId="{3EF225D3-196B-4E1B-9889-5B37B5D25C8F}" dt="2024-09-12T13:46:48.986" v="482" actId="13244"/>
        <pc:sldMkLst>
          <pc:docMk/>
          <pc:sldMk cId="2579328607" sldId="292"/>
        </pc:sldMkLst>
      </pc:sldChg>
      <pc:sldChg chg="delSp add mod">
        <pc:chgData name="Heitman, Lindsey" userId="a9773a47-99d2-4599-9377-6d37e9ec0bd3" providerId="ADAL" clId="{3EF225D3-196B-4E1B-9889-5B37B5D25C8F}" dt="2024-09-12T13:44:13.764" v="472" actId="21"/>
        <pc:sldMkLst>
          <pc:docMk/>
          <pc:sldMk cId="324794632" sldId="3507"/>
        </pc:sldMkLst>
      </pc:sldChg>
      <pc:sldChg chg="modSp add mod">
        <pc:chgData name="Heitman, Lindsey" userId="a9773a47-99d2-4599-9377-6d37e9ec0bd3" providerId="ADAL" clId="{3EF225D3-196B-4E1B-9889-5B37B5D25C8F}" dt="2024-09-12T13:47:11.504" v="484" actId="13244"/>
        <pc:sldMkLst>
          <pc:docMk/>
          <pc:sldMk cId="3655798746" sldId="5066"/>
        </pc:sldMkLst>
      </pc:sldChg>
      <pc:sldChg chg="modSp add mod">
        <pc:chgData name="Heitman, Lindsey" userId="a9773a47-99d2-4599-9377-6d37e9ec0bd3" providerId="ADAL" clId="{3EF225D3-196B-4E1B-9889-5B37B5D25C8F}" dt="2024-09-12T13:39:16.814" v="186" actId="255"/>
        <pc:sldMkLst>
          <pc:docMk/>
          <pc:sldMk cId="2414481864" sldId="5067"/>
        </pc:sldMkLst>
      </pc:sldChg>
      <pc:sldChg chg="modSp add mod">
        <pc:chgData name="Heitman, Lindsey" userId="a9773a47-99d2-4599-9377-6d37e9ec0bd3" providerId="ADAL" clId="{3EF225D3-196B-4E1B-9889-5B37B5D25C8F}" dt="2024-09-12T13:45:57.169" v="478" actId="13244"/>
        <pc:sldMkLst>
          <pc:docMk/>
          <pc:sldMk cId="1237700865" sldId="5068"/>
        </pc:sldMkLst>
      </pc:sldChg>
      <pc:sldChg chg="del">
        <pc:chgData name="Heitman, Lindsey" userId="a9773a47-99d2-4599-9377-6d37e9ec0bd3" providerId="ADAL" clId="{3EF225D3-196B-4E1B-9889-5B37B5D25C8F}" dt="2024-09-12T13:32:53.803" v="1" actId="2696"/>
        <pc:sldMkLst>
          <pc:docMk/>
          <pc:sldMk cId="1242983988" sldId="5396"/>
        </pc:sldMkLst>
      </pc:sldChg>
      <pc:sldChg chg="del">
        <pc:chgData name="Heitman, Lindsey" userId="a9773a47-99d2-4599-9377-6d37e9ec0bd3" providerId="ADAL" clId="{3EF225D3-196B-4E1B-9889-5B37B5D25C8F}" dt="2024-09-12T13:32:53.803" v="1" actId="2696"/>
        <pc:sldMkLst>
          <pc:docMk/>
          <pc:sldMk cId="182210934" sldId="5550"/>
        </pc:sldMkLst>
      </pc:sldChg>
      <pc:sldChg chg="del">
        <pc:chgData name="Heitman, Lindsey" userId="a9773a47-99d2-4599-9377-6d37e9ec0bd3" providerId="ADAL" clId="{3EF225D3-196B-4E1B-9889-5B37B5D25C8F}" dt="2024-09-12T13:32:53.803" v="1" actId="2696"/>
        <pc:sldMkLst>
          <pc:docMk/>
          <pc:sldMk cId="1226229036" sldId="5551"/>
        </pc:sldMkLst>
      </pc:sldChg>
      <pc:sldChg chg="del">
        <pc:chgData name="Heitman, Lindsey" userId="a9773a47-99d2-4599-9377-6d37e9ec0bd3" providerId="ADAL" clId="{3EF225D3-196B-4E1B-9889-5B37B5D25C8F}" dt="2024-09-12T13:32:53.803" v="1" actId="2696"/>
        <pc:sldMkLst>
          <pc:docMk/>
          <pc:sldMk cId="1794373927" sldId="5552"/>
        </pc:sldMkLst>
      </pc:sldChg>
      <pc:sldChg chg="modSp add mod">
        <pc:chgData name="Heitman, Lindsey" userId="a9773a47-99d2-4599-9377-6d37e9ec0bd3" providerId="ADAL" clId="{3EF225D3-196B-4E1B-9889-5B37B5D25C8F}" dt="2024-09-12T13:44:35.737" v="473" actId="13244"/>
        <pc:sldMkLst>
          <pc:docMk/>
          <pc:sldMk cId="2592331180" sldId="5553"/>
        </pc:sldMkLst>
      </pc:sldChg>
      <pc:sldChg chg="modSp add mod">
        <pc:chgData name="Heitman, Lindsey" userId="a9773a47-99d2-4599-9377-6d37e9ec0bd3" providerId="ADAL" clId="{3EF225D3-196B-4E1B-9889-5B37B5D25C8F}" dt="2024-09-12T13:38:58.494" v="185" actId="6549"/>
        <pc:sldMkLst>
          <pc:docMk/>
          <pc:sldMk cId="1338604322" sldId="5600"/>
        </pc:sldMkLst>
      </pc:sldChg>
    </pc:docChg>
  </pc:docChgLst>
  <pc:docChgLst>
    <pc:chgData name="Hoffman, Peter" userId="673cee94-26bd-4c2a-ab82-1b3669e2f049" providerId="ADAL" clId="{700BF718-9511-4EF9-8DB9-B83F50C31C22}"/>
    <pc:docChg chg="undo custSel addSld modSld sldOrd">
      <pc:chgData name="Hoffman, Peter" userId="673cee94-26bd-4c2a-ab82-1b3669e2f049" providerId="ADAL" clId="{700BF718-9511-4EF9-8DB9-B83F50C31C22}" dt="2025-01-09T16:19:27.091" v="2613" actId="20577"/>
      <pc:docMkLst>
        <pc:docMk/>
      </pc:docMkLst>
      <pc:sldChg chg="modSp mod ord">
        <pc:chgData name="Hoffman, Peter" userId="673cee94-26bd-4c2a-ab82-1b3669e2f049" providerId="ADAL" clId="{700BF718-9511-4EF9-8DB9-B83F50C31C22}" dt="2025-01-09T15:16:46.365" v="2568" actId="20577"/>
        <pc:sldMkLst>
          <pc:docMk/>
          <pc:sldMk cId="4006630429" sldId="282"/>
        </pc:sldMkLst>
      </pc:sldChg>
      <pc:sldChg chg="modSp mod">
        <pc:chgData name="Hoffman, Peter" userId="673cee94-26bd-4c2a-ab82-1b3669e2f049" providerId="ADAL" clId="{700BF718-9511-4EF9-8DB9-B83F50C31C22}" dt="2025-01-08T19:54:40.589" v="1" actId="27636"/>
        <pc:sldMkLst>
          <pc:docMk/>
          <pc:sldMk cId="1529755073" sldId="5611"/>
        </pc:sldMkLst>
      </pc:sldChg>
      <pc:sldChg chg="modSp mod">
        <pc:chgData name="Hoffman, Peter" userId="673cee94-26bd-4c2a-ab82-1b3669e2f049" providerId="ADAL" clId="{700BF718-9511-4EF9-8DB9-B83F50C31C22}" dt="2025-01-08T19:55:13.312" v="118" actId="20577"/>
        <pc:sldMkLst>
          <pc:docMk/>
          <pc:sldMk cId="438506032" sldId="5735"/>
        </pc:sldMkLst>
      </pc:sldChg>
      <pc:sldChg chg="modSp mod">
        <pc:chgData name="Hoffman, Peter" userId="673cee94-26bd-4c2a-ab82-1b3669e2f049" providerId="ADAL" clId="{700BF718-9511-4EF9-8DB9-B83F50C31C22}" dt="2025-01-08T20:09:22.238" v="841" actId="20577"/>
        <pc:sldMkLst>
          <pc:docMk/>
          <pc:sldMk cId="2848462145" sldId="5737"/>
        </pc:sldMkLst>
      </pc:sldChg>
      <pc:sldChg chg="addSp delSp modSp add mod">
        <pc:chgData name="Hoffman, Peter" userId="673cee94-26bd-4c2a-ab82-1b3669e2f049" providerId="ADAL" clId="{700BF718-9511-4EF9-8DB9-B83F50C31C22}" dt="2025-01-08T19:57:42.957" v="188" actId="14100"/>
        <pc:sldMkLst>
          <pc:docMk/>
          <pc:sldMk cId="2000218390" sldId="5748"/>
        </pc:sldMkLst>
      </pc:sldChg>
      <pc:sldChg chg="addSp modSp add mod">
        <pc:chgData name="Hoffman, Peter" userId="673cee94-26bd-4c2a-ab82-1b3669e2f049" providerId="ADAL" clId="{700BF718-9511-4EF9-8DB9-B83F50C31C22}" dt="2025-01-09T16:19:27.091" v="2613" actId="20577"/>
        <pc:sldMkLst>
          <pc:docMk/>
          <pc:sldMk cId="1791642701" sldId="5749"/>
        </pc:sldMkLst>
      </pc:sldChg>
      <pc:sldChg chg="delSp modSp add mod">
        <pc:chgData name="Hoffman, Peter" userId="673cee94-26bd-4c2a-ab82-1b3669e2f049" providerId="ADAL" clId="{700BF718-9511-4EF9-8DB9-B83F50C31C22}" dt="2025-01-08T23:18:31.192" v="1931" actId="20577"/>
        <pc:sldMkLst>
          <pc:docMk/>
          <pc:sldMk cId="3047566920" sldId="5750"/>
        </pc:sldMkLst>
      </pc:sldChg>
      <pc:sldChg chg="modSp add mod">
        <pc:chgData name="Hoffman, Peter" userId="673cee94-26bd-4c2a-ab82-1b3669e2f049" providerId="ADAL" clId="{700BF718-9511-4EF9-8DB9-B83F50C31C22}" dt="2025-01-08T23:26:24.665" v="2562" actId="20577"/>
        <pc:sldMkLst>
          <pc:docMk/>
          <pc:sldMk cId="2110388423" sldId="5751"/>
        </pc:sldMkLst>
      </pc:sldChg>
    </pc:docChg>
  </pc:docChgLst>
  <pc:docChgLst>
    <pc:chgData name="Slutzky, Collin" userId="21f7fb5c-490d-42a4-8741-4ce78a53b03a" providerId="ADAL" clId="{FCF5F19C-7F72-4711-AB8A-FA80D5940D1D}"/>
    <pc:docChg chg="modSld">
      <pc:chgData name="Slutzky, Collin" userId="21f7fb5c-490d-42a4-8741-4ce78a53b03a" providerId="ADAL" clId="{FCF5F19C-7F72-4711-AB8A-FA80D5940D1D}" dt="2025-01-30T15:56:42.431" v="0" actId="6549"/>
      <pc:docMkLst>
        <pc:docMk/>
      </pc:docMkLst>
      <pc:sldChg chg="modSp mod">
        <pc:chgData name="Slutzky, Collin" userId="21f7fb5c-490d-42a4-8741-4ce78a53b03a" providerId="ADAL" clId="{FCF5F19C-7F72-4711-AB8A-FA80D5940D1D}" dt="2025-01-30T15:56:42.431" v="0" actId="6549"/>
        <pc:sldMkLst>
          <pc:docMk/>
          <pc:sldMk cId="467082449" sldId="5776"/>
        </pc:sldMkLst>
        <pc:spChg chg="mod">
          <ac:chgData name="Slutzky, Collin" userId="21f7fb5c-490d-42a4-8741-4ce78a53b03a" providerId="ADAL" clId="{FCF5F19C-7F72-4711-AB8A-FA80D5940D1D}" dt="2025-01-30T15:56:42.431" v="0" actId="6549"/>
          <ac:spMkLst>
            <pc:docMk/>
            <pc:sldMk cId="467082449" sldId="5776"/>
            <ac:spMk id="4" creationId="{B81E262B-2CF2-ED20-6409-E4416C90E5BE}"/>
          </ac:spMkLst>
        </pc:spChg>
      </pc:sldChg>
    </pc:docChg>
  </pc:docChgLst>
  <pc:docChgLst>
    <pc:chgData name="Gudka, Dawna" userId="823cceae-331b-41d6-9a63-34ad6d1db55c" providerId="ADAL" clId="{8E077B94-6E85-451A-8781-D86FA53C016E}"/>
    <pc:docChg chg="custSel modSld">
      <pc:chgData name="Gudka, Dawna" userId="823cceae-331b-41d6-9a63-34ad6d1db55c" providerId="ADAL" clId="{8E077B94-6E85-451A-8781-D86FA53C016E}" dt="2024-07-11T14:05:09.113" v="388" actId="27918"/>
      <pc:docMkLst>
        <pc:docMk/>
      </pc:docMkLst>
      <pc:sldChg chg="addSp delSp modSp mod">
        <pc:chgData name="Gudka, Dawna" userId="823cceae-331b-41d6-9a63-34ad6d1db55c" providerId="ADAL" clId="{8E077B94-6E85-451A-8781-D86FA53C016E}" dt="2024-07-10T18:46:11.981" v="377" actId="13244"/>
        <pc:sldMkLst>
          <pc:docMk/>
          <pc:sldMk cId="2968826480" sldId="5465"/>
        </pc:sldMkLst>
      </pc:sldChg>
      <pc:sldChg chg="addSp delSp modSp mod">
        <pc:chgData name="Gudka, Dawna" userId="823cceae-331b-41d6-9a63-34ad6d1db55c" providerId="ADAL" clId="{8E077B94-6E85-451A-8781-D86FA53C016E}" dt="2024-07-10T18:45:54.363" v="375" actId="962"/>
        <pc:sldMkLst>
          <pc:docMk/>
          <pc:sldMk cId="925303632" sldId="5468"/>
        </pc:sldMkLst>
      </pc:sldChg>
      <pc:sldChg chg="modSp mod">
        <pc:chgData name="Gudka, Dawna" userId="823cceae-331b-41d6-9a63-34ad6d1db55c" providerId="ADAL" clId="{8E077B94-6E85-451A-8781-D86FA53C016E}" dt="2024-07-11T14:05:09.113" v="388" actId="27918"/>
        <pc:sldMkLst>
          <pc:docMk/>
          <pc:sldMk cId="1765433899" sldId="5480"/>
        </pc:sldMkLst>
      </pc:sldChg>
    </pc:docChg>
  </pc:docChgLst>
  <pc:docChgLst>
    <pc:chgData name="Severson, Annette" userId="199f3c28-b733-4b36-8b0e-b7eb6984ff94" providerId="ADAL" clId="{7C1B2570-B4E6-4047-9130-879D5BB9CFDC}"/>
    <pc:docChg chg="undo custSel addSld modSld">
      <pc:chgData name="Severson, Annette" userId="199f3c28-b733-4b36-8b0e-b7eb6984ff94" providerId="ADAL" clId="{7C1B2570-B4E6-4047-9130-879D5BB9CFDC}" dt="2024-11-20T18:44:01.357" v="40" actId="14100"/>
      <pc:docMkLst>
        <pc:docMk/>
      </pc:docMkLst>
      <pc:sldChg chg="modSp add mod">
        <pc:chgData name="Severson, Annette" userId="199f3c28-b733-4b36-8b0e-b7eb6984ff94" providerId="ADAL" clId="{7C1B2570-B4E6-4047-9130-879D5BB9CFDC}" dt="2024-11-20T18:44:01.357" v="40" actId="14100"/>
        <pc:sldMkLst>
          <pc:docMk/>
          <pc:sldMk cId="3771905201" sldId="4955"/>
        </pc:sldMkLst>
      </pc:sldChg>
      <pc:sldChg chg="add">
        <pc:chgData name="Severson, Annette" userId="199f3c28-b733-4b36-8b0e-b7eb6984ff94" providerId="ADAL" clId="{7C1B2570-B4E6-4047-9130-879D5BB9CFDC}" dt="2024-11-20T18:41:57.104" v="0"/>
        <pc:sldMkLst>
          <pc:docMk/>
          <pc:sldMk cId="1720555448" sldId="5312"/>
        </pc:sldMkLst>
      </pc:sldChg>
      <pc:sldChg chg="add">
        <pc:chgData name="Severson, Annette" userId="199f3c28-b733-4b36-8b0e-b7eb6984ff94" providerId="ADAL" clId="{7C1B2570-B4E6-4047-9130-879D5BB9CFDC}" dt="2024-11-20T18:41:57.104" v="0"/>
        <pc:sldMkLst>
          <pc:docMk/>
          <pc:sldMk cId="168519829" sldId="5589"/>
        </pc:sldMkLst>
      </pc:sldChg>
    </pc:docChg>
  </pc:docChgLst>
  <pc:docChgLst>
    <pc:chgData name="Wenzel, Brooke" userId="672bf8d3-b15b-4e02-a6d1-39319a0df09b" providerId="ADAL" clId="{FAA9A46C-9E52-46E5-BF38-69D7EA4778B4}"/>
    <pc:docChg chg="undo custSel addSld delSld modSld">
      <pc:chgData name="Wenzel, Brooke" userId="672bf8d3-b15b-4e02-a6d1-39319a0df09b" providerId="ADAL" clId="{FAA9A46C-9E52-46E5-BF38-69D7EA4778B4}" dt="2024-08-15T14:18:22.340" v="289" actId="20577"/>
      <pc:docMkLst>
        <pc:docMk/>
      </pc:docMkLst>
      <pc:sldChg chg="modSp mod">
        <pc:chgData name="Wenzel, Brooke" userId="672bf8d3-b15b-4e02-a6d1-39319a0df09b" providerId="ADAL" clId="{FAA9A46C-9E52-46E5-BF38-69D7EA4778B4}" dt="2024-08-15T14:18:22.340" v="289" actId="20577"/>
        <pc:sldMkLst>
          <pc:docMk/>
          <pc:sldMk cId="3254898418" sldId="5535"/>
        </pc:sldMkLst>
      </pc:sldChg>
      <pc:sldChg chg="del">
        <pc:chgData name="Wenzel, Brooke" userId="672bf8d3-b15b-4e02-a6d1-39319a0df09b" providerId="ADAL" clId="{FAA9A46C-9E52-46E5-BF38-69D7EA4778B4}" dt="2024-08-13T17:08:59.295" v="271" actId="47"/>
        <pc:sldMkLst>
          <pc:docMk/>
          <pc:sldMk cId="534825663" sldId="5540"/>
        </pc:sldMkLst>
      </pc:sldChg>
      <pc:sldChg chg="modSp add mod">
        <pc:chgData name="Wenzel, Brooke" userId="672bf8d3-b15b-4e02-a6d1-39319a0df09b" providerId="ADAL" clId="{FAA9A46C-9E52-46E5-BF38-69D7EA4778B4}" dt="2024-08-13T16:10:26.829" v="260" actId="20577"/>
        <pc:sldMkLst>
          <pc:docMk/>
          <pc:sldMk cId="599009042" sldId="5549"/>
        </pc:sldMkLst>
      </pc:sldChg>
    </pc:docChg>
  </pc:docChgLst>
  <pc:docChgLst>
    <pc:chgData name="Gudka, Dawna" userId="823cceae-331b-41d6-9a63-34ad6d1db55c" providerId="ADAL" clId="{565C7A47-07AF-4E25-86EF-479FEFD382C1}"/>
    <pc:docChg chg="custSel addSld delSld modSld sldOrd">
      <pc:chgData name="Gudka, Dawna" userId="823cceae-331b-41d6-9a63-34ad6d1db55c" providerId="ADAL" clId="{565C7A47-07AF-4E25-86EF-479FEFD382C1}" dt="2024-09-05T02:24:06.313" v="962" actId="113"/>
      <pc:docMkLst>
        <pc:docMk/>
      </pc:docMkLst>
      <pc:sldChg chg="addSp delSp modSp mod ord">
        <pc:chgData name="Gudka, Dawna" userId="823cceae-331b-41d6-9a63-34ad6d1db55c" providerId="ADAL" clId="{565C7A47-07AF-4E25-86EF-479FEFD382C1}" dt="2024-09-05T02:24:06.313" v="962" actId="113"/>
        <pc:sldMkLst>
          <pc:docMk/>
          <pc:sldMk cId="399469708" sldId="2671"/>
        </pc:sldMkLst>
      </pc:sldChg>
      <pc:sldChg chg="modSp mod">
        <pc:chgData name="Gudka, Dawna" userId="823cceae-331b-41d6-9a63-34ad6d1db55c" providerId="ADAL" clId="{565C7A47-07AF-4E25-86EF-479FEFD382C1}" dt="2024-09-04T21:42:18.659" v="146" actId="20577"/>
        <pc:sldMkLst>
          <pc:docMk/>
          <pc:sldMk cId="2719044098" sldId="5566"/>
        </pc:sldMkLst>
      </pc:sldChg>
      <pc:sldChg chg="modSp mod">
        <pc:chgData name="Gudka, Dawna" userId="823cceae-331b-41d6-9a63-34ad6d1db55c" providerId="ADAL" clId="{565C7A47-07AF-4E25-86EF-479FEFD382C1}" dt="2024-09-04T21:42:03.786" v="107" actId="20577"/>
        <pc:sldMkLst>
          <pc:docMk/>
          <pc:sldMk cId="375985229" sldId="5567"/>
        </pc:sldMkLst>
      </pc:sldChg>
      <pc:sldChg chg="del">
        <pc:chgData name="Gudka, Dawna" userId="823cceae-331b-41d6-9a63-34ad6d1db55c" providerId="ADAL" clId="{565C7A47-07AF-4E25-86EF-479FEFD382C1}" dt="2024-09-04T21:43:39.507" v="200" actId="2696"/>
        <pc:sldMkLst>
          <pc:docMk/>
          <pc:sldMk cId="3167437602" sldId="5568"/>
        </pc:sldMkLst>
      </pc:sldChg>
      <pc:sldChg chg="del">
        <pc:chgData name="Gudka, Dawna" userId="823cceae-331b-41d6-9a63-34ad6d1db55c" providerId="ADAL" clId="{565C7A47-07AF-4E25-86EF-479FEFD382C1}" dt="2024-09-04T21:43:39.507" v="200" actId="2696"/>
        <pc:sldMkLst>
          <pc:docMk/>
          <pc:sldMk cId="3373022464" sldId="5569"/>
        </pc:sldMkLst>
      </pc:sldChg>
      <pc:sldChg chg="del">
        <pc:chgData name="Gudka, Dawna" userId="823cceae-331b-41d6-9a63-34ad6d1db55c" providerId="ADAL" clId="{565C7A47-07AF-4E25-86EF-479FEFD382C1}" dt="2024-09-04T21:41:11.288" v="0" actId="2696"/>
        <pc:sldMkLst>
          <pc:docMk/>
          <pc:sldMk cId="3957013611" sldId="5572"/>
        </pc:sldMkLst>
      </pc:sldChg>
      <pc:sldChg chg="del">
        <pc:chgData name="Gudka, Dawna" userId="823cceae-331b-41d6-9a63-34ad6d1db55c" providerId="ADAL" clId="{565C7A47-07AF-4E25-86EF-479FEFD382C1}" dt="2024-09-04T21:43:39.507" v="200" actId="2696"/>
        <pc:sldMkLst>
          <pc:docMk/>
          <pc:sldMk cId="509389481" sldId="5575"/>
        </pc:sldMkLst>
      </pc:sldChg>
      <pc:sldChg chg="del">
        <pc:chgData name="Gudka, Dawna" userId="823cceae-331b-41d6-9a63-34ad6d1db55c" providerId="ADAL" clId="{565C7A47-07AF-4E25-86EF-479FEFD382C1}" dt="2024-09-04T21:43:39.507" v="200" actId="2696"/>
        <pc:sldMkLst>
          <pc:docMk/>
          <pc:sldMk cId="1102476344" sldId="5576"/>
        </pc:sldMkLst>
      </pc:sldChg>
      <pc:sldChg chg="del">
        <pc:chgData name="Gudka, Dawna" userId="823cceae-331b-41d6-9a63-34ad6d1db55c" providerId="ADAL" clId="{565C7A47-07AF-4E25-86EF-479FEFD382C1}" dt="2024-09-04T21:41:15.145" v="1" actId="2696"/>
        <pc:sldMkLst>
          <pc:docMk/>
          <pc:sldMk cId="3484672216" sldId="5577"/>
        </pc:sldMkLst>
      </pc:sldChg>
      <pc:sldChg chg="del">
        <pc:chgData name="Gudka, Dawna" userId="823cceae-331b-41d6-9a63-34ad6d1db55c" providerId="ADAL" clId="{565C7A47-07AF-4E25-86EF-479FEFD382C1}" dt="2024-09-04T21:41:21.299" v="2" actId="2696"/>
        <pc:sldMkLst>
          <pc:docMk/>
          <pc:sldMk cId="2332850885" sldId="5578"/>
        </pc:sldMkLst>
      </pc:sldChg>
      <pc:sldChg chg="del">
        <pc:chgData name="Gudka, Dawna" userId="823cceae-331b-41d6-9a63-34ad6d1db55c" providerId="ADAL" clId="{565C7A47-07AF-4E25-86EF-479FEFD382C1}" dt="2024-09-04T21:43:39.507" v="200" actId="2696"/>
        <pc:sldMkLst>
          <pc:docMk/>
          <pc:sldMk cId="1627638273" sldId="5579"/>
        </pc:sldMkLst>
      </pc:sldChg>
      <pc:sldChg chg="add">
        <pc:chgData name="Gudka, Dawna" userId="823cceae-331b-41d6-9a63-34ad6d1db55c" providerId="ADAL" clId="{565C7A47-07AF-4E25-86EF-479FEFD382C1}" dt="2024-09-04T21:42:36.928" v="147" actId="2890"/>
        <pc:sldMkLst>
          <pc:docMk/>
          <pc:sldMk cId="2925807044" sldId="5585"/>
        </pc:sldMkLst>
      </pc:sldChg>
    </pc:docChg>
  </pc:docChgLst>
  <pc:docChgLst>
    <pc:chgData name="Tribbett, Jessica" userId="S::tribbett_jessica@cde.state.co.us::b8af59d7-a86d-4166-a022-d856dc24c475" providerId="AD" clId="Web-{DC42F570-3969-2116-AB54-E291B7A7E620}"/>
    <pc:docChg chg="addSld delSld modSld sldOrd">
      <pc:chgData name="Tribbett, Jessica" userId="S::tribbett_jessica@cde.state.co.us::b8af59d7-a86d-4166-a022-d856dc24c475" providerId="AD" clId="Web-{DC42F570-3969-2116-AB54-E291B7A7E620}" dt="2024-11-06T19:07:13.094" v="126" actId="20577"/>
      <pc:docMkLst>
        <pc:docMk/>
      </pc:docMkLst>
      <pc:sldChg chg="modSp new ord">
        <pc:chgData name="Tribbett, Jessica" userId="S::tribbett_jessica@cde.state.co.us::b8af59d7-a86d-4166-a022-d856dc24c475" providerId="AD" clId="Web-{DC42F570-3969-2116-AB54-E291B7A7E620}" dt="2024-11-06T19:02:20.880" v="28" actId="20577"/>
        <pc:sldMkLst>
          <pc:docMk/>
          <pc:sldMk cId="1434292746" sldId="5694"/>
        </pc:sldMkLst>
      </pc:sldChg>
      <pc:sldChg chg="add del ord replId">
        <pc:chgData name="Tribbett, Jessica" userId="S::tribbett_jessica@cde.state.co.us::b8af59d7-a86d-4166-a022-d856dc24c475" providerId="AD" clId="Web-{DC42F570-3969-2116-AB54-E291B7A7E620}" dt="2024-11-06T19:01:54.691" v="2"/>
        <pc:sldMkLst>
          <pc:docMk/>
          <pc:sldMk cId="3632967144" sldId="5694"/>
        </pc:sldMkLst>
      </pc:sldChg>
      <pc:sldChg chg="addSp delSp modSp new">
        <pc:chgData name="Tribbett, Jessica" userId="S::tribbett_jessica@cde.state.co.us::b8af59d7-a86d-4166-a022-d856dc24c475" providerId="AD" clId="Web-{DC42F570-3969-2116-AB54-E291B7A7E620}" dt="2024-11-06T19:06:33.405" v="108" actId="20577"/>
        <pc:sldMkLst>
          <pc:docMk/>
          <pc:sldMk cId="1510423645" sldId="5695"/>
        </pc:sldMkLst>
      </pc:sldChg>
      <pc:sldChg chg="modSp new">
        <pc:chgData name="Tribbett, Jessica" userId="S::tribbett_jessica@cde.state.co.us::b8af59d7-a86d-4166-a022-d856dc24c475" providerId="AD" clId="Web-{DC42F570-3969-2116-AB54-E291B7A7E620}" dt="2024-11-06T19:07:13.094" v="126" actId="20577"/>
        <pc:sldMkLst>
          <pc:docMk/>
          <pc:sldMk cId="3521937358" sldId="5696"/>
        </pc:sldMkLst>
      </pc:sldChg>
    </pc:docChg>
  </pc:docChgLst>
  <pc:docChgLst>
    <pc:chgData name="Wenzel, Brooke" userId="672bf8d3-b15b-4e02-a6d1-39319a0df09b" providerId="ADAL" clId="{45692EFA-40FF-420F-8AB9-A895BE4AA2BA}"/>
    <pc:docChg chg="undo redo custSel addSld delSld modSld">
      <pc:chgData name="Wenzel, Brooke" userId="672bf8d3-b15b-4e02-a6d1-39319a0df09b" providerId="ADAL" clId="{45692EFA-40FF-420F-8AB9-A895BE4AA2BA}" dt="2024-09-12T16:37:32.185" v="1795" actId="20577"/>
      <pc:docMkLst>
        <pc:docMk/>
      </pc:docMkLst>
      <pc:sldChg chg="modSp mod">
        <pc:chgData name="Wenzel, Brooke" userId="672bf8d3-b15b-4e02-a6d1-39319a0df09b" providerId="ADAL" clId="{45692EFA-40FF-420F-8AB9-A895BE4AA2BA}" dt="2024-09-09T15:25:48.810" v="2" actId="20577"/>
        <pc:sldMkLst>
          <pc:docMk/>
          <pc:sldMk cId="3044915438" sldId="256"/>
        </pc:sldMkLst>
      </pc:sldChg>
      <pc:sldChg chg="modSp mod">
        <pc:chgData name="Wenzel, Brooke" userId="672bf8d3-b15b-4e02-a6d1-39319a0df09b" providerId="ADAL" clId="{45692EFA-40FF-420F-8AB9-A895BE4AA2BA}" dt="2024-09-10T19:28:27.767" v="1183" actId="20577"/>
        <pc:sldMkLst>
          <pc:docMk/>
          <pc:sldMk cId="587239845" sldId="265"/>
        </pc:sldMkLst>
      </pc:sldChg>
      <pc:sldChg chg="modSp mod">
        <pc:chgData name="Wenzel, Brooke" userId="672bf8d3-b15b-4e02-a6d1-39319a0df09b" providerId="ADAL" clId="{45692EFA-40FF-420F-8AB9-A895BE4AA2BA}" dt="2024-09-11T16:09:13.040" v="1775" actId="20577"/>
        <pc:sldMkLst>
          <pc:docMk/>
          <pc:sldMk cId="485604172" sldId="266"/>
        </pc:sldMkLst>
      </pc:sldChg>
      <pc:sldChg chg="del">
        <pc:chgData name="Wenzel, Brooke" userId="672bf8d3-b15b-4e02-a6d1-39319a0df09b" providerId="ADAL" clId="{45692EFA-40FF-420F-8AB9-A895BE4AA2BA}" dt="2024-09-10T19:28:13.359" v="1182" actId="47"/>
        <pc:sldMkLst>
          <pc:docMk/>
          <pc:sldMk cId="399469708" sldId="2671"/>
        </pc:sldMkLst>
      </pc:sldChg>
      <pc:sldChg chg="addSp modSp mod">
        <pc:chgData name="Wenzel, Brooke" userId="672bf8d3-b15b-4e02-a6d1-39319a0df09b" providerId="ADAL" clId="{45692EFA-40FF-420F-8AB9-A895BE4AA2BA}" dt="2024-09-09T15:27:53.708" v="48" actId="1076"/>
        <pc:sldMkLst>
          <pc:docMk/>
          <pc:sldMk cId="1426715698" sldId="5295"/>
        </pc:sldMkLst>
      </pc:sldChg>
      <pc:sldChg chg="addSp delSp modSp add mod">
        <pc:chgData name="Wenzel, Brooke" userId="672bf8d3-b15b-4e02-a6d1-39319a0df09b" providerId="ADAL" clId="{45692EFA-40FF-420F-8AB9-A895BE4AA2BA}" dt="2024-09-09T15:30:12.763" v="59" actId="20577"/>
        <pc:sldMkLst>
          <pc:docMk/>
          <pc:sldMk cId="444206763" sldId="5308"/>
        </pc:sldMkLst>
      </pc:sldChg>
      <pc:sldChg chg="del">
        <pc:chgData name="Wenzel, Brooke" userId="672bf8d3-b15b-4e02-a6d1-39319a0df09b" providerId="ADAL" clId="{45692EFA-40FF-420F-8AB9-A895BE4AA2BA}" dt="2024-09-09T15:26:04.456" v="3" actId="2696"/>
        <pc:sldMkLst>
          <pc:docMk/>
          <pc:sldMk cId="26054774" sldId="5413"/>
        </pc:sldMkLst>
      </pc:sldChg>
      <pc:sldChg chg="modSp mod">
        <pc:chgData name="Wenzel, Brooke" userId="672bf8d3-b15b-4e02-a6d1-39319a0df09b" providerId="ADAL" clId="{45692EFA-40FF-420F-8AB9-A895BE4AA2BA}" dt="2024-09-11T16:09:34.171" v="1777" actId="13244"/>
        <pc:sldMkLst>
          <pc:docMk/>
          <pc:sldMk cId="1153930597" sldId="5504"/>
        </pc:sldMkLst>
      </pc:sldChg>
      <pc:sldChg chg="modSp mod">
        <pc:chgData name="Wenzel, Brooke" userId="672bf8d3-b15b-4e02-a6d1-39319a0df09b" providerId="ADAL" clId="{45692EFA-40FF-420F-8AB9-A895BE4AA2BA}" dt="2024-09-09T15:26:20.202" v="4" actId="2165"/>
        <pc:sldMkLst>
          <pc:docMk/>
          <pc:sldMk cId="1302995045" sldId="5536"/>
        </pc:sldMkLst>
      </pc:sldChg>
      <pc:sldChg chg="delSp modSp mod">
        <pc:chgData name="Wenzel, Brooke" userId="672bf8d3-b15b-4e02-a6d1-39319a0df09b" providerId="ADAL" clId="{45692EFA-40FF-420F-8AB9-A895BE4AA2BA}" dt="2024-09-12T16:37:32.185" v="1795" actId="20577"/>
        <pc:sldMkLst>
          <pc:docMk/>
          <pc:sldMk cId="573740307" sldId="5538"/>
        </pc:sldMkLst>
      </pc:sldChg>
      <pc:sldChg chg="del">
        <pc:chgData name="Wenzel, Brooke" userId="672bf8d3-b15b-4e02-a6d1-39319a0df09b" providerId="ADAL" clId="{45692EFA-40FF-420F-8AB9-A895BE4AA2BA}" dt="2024-09-10T19:28:13.359" v="1182" actId="47"/>
        <pc:sldMkLst>
          <pc:docMk/>
          <pc:sldMk cId="2719044098" sldId="5566"/>
        </pc:sldMkLst>
      </pc:sldChg>
      <pc:sldChg chg="del">
        <pc:chgData name="Wenzel, Brooke" userId="672bf8d3-b15b-4e02-a6d1-39319a0df09b" providerId="ADAL" clId="{45692EFA-40FF-420F-8AB9-A895BE4AA2BA}" dt="2024-09-10T19:28:13.359" v="1182" actId="47"/>
        <pc:sldMkLst>
          <pc:docMk/>
          <pc:sldMk cId="375985229" sldId="5567"/>
        </pc:sldMkLst>
      </pc:sldChg>
      <pc:sldChg chg="del">
        <pc:chgData name="Wenzel, Brooke" userId="672bf8d3-b15b-4e02-a6d1-39319a0df09b" providerId="ADAL" clId="{45692EFA-40FF-420F-8AB9-A895BE4AA2BA}" dt="2024-09-09T15:28:07.357" v="49" actId="47"/>
        <pc:sldMkLst>
          <pc:docMk/>
          <pc:sldMk cId="2925807044" sldId="5585"/>
        </pc:sldMkLst>
      </pc:sldChg>
      <pc:sldChg chg="modSp add mod">
        <pc:chgData name="Wenzel, Brooke" userId="672bf8d3-b15b-4e02-a6d1-39319a0df09b" providerId="ADAL" clId="{45692EFA-40FF-420F-8AB9-A895BE4AA2BA}" dt="2024-09-11T13:11:54.661" v="1721" actId="20577"/>
        <pc:sldMkLst>
          <pc:docMk/>
          <pc:sldMk cId="936857245" sldId="5587"/>
        </pc:sldMkLst>
      </pc:sldChg>
      <pc:sldChg chg="modSp add del mod">
        <pc:chgData name="Wenzel, Brooke" userId="672bf8d3-b15b-4e02-a6d1-39319a0df09b" providerId="ADAL" clId="{45692EFA-40FF-420F-8AB9-A895BE4AA2BA}" dt="2024-09-11T19:49:40.855" v="1781" actId="47"/>
        <pc:sldMkLst>
          <pc:docMk/>
          <pc:sldMk cId="3222580534" sldId="5588"/>
        </pc:sldMkLst>
      </pc:sldChg>
      <pc:sldChg chg="modSp add mod">
        <pc:chgData name="Wenzel, Brooke" userId="672bf8d3-b15b-4e02-a6d1-39319a0df09b" providerId="ADAL" clId="{45692EFA-40FF-420F-8AB9-A895BE4AA2BA}" dt="2024-09-10T20:02:24.219" v="1368" actId="20577"/>
        <pc:sldMkLst>
          <pc:docMk/>
          <pc:sldMk cId="168519829" sldId="5589"/>
        </pc:sldMkLst>
      </pc:sldChg>
    </pc:docChg>
  </pc:docChgLst>
  <pc:docChgLst>
    <pc:chgData name="Ward, Reagan" userId="27291eb4-8241-4961-9e69-8c66e34cc5b0" providerId="ADAL" clId="{2DD8F7CF-AFD2-4760-B051-B106CFFBA9C7}"/>
    <pc:docChg chg="custSel modSld">
      <pc:chgData name="Ward, Reagan" userId="27291eb4-8241-4961-9e69-8c66e34cc5b0" providerId="ADAL" clId="{2DD8F7CF-AFD2-4760-B051-B106CFFBA9C7}" dt="2025-01-22T20:08:30.069" v="79" actId="20577"/>
      <pc:docMkLst>
        <pc:docMk/>
      </pc:docMkLst>
      <pc:sldChg chg="modSp mod">
        <pc:chgData name="Ward, Reagan" userId="27291eb4-8241-4961-9e69-8c66e34cc5b0" providerId="ADAL" clId="{2DD8F7CF-AFD2-4760-B051-B106CFFBA9C7}" dt="2025-01-22T20:08:30.069" v="79" actId="20577"/>
        <pc:sldMkLst>
          <pc:docMk/>
          <pc:sldMk cId="1037917088" sldId="5098"/>
        </pc:sldMkLst>
        <pc:graphicFrameChg chg="modGraphic">
          <ac:chgData name="Ward, Reagan" userId="27291eb4-8241-4961-9e69-8c66e34cc5b0" providerId="ADAL" clId="{2DD8F7CF-AFD2-4760-B051-B106CFFBA9C7}" dt="2025-01-22T20:08:30.069" v="79" actId="20577"/>
          <ac:graphicFrameMkLst>
            <pc:docMk/>
            <pc:sldMk cId="1037917088" sldId="5098"/>
            <ac:graphicFrameMk id="5" creationId="{5E4612F7-68C6-57CA-E918-38EF641F73CF}"/>
          </ac:graphicFrameMkLst>
        </pc:graphicFrameChg>
      </pc:sldChg>
    </pc:docChg>
  </pc:docChgLst>
  <pc:docChgLst>
    <pc:chgData name="McRee, Rebecca" userId="S::mcree_r@cde.state.co.us::3a10fa13-9d60-4c0b-b361-471945732c34" providerId="AD" clId="Web-{F6C0F4C7-5362-B481-4FF5-EFBF92CBEAF1}"/>
    <pc:docChg chg="modSld">
      <pc:chgData name="McRee, Rebecca" userId="S::mcree_r@cde.state.co.us::3a10fa13-9d60-4c0b-b361-471945732c34" providerId="AD" clId="Web-{F6C0F4C7-5362-B481-4FF5-EFBF92CBEAF1}" dt="2024-08-22T13:40:59.015" v="3" actId="20577"/>
      <pc:docMkLst>
        <pc:docMk/>
      </pc:docMkLst>
      <pc:sldChg chg="modSp">
        <pc:chgData name="McRee, Rebecca" userId="S::mcree_r@cde.state.co.us::3a10fa13-9d60-4c0b-b361-471945732c34" providerId="AD" clId="Web-{F6C0F4C7-5362-B481-4FF5-EFBF92CBEAF1}" dt="2024-08-22T13:40:59.015" v="3" actId="20577"/>
        <pc:sldMkLst>
          <pc:docMk/>
          <pc:sldMk cId="2023168082" sldId="5497"/>
        </pc:sldMkLst>
      </pc:sldChg>
    </pc:docChg>
  </pc:docChgLst>
  <pc:docChgLst>
    <pc:chgData name="Hoffman, Peter" userId="673cee94-26bd-4c2a-ab82-1b3669e2f049" providerId="ADAL" clId="{10BF84EB-DAB4-4F60-B14F-7F6C019FEF0E}"/>
    <pc:docChg chg="undo custSel addSld delSld modSld">
      <pc:chgData name="Hoffman, Peter" userId="673cee94-26bd-4c2a-ab82-1b3669e2f049" providerId="ADAL" clId="{10BF84EB-DAB4-4F60-B14F-7F6C019FEF0E}" dt="2024-12-05T15:37:41.317" v="845" actId="20577"/>
      <pc:docMkLst>
        <pc:docMk/>
      </pc:docMkLst>
      <pc:sldChg chg="modSp mod">
        <pc:chgData name="Hoffman, Peter" userId="673cee94-26bd-4c2a-ab82-1b3669e2f049" providerId="ADAL" clId="{10BF84EB-DAB4-4F60-B14F-7F6C019FEF0E}" dt="2024-12-04T23:49:57.249" v="833" actId="20577"/>
        <pc:sldMkLst>
          <pc:docMk/>
          <pc:sldMk cId="3227145924" sldId="5097"/>
        </pc:sldMkLst>
        <pc:graphicFrameChg chg="modGraphic">
          <ac:chgData name="Hoffman, Peter" userId="673cee94-26bd-4c2a-ab82-1b3669e2f049" providerId="ADAL" clId="{10BF84EB-DAB4-4F60-B14F-7F6C019FEF0E}" dt="2024-12-04T23:49:57.249" v="833" actId="20577"/>
          <ac:graphicFrameMkLst>
            <pc:docMk/>
            <pc:sldMk cId="3227145924" sldId="5097"/>
            <ac:graphicFrameMk id="7" creationId="{2864BB53-F741-4FFC-0348-1AC10AD60EEB}"/>
          </ac:graphicFrameMkLst>
        </pc:graphicFrameChg>
      </pc:sldChg>
      <pc:sldChg chg="modSp mod">
        <pc:chgData name="Hoffman, Peter" userId="673cee94-26bd-4c2a-ab82-1b3669e2f049" providerId="ADAL" clId="{10BF84EB-DAB4-4F60-B14F-7F6C019FEF0E}" dt="2024-12-05T15:37:41.317" v="845" actId="20577"/>
        <pc:sldMkLst>
          <pc:docMk/>
          <pc:sldMk cId="3918244797" sldId="5314"/>
        </pc:sldMkLst>
      </pc:sldChg>
      <pc:sldChg chg="modSp mod">
        <pc:chgData name="Hoffman, Peter" userId="673cee94-26bd-4c2a-ab82-1b3669e2f049" providerId="ADAL" clId="{10BF84EB-DAB4-4F60-B14F-7F6C019FEF0E}" dt="2024-12-04T21:48:25.921" v="745" actId="20577"/>
        <pc:sldMkLst>
          <pc:docMk/>
          <pc:sldMk cId="3812577952" sldId="5715"/>
        </pc:sldMkLst>
      </pc:sldChg>
      <pc:sldChg chg="modSp add mod">
        <pc:chgData name="Hoffman, Peter" userId="673cee94-26bd-4c2a-ab82-1b3669e2f049" providerId="ADAL" clId="{10BF84EB-DAB4-4F60-B14F-7F6C019FEF0E}" dt="2024-12-05T15:35:03.875" v="834" actId="20577"/>
        <pc:sldMkLst>
          <pc:docMk/>
          <pc:sldMk cId="4085267074" sldId="5716"/>
        </pc:sldMkLst>
      </pc:sldChg>
      <pc:sldChg chg="addSp delSp modSp new mod">
        <pc:chgData name="Hoffman, Peter" userId="673cee94-26bd-4c2a-ab82-1b3669e2f049" providerId="ADAL" clId="{10BF84EB-DAB4-4F60-B14F-7F6C019FEF0E}" dt="2024-12-04T21:41:56.952" v="68" actId="14100"/>
        <pc:sldMkLst>
          <pc:docMk/>
          <pc:sldMk cId="217821678" sldId="5717"/>
        </pc:sldMkLst>
      </pc:sldChg>
      <pc:sldChg chg="addSp delSp modSp new mod">
        <pc:chgData name="Hoffman, Peter" userId="673cee94-26bd-4c2a-ab82-1b3669e2f049" providerId="ADAL" clId="{10BF84EB-DAB4-4F60-B14F-7F6C019FEF0E}" dt="2024-12-04T21:44:14.430" v="247" actId="22"/>
        <pc:sldMkLst>
          <pc:docMk/>
          <pc:sldMk cId="4198473433" sldId="5718"/>
        </pc:sldMkLst>
      </pc:sldChg>
      <pc:sldChg chg="modSp add mod">
        <pc:chgData name="Hoffman, Peter" userId="673cee94-26bd-4c2a-ab82-1b3669e2f049" providerId="ADAL" clId="{10BF84EB-DAB4-4F60-B14F-7F6C019FEF0E}" dt="2024-12-04T21:44:45.239" v="292" actId="20577"/>
        <pc:sldMkLst>
          <pc:docMk/>
          <pc:sldMk cId="913226430" sldId="5719"/>
        </pc:sldMkLst>
      </pc:sldChg>
      <pc:sldChg chg="add del">
        <pc:chgData name="Hoffman, Peter" userId="673cee94-26bd-4c2a-ab82-1b3669e2f049" providerId="ADAL" clId="{10BF84EB-DAB4-4F60-B14F-7F6C019FEF0E}" dt="2024-12-04T21:44:56.406" v="294"/>
        <pc:sldMkLst>
          <pc:docMk/>
          <pc:sldMk cId="3974479967" sldId="5720"/>
        </pc:sldMkLst>
      </pc:sldChg>
    </pc:docChg>
  </pc:docChgLst>
  <pc:docChgLst>
    <pc:chgData name="Chaffin,Melissa" userId="S::chaffin_m@cde.state.co.us::21f0136b-23e1-4eef-9c4f-f29e4cc3ac56" providerId="AD" clId="Web-{ACE8396C-934E-5E93-C3BA-6F7C7425339F}"/>
    <pc:docChg chg="addSld delSld modSld">
      <pc:chgData name="Chaffin,Melissa" userId="S::chaffin_m@cde.state.co.us::21f0136b-23e1-4eef-9c4f-f29e4cc3ac56" providerId="AD" clId="Web-{ACE8396C-934E-5E93-C3BA-6F7C7425339F}" dt="2024-05-15T21:30:20.137" v="76" actId="20577"/>
      <pc:docMkLst>
        <pc:docMk/>
      </pc:docMkLst>
      <pc:sldChg chg="add">
        <pc:chgData name="Chaffin,Melissa" userId="S::chaffin_m@cde.state.co.us::21f0136b-23e1-4eef-9c4f-f29e4cc3ac56" providerId="AD" clId="Web-{ACE8396C-934E-5E93-C3BA-6F7C7425339F}" dt="2024-05-15T21:24:49.130" v="13"/>
        <pc:sldMkLst>
          <pc:docMk/>
          <pc:sldMk cId="792433865" sldId="266"/>
        </pc:sldMkLst>
      </pc:sldChg>
      <pc:sldChg chg="add">
        <pc:chgData name="Chaffin,Melissa" userId="S::chaffin_m@cde.state.co.us::21f0136b-23e1-4eef-9c4f-f29e4cc3ac56" providerId="AD" clId="Web-{ACE8396C-934E-5E93-C3BA-6F7C7425339F}" dt="2024-05-15T21:25:26.990" v="15"/>
        <pc:sldMkLst>
          <pc:docMk/>
          <pc:sldMk cId="2933628171" sldId="268"/>
        </pc:sldMkLst>
      </pc:sldChg>
      <pc:sldChg chg="add">
        <pc:chgData name="Chaffin,Melissa" userId="S::chaffin_m@cde.state.co.us::21f0136b-23e1-4eef-9c4f-f29e4cc3ac56" providerId="AD" clId="Web-{ACE8396C-934E-5E93-C3BA-6F7C7425339F}" dt="2024-05-15T21:25:58.678" v="18"/>
        <pc:sldMkLst>
          <pc:docMk/>
          <pc:sldMk cId="2627597655" sldId="269"/>
        </pc:sldMkLst>
      </pc:sldChg>
      <pc:sldChg chg="modSp add">
        <pc:chgData name="Chaffin,Melissa" userId="S::chaffin_m@cde.state.co.us::21f0136b-23e1-4eef-9c4f-f29e4cc3ac56" providerId="AD" clId="Web-{ACE8396C-934E-5E93-C3BA-6F7C7425339F}" dt="2024-05-15T21:30:20.137" v="76" actId="20577"/>
        <pc:sldMkLst>
          <pc:docMk/>
          <pc:sldMk cId="997716315" sldId="270"/>
        </pc:sldMkLst>
      </pc:sldChg>
      <pc:sldChg chg="add">
        <pc:chgData name="Chaffin,Melissa" userId="S::chaffin_m@cde.state.co.us::21f0136b-23e1-4eef-9c4f-f29e4cc3ac56" providerId="AD" clId="Web-{ACE8396C-934E-5E93-C3BA-6F7C7425339F}" dt="2024-05-15T21:26:17.616" v="20"/>
        <pc:sldMkLst>
          <pc:docMk/>
          <pc:sldMk cId="1247749747" sldId="5393"/>
        </pc:sldMkLst>
      </pc:sldChg>
      <pc:sldChg chg="addSp modSp add">
        <pc:chgData name="Chaffin,Melissa" userId="S::chaffin_m@cde.state.co.us::21f0136b-23e1-4eef-9c4f-f29e4cc3ac56" providerId="AD" clId="Web-{ACE8396C-934E-5E93-C3BA-6F7C7425339F}" dt="2024-05-15T21:28:12.291" v="27" actId="1076"/>
        <pc:sldMkLst>
          <pc:docMk/>
          <pc:sldMk cId="2248358354" sldId="5398"/>
        </pc:sldMkLst>
      </pc:sldChg>
      <pc:sldChg chg="modSp">
        <pc:chgData name="Chaffin,Melissa" userId="S::chaffin_m@cde.state.co.us::21f0136b-23e1-4eef-9c4f-f29e4cc3ac56" providerId="AD" clId="Web-{ACE8396C-934E-5E93-C3BA-6F7C7425339F}" dt="2024-05-15T21:20:53.218" v="6" actId="20577"/>
        <pc:sldMkLst>
          <pc:docMk/>
          <pc:sldMk cId="2687837903" sldId="5426"/>
        </pc:sldMkLst>
      </pc:sldChg>
      <pc:sldChg chg="del">
        <pc:chgData name="Chaffin,Melissa" userId="S::chaffin_m@cde.state.co.us::21f0136b-23e1-4eef-9c4f-f29e4cc3ac56" providerId="AD" clId="Web-{ACE8396C-934E-5E93-C3BA-6F7C7425339F}" dt="2024-05-15T21:25:03.224" v="14"/>
        <pc:sldMkLst>
          <pc:docMk/>
          <pc:sldMk cId="1977705933" sldId="5427"/>
        </pc:sldMkLst>
      </pc:sldChg>
      <pc:sldChg chg="del">
        <pc:chgData name="Chaffin,Melissa" userId="S::chaffin_m@cde.state.co.us::21f0136b-23e1-4eef-9c4f-f29e4cc3ac56" providerId="AD" clId="Web-{ACE8396C-934E-5E93-C3BA-6F7C7425339F}" dt="2024-05-15T21:25:31.881" v="16"/>
        <pc:sldMkLst>
          <pc:docMk/>
          <pc:sldMk cId="1213477695" sldId="5428"/>
        </pc:sldMkLst>
      </pc:sldChg>
      <pc:sldChg chg="del">
        <pc:chgData name="Chaffin,Melissa" userId="S::chaffin_m@cde.state.co.us::21f0136b-23e1-4eef-9c4f-f29e4cc3ac56" providerId="AD" clId="Web-{ACE8396C-934E-5E93-C3BA-6F7C7425339F}" dt="2024-05-15T21:26:26.648" v="21"/>
        <pc:sldMkLst>
          <pc:docMk/>
          <pc:sldMk cId="1001050613" sldId="5429"/>
        </pc:sldMkLst>
      </pc:sldChg>
      <pc:sldChg chg="new del">
        <pc:chgData name="Chaffin,Melissa" userId="S::chaffin_m@cde.state.co.us::21f0136b-23e1-4eef-9c4f-f29e4cc3ac56" providerId="AD" clId="Web-{ACE8396C-934E-5E93-C3BA-6F7C7425339F}" dt="2024-05-15T21:23:28.909" v="9"/>
        <pc:sldMkLst>
          <pc:docMk/>
          <pc:sldMk cId="798741675" sldId="5448"/>
        </pc:sldMkLst>
      </pc:sldChg>
      <pc:sldChg chg="new del">
        <pc:chgData name="Chaffin,Melissa" userId="S::chaffin_m@cde.state.co.us::21f0136b-23e1-4eef-9c4f-f29e4cc3ac56" providerId="AD" clId="Web-{ACE8396C-934E-5E93-C3BA-6F7C7425339F}" dt="2024-05-15T21:24:07.207" v="12"/>
        <pc:sldMkLst>
          <pc:docMk/>
          <pc:sldMk cId="839476294" sldId="5448"/>
        </pc:sldMkLst>
      </pc:sldChg>
      <pc:sldChg chg="new del">
        <pc:chgData name="Chaffin,Melissa" userId="S::chaffin_m@cde.state.co.us::21f0136b-23e1-4eef-9c4f-f29e4cc3ac56" providerId="AD" clId="Web-{ACE8396C-934E-5E93-C3BA-6F7C7425339F}" dt="2024-05-15T21:26:03.710" v="19"/>
        <pc:sldMkLst>
          <pc:docMk/>
          <pc:sldMk cId="3117559874" sldId="5448"/>
        </pc:sldMkLst>
      </pc:sldChg>
    </pc:docChg>
  </pc:docChgLst>
  <pc:docChgLst>
    <pc:chgData name="Chaffin,Melissa" userId="S::chaffin_m@cde.state.co.us::21f0136b-23e1-4eef-9c4f-f29e4cc3ac56" providerId="AD" clId="Web-{701910B4-8F1E-9980-E67E-B585A2FBDFFD}"/>
    <pc:docChg chg="modSld">
      <pc:chgData name="Chaffin,Melissa" userId="S::chaffin_m@cde.state.co.us::21f0136b-23e1-4eef-9c4f-f29e4cc3ac56" providerId="AD" clId="Web-{701910B4-8F1E-9980-E67E-B585A2FBDFFD}" dt="2024-10-02T15:59:42.312" v="1" actId="20577"/>
      <pc:docMkLst>
        <pc:docMk/>
      </pc:docMkLst>
      <pc:sldChg chg="modSp">
        <pc:chgData name="Chaffin,Melissa" userId="S::chaffin_m@cde.state.co.us::21f0136b-23e1-4eef-9c4f-f29e4cc3ac56" providerId="AD" clId="Web-{701910B4-8F1E-9980-E67E-B585A2FBDFFD}" dt="2024-10-02T15:59:42.312" v="1" actId="20577"/>
        <pc:sldMkLst>
          <pc:docMk/>
          <pc:sldMk cId="2592141677" sldId="5605"/>
        </pc:sldMkLst>
      </pc:sldChg>
    </pc:docChg>
  </pc:docChgLst>
  <pc:docChgLst>
    <pc:chgData name="Ward, Reagan" userId="27291eb4-8241-4961-9e69-8c66e34cc5b0" providerId="ADAL" clId="{5C3B32FB-90DF-4C25-95C8-6F3192424564}"/>
    <pc:docChg chg="custSel addSld delSld modSld sldOrd">
      <pc:chgData name="Ward, Reagan" userId="27291eb4-8241-4961-9e69-8c66e34cc5b0" providerId="ADAL" clId="{5C3B32FB-90DF-4C25-95C8-6F3192424564}" dt="2024-07-11T13:31:22.794" v="1722" actId="20577"/>
      <pc:docMkLst>
        <pc:docMk/>
      </pc:docMkLst>
      <pc:sldChg chg="ord">
        <pc:chgData name="Ward, Reagan" userId="27291eb4-8241-4961-9e69-8c66e34cc5b0" providerId="ADAL" clId="{5C3B32FB-90DF-4C25-95C8-6F3192424564}" dt="2024-07-10T19:14:12.066" v="271"/>
        <pc:sldMkLst>
          <pc:docMk/>
          <pc:sldMk cId="3920709822" sldId="4844"/>
        </pc:sldMkLst>
      </pc:sldChg>
      <pc:sldChg chg="del">
        <pc:chgData name="Ward, Reagan" userId="27291eb4-8241-4961-9e69-8c66e34cc5b0" providerId="ADAL" clId="{5C3B32FB-90DF-4C25-95C8-6F3192424564}" dt="2024-07-10T19:13:59.534" v="269" actId="47"/>
        <pc:sldMkLst>
          <pc:docMk/>
          <pc:sldMk cId="1437670727" sldId="5064"/>
        </pc:sldMkLst>
      </pc:sldChg>
      <pc:sldChg chg="del">
        <pc:chgData name="Ward, Reagan" userId="27291eb4-8241-4961-9e69-8c66e34cc5b0" providerId="ADAL" clId="{5C3B32FB-90DF-4C25-95C8-6F3192424564}" dt="2024-07-10T19:13:59.534" v="269" actId="47"/>
        <pc:sldMkLst>
          <pc:docMk/>
          <pc:sldMk cId="2061204550" sldId="5406"/>
        </pc:sldMkLst>
      </pc:sldChg>
      <pc:sldChg chg="del">
        <pc:chgData name="Ward, Reagan" userId="27291eb4-8241-4961-9e69-8c66e34cc5b0" providerId="ADAL" clId="{5C3B32FB-90DF-4C25-95C8-6F3192424564}" dt="2024-07-10T19:13:59.534" v="269" actId="47"/>
        <pc:sldMkLst>
          <pc:docMk/>
          <pc:sldMk cId="78516318" sldId="5409"/>
        </pc:sldMkLst>
      </pc:sldChg>
      <pc:sldChg chg="del">
        <pc:chgData name="Ward, Reagan" userId="27291eb4-8241-4961-9e69-8c66e34cc5b0" providerId="ADAL" clId="{5C3B32FB-90DF-4C25-95C8-6F3192424564}" dt="2024-07-10T19:13:59.534" v="269" actId="47"/>
        <pc:sldMkLst>
          <pc:docMk/>
          <pc:sldMk cId="1875050879" sldId="5451"/>
        </pc:sldMkLst>
      </pc:sldChg>
      <pc:sldChg chg="ord">
        <pc:chgData name="Ward, Reagan" userId="27291eb4-8241-4961-9e69-8c66e34cc5b0" providerId="ADAL" clId="{5C3B32FB-90DF-4C25-95C8-6F3192424564}" dt="2024-07-10T19:14:24.784" v="273"/>
        <pc:sldMkLst>
          <pc:docMk/>
          <pc:sldMk cId="619942572" sldId="5456"/>
        </pc:sldMkLst>
      </pc:sldChg>
      <pc:sldChg chg="ord">
        <pc:chgData name="Ward, Reagan" userId="27291eb4-8241-4961-9e69-8c66e34cc5b0" providerId="ADAL" clId="{5C3B32FB-90DF-4C25-95C8-6F3192424564}" dt="2024-07-10T19:14:12.066" v="271"/>
        <pc:sldMkLst>
          <pc:docMk/>
          <pc:sldMk cId="2545278991" sldId="5460"/>
        </pc:sldMkLst>
      </pc:sldChg>
      <pc:sldChg chg="ord">
        <pc:chgData name="Ward, Reagan" userId="27291eb4-8241-4961-9e69-8c66e34cc5b0" providerId="ADAL" clId="{5C3B32FB-90DF-4C25-95C8-6F3192424564}" dt="2024-07-10T19:14:12.066" v="271"/>
        <pc:sldMkLst>
          <pc:docMk/>
          <pc:sldMk cId="518718281" sldId="5461"/>
        </pc:sldMkLst>
      </pc:sldChg>
      <pc:sldChg chg="del ord">
        <pc:chgData name="Ward, Reagan" userId="27291eb4-8241-4961-9e69-8c66e34cc5b0" providerId="ADAL" clId="{5C3B32FB-90DF-4C25-95C8-6F3192424564}" dt="2024-07-10T19:16:26.232" v="400" actId="47"/>
        <pc:sldMkLst>
          <pc:docMk/>
          <pc:sldMk cId="2648156032" sldId="5462"/>
        </pc:sldMkLst>
      </pc:sldChg>
      <pc:sldChg chg="del">
        <pc:chgData name="Ward, Reagan" userId="27291eb4-8241-4961-9e69-8c66e34cc5b0" providerId="ADAL" clId="{5C3B32FB-90DF-4C25-95C8-6F3192424564}" dt="2024-07-10T19:11:50.857" v="204" actId="47"/>
        <pc:sldMkLst>
          <pc:docMk/>
          <pc:sldMk cId="4010777175" sldId="5471"/>
        </pc:sldMkLst>
      </pc:sldChg>
      <pc:sldChg chg="del">
        <pc:chgData name="Ward, Reagan" userId="27291eb4-8241-4961-9e69-8c66e34cc5b0" providerId="ADAL" clId="{5C3B32FB-90DF-4C25-95C8-6F3192424564}" dt="2024-07-10T19:11:50.857" v="204" actId="47"/>
        <pc:sldMkLst>
          <pc:docMk/>
          <pc:sldMk cId="3839312819" sldId="5472"/>
        </pc:sldMkLst>
      </pc:sldChg>
      <pc:sldChg chg="del">
        <pc:chgData name="Ward, Reagan" userId="27291eb4-8241-4961-9e69-8c66e34cc5b0" providerId="ADAL" clId="{5C3B32FB-90DF-4C25-95C8-6F3192424564}" dt="2024-07-10T19:11:50.857" v="204" actId="47"/>
        <pc:sldMkLst>
          <pc:docMk/>
          <pc:sldMk cId="2020384015" sldId="5473"/>
        </pc:sldMkLst>
      </pc:sldChg>
      <pc:sldChg chg="ord">
        <pc:chgData name="Ward, Reagan" userId="27291eb4-8241-4961-9e69-8c66e34cc5b0" providerId="ADAL" clId="{5C3B32FB-90DF-4C25-95C8-6F3192424564}" dt="2024-07-10T19:14:12.066" v="271"/>
        <pc:sldMkLst>
          <pc:docMk/>
          <pc:sldMk cId="2348164026" sldId="5474"/>
        </pc:sldMkLst>
      </pc:sldChg>
      <pc:sldChg chg="ord">
        <pc:chgData name="Ward, Reagan" userId="27291eb4-8241-4961-9e69-8c66e34cc5b0" providerId="ADAL" clId="{5C3B32FB-90DF-4C25-95C8-6F3192424564}" dt="2024-07-10T19:14:24.784" v="273"/>
        <pc:sldMkLst>
          <pc:docMk/>
          <pc:sldMk cId="719504100" sldId="5477"/>
        </pc:sldMkLst>
      </pc:sldChg>
      <pc:sldChg chg="addSp modSp mod ord">
        <pc:chgData name="Ward, Reagan" userId="27291eb4-8241-4961-9e69-8c66e34cc5b0" providerId="ADAL" clId="{5C3B32FB-90DF-4C25-95C8-6F3192424564}" dt="2024-07-11T13:28:47.404" v="1700" actId="404"/>
        <pc:sldMkLst>
          <pc:docMk/>
          <pc:sldMk cId="1007356210" sldId="5482"/>
        </pc:sldMkLst>
      </pc:sldChg>
      <pc:sldChg chg="del ord">
        <pc:chgData name="Ward, Reagan" userId="27291eb4-8241-4961-9e69-8c66e34cc5b0" providerId="ADAL" clId="{5C3B32FB-90DF-4C25-95C8-6F3192424564}" dt="2024-07-10T19:17:08.884" v="510" actId="47"/>
        <pc:sldMkLst>
          <pc:docMk/>
          <pc:sldMk cId="2685988123" sldId="5483"/>
        </pc:sldMkLst>
      </pc:sldChg>
      <pc:sldChg chg="del">
        <pc:chgData name="Ward, Reagan" userId="27291eb4-8241-4961-9e69-8c66e34cc5b0" providerId="ADAL" clId="{5C3B32FB-90DF-4C25-95C8-6F3192424564}" dt="2024-07-10T19:13:59.534" v="269" actId="47"/>
        <pc:sldMkLst>
          <pc:docMk/>
          <pc:sldMk cId="2153011688" sldId="5484"/>
        </pc:sldMkLst>
      </pc:sldChg>
      <pc:sldChg chg="addSp delSp modSp new mod modClrScheme chgLayout">
        <pc:chgData name="Ward, Reagan" userId="27291eb4-8241-4961-9e69-8c66e34cc5b0" providerId="ADAL" clId="{5C3B32FB-90DF-4C25-95C8-6F3192424564}" dt="2024-07-10T19:12:21.301" v="231" actId="20577"/>
        <pc:sldMkLst>
          <pc:docMk/>
          <pc:sldMk cId="2112299936" sldId="5500"/>
        </pc:sldMkLst>
      </pc:sldChg>
      <pc:sldChg chg="addSp delSp modSp new mod modClrScheme chgLayout">
        <pc:chgData name="Ward, Reagan" userId="27291eb4-8241-4961-9e69-8c66e34cc5b0" providerId="ADAL" clId="{5C3B32FB-90DF-4C25-95C8-6F3192424564}" dt="2024-07-10T19:12:24.452" v="233" actId="700"/>
        <pc:sldMkLst>
          <pc:docMk/>
          <pc:sldMk cId="2919007612" sldId="5501"/>
        </pc:sldMkLst>
      </pc:sldChg>
      <pc:sldChg chg="addSp delSp modSp new mod modClrScheme chgLayout">
        <pc:chgData name="Ward, Reagan" userId="27291eb4-8241-4961-9e69-8c66e34cc5b0" providerId="ADAL" clId="{5C3B32FB-90DF-4C25-95C8-6F3192424564}" dt="2024-07-10T19:12:34.966" v="268" actId="20577"/>
        <pc:sldMkLst>
          <pc:docMk/>
          <pc:sldMk cId="2114177830" sldId="5502"/>
        </pc:sldMkLst>
      </pc:sldChg>
      <pc:sldChg chg="addSp delSp modSp new mod modClrScheme chgLayout">
        <pc:chgData name="Ward, Reagan" userId="27291eb4-8241-4961-9e69-8c66e34cc5b0" providerId="ADAL" clId="{5C3B32FB-90DF-4C25-95C8-6F3192424564}" dt="2024-07-10T19:14:53.452" v="309" actId="20577"/>
        <pc:sldMkLst>
          <pc:docMk/>
          <pc:sldMk cId="3555346656" sldId="5503"/>
        </pc:sldMkLst>
      </pc:sldChg>
      <pc:sldChg chg="addSp delSp modSp new mod modClrScheme chgLayout">
        <pc:chgData name="Ward, Reagan" userId="27291eb4-8241-4961-9e69-8c66e34cc5b0" providerId="ADAL" clId="{5C3B32FB-90DF-4C25-95C8-6F3192424564}" dt="2024-07-10T19:14:57.381" v="311" actId="700"/>
        <pc:sldMkLst>
          <pc:docMk/>
          <pc:sldMk cId="1153930597" sldId="5504"/>
        </pc:sldMkLst>
      </pc:sldChg>
      <pc:sldChg chg="addSp delSp modSp new mod modClrScheme chgLayout">
        <pc:chgData name="Ward, Reagan" userId="27291eb4-8241-4961-9e69-8c66e34cc5b0" providerId="ADAL" clId="{5C3B32FB-90DF-4C25-95C8-6F3192424564}" dt="2024-07-10T19:15:07.105" v="355" actId="20577"/>
        <pc:sldMkLst>
          <pc:docMk/>
          <pc:sldMk cId="1684126465" sldId="5505"/>
        </pc:sldMkLst>
      </pc:sldChg>
      <pc:sldChg chg="addSp delSp modSp new mod ord modClrScheme chgLayout">
        <pc:chgData name="Ward, Reagan" userId="27291eb4-8241-4961-9e69-8c66e34cc5b0" providerId="ADAL" clId="{5C3B32FB-90DF-4C25-95C8-6F3192424564}" dt="2024-07-10T22:39:02.995" v="1648" actId="20577"/>
        <pc:sldMkLst>
          <pc:docMk/>
          <pc:sldMk cId="3203029648" sldId="5506"/>
        </pc:sldMkLst>
      </pc:sldChg>
    </pc:docChg>
  </pc:docChgLst>
  <pc:docChgLst>
    <pc:chgData name="Heitman, Lindsey" userId="a9773a47-99d2-4599-9377-6d37e9ec0bd3" providerId="ADAL" clId="{2488B96D-9953-49C9-BD32-A06D2E4D7924}"/>
    <pc:docChg chg="custSel addSld delSld modSld">
      <pc:chgData name="Heitman, Lindsey" userId="a9773a47-99d2-4599-9377-6d37e9ec0bd3" providerId="ADAL" clId="{2488B96D-9953-49C9-BD32-A06D2E4D7924}" dt="2024-09-05T14:06:19.316" v="351"/>
      <pc:docMkLst>
        <pc:docMk/>
      </pc:docMkLst>
      <pc:sldChg chg="del">
        <pc:chgData name="Heitman, Lindsey" userId="a9773a47-99d2-4599-9377-6d37e9ec0bd3" providerId="ADAL" clId="{2488B96D-9953-49C9-BD32-A06D2E4D7924}" dt="2024-09-04T21:51:42.404" v="241" actId="2696"/>
        <pc:sldMkLst>
          <pc:docMk/>
          <pc:sldMk cId="3075548332" sldId="279"/>
        </pc:sldMkLst>
      </pc:sldChg>
      <pc:sldChg chg="addSp delSp modSp add mod modClrScheme chgLayout">
        <pc:chgData name="Heitman, Lindsey" userId="a9773a47-99d2-4599-9377-6d37e9ec0bd3" providerId="ADAL" clId="{2488B96D-9953-49C9-BD32-A06D2E4D7924}" dt="2024-09-04T21:53:46.005" v="346" actId="207"/>
        <pc:sldMkLst>
          <pc:docMk/>
          <pc:sldMk cId="1833912120" sldId="287"/>
        </pc:sldMkLst>
      </pc:sldChg>
      <pc:sldChg chg="del">
        <pc:chgData name="Heitman, Lindsey" userId="a9773a47-99d2-4599-9377-6d37e9ec0bd3" providerId="ADAL" clId="{2488B96D-9953-49C9-BD32-A06D2E4D7924}" dt="2024-09-04T21:51:39.263" v="240" actId="2696"/>
        <pc:sldMkLst>
          <pc:docMk/>
          <pc:sldMk cId="1437670727" sldId="5064"/>
        </pc:sldMkLst>
      </pc:sldChg>
      <pc:sldChg chg="modSp add mod">
        <pc:chgData name="Heitman, Lindsey" userId="a9773a47-99d2-4599-9377-6d37e9ec0bd3" providerId="ADAL" clId="{2488B96D-9953-49C9-BD32-A06D2E4D7924}" dt="2024-09-04T21:51:26.932" v="239" actId="20577"/>
        <pc:sldMkLst>
          <pc:docMk/>
          <pc:sldMk cId="11504233" sldId="5368"/>
        </pc:sldMkLst>
      </pc:sldChg>
      <pc:sldChg chg="addSp delSp modSp add mod modClrScheme chgLayout">
        <pc:chgData name="Heitman, Lindsey" userId="a9773a47-99d2-4599-9377-6d37e9ec0bd3" providerId="ADAL" clId="{2488B96D-9953-49C9-BD32-A06D2E4D7924}" dt="2024-09-04T21:54:27.662" v="350"/>
        <pc:sldMkLst>
          <pc:docMk/>
          <pc:sldMk cId="1242983988" sldId="5396"/>
        </pc:sldMkLst>
      </pc:sldChg>
      <pc:sldChg chg="del">
        <pc:chgData name="Heitman, Lindsey" userId="a9773a47-99d2-4599-9377-6d37e9ec0bd3" providerId="ADAL" clId="{2488B96D-9953-49C9-BD32-A06D2E4D7924}" dt="2024-09-04T21:49:10.769" v="207" actId="2696"/>
        <pc:sldMkLst>
          <pc:docMk/>
          <pc:sldMk cId="2250697444" sldId="5532"/>
        </pc:sldMkLst>
      </pc:sldChg>
      <pc:sldChg chg="del">
        <pc:chgData name="Heitman, Lindsey" userId="a9773a47-99d2-4599-9377-6d37e9ec0bd3" providerId="ADAL" clId="{2488B96D-9953-49C9-BD32-A06D2E4D7924}" dt="2024-09-04T21:51:51.844" v="242" actId="2696"/>
        <pc:sldMkLst>
          <pc:docMk/>
          <pc:sldMk cId="4075349401" sldId="5549"/>
        </pc:sldMkLst>
      </pc:sldChg>
      <pc:sldChg chg="add del">
        <pc:chgData name="Heitman, Lindsey" userId="a9773a47-99d2-4599-9377-6d37e9ec0bd3" providerId="ADAL" clId="{2488B96D-9953-49C9-BD32-A06D2E4D7924}" dt="2024-09-04T21:52:12.865" v="245"/>
        <pc:sldMkLst>
          <pc:docMk/>
          <pc:sldMk cId="182210934" sldId="5550"/>
        </pc:sldMkLst>
      </pc:sldChg>
      <pc:sldChg chg="add">
        <pc:chgData name="Heitman, Lindsey" userId="a9773a47-99d2-4599-9377-6d37e9ec0bd3" providerId="ADAL" clId="{2488B96D-9953-49C9-BD32-A06D2E4D7924}" dt="2024-09-04T21:52:12.865" v="245"/>
        <pc:sldMkLst>
          <pc:docMk/>
          <pc:sldMk cId="1226229036" sldId="5551"/>
        </pc:sldMkLst>
      </pc:sldChg>
      <pc:sldChg chg="add">
        <pc:chgData name="Heitman, Lindsey" userId="a9773a47-99d2-4599-9377-6d37e9ec0bd3" providerId="ADAL" clId="{2488B96D-9953-49C9-BD32-A06D2E4D7924}" dt="2024-09-05T14:06:19.316" v="351"/>
        <pc:sldMkLst>
          <pc:docMk/>
          <pc:sldMk cId="1794373927" sldId="5552"/>
        </pc:sldMkLst>
      </pc:sldChg>
      <pc:sldChg chg="del">
        <pc:chgData name="Heitman, Lindsey" userId="a9773a47-99d2-4599-9377-6d37e9ec0bd3" providerId="ADAL" clId="{2488B96D-9953-49C9-BD32-A06D2E4D7924}" dt="2024-09-04T21:51:04.758" v="209" actId="2696"/>
        <pc:sldMkLst>
          <pc:docMk/>
          <pc:sldMk cId="2142046572" sldId="5571"/>
        </pc:sldMkLst>
      </pc:sldChg>
      <pc:sldChg chg="del">
        <pc:chgData name="Heitman, Lindsey" userId="a9773a47-99d2-4599-9377-6d37e9ec0bd3" providerId="ADAL" clId="{2488B96D-9953-49C9-BD32-A06D2E4D7924}" dt="2024-09-04T21:51:56.612" v="243" actId="2696"/>
        <pc:sldMkLst>
          <pc:docMk/>
          <pc:sldMk cId="1079737274" sldId="5581"/>
        </pc:sldMkLst>
      </pc:sldChg>
    </pc:docChg>
  </pc:docChgLst>
  <pc:docChgLst>
    <pc:chgData name="Wenzel, Brooke" userId="672bf8d3-b15b-4e02-a6d1-39319a0df09b" providerId="ADAL" clId="{E2F72D30-7E59-49DC-8B5E-5A6801494645}"/>
    <pc:docChg chg="undo custSel delSld modSld">
      <pc:chgData name="Wenzel, Brooke" userId="672bf8d3-b15b-4e02-a6d1-39319a0df09b" providerId="ADAL" clId="{E2F72D30-7E59-49DC-8B5E-5A6801494645}" dt="2024-11-04T13:39:02.660" v="289" actId="13244"/>
      <pc:docMkLst>
        <pc:docMk/>
      </pc:docMkLst>
      <pc:sldChg chg="delSp del mod">
        <pc:chgData name="Wenzel, Brooke" userId="672bf8d3-b15b-4e02-a6d1-39319a0df09b" providerId="ADAL" clId="{E2F72D30-7E59-49DC-8B5E-5A6801494645}" dt="2024-11-01T15:38:44.914" v="131" actId="47"/>
        <pc:sldMkLst>
          <pc:docMk/>
          <pc:sldMk cId="619815111" sldId="5076"/>
        </pc:sldMkLst>
      </pc:sldChg>
      <pc:sldChg chg="addSp delSp modSp mod">
        <pc:chgData name="Wenzel, Brooke" userId="672bf8d3-b15b-4e02-a6d1-39319a0df09b" providerId="ADAL" clId="{E2F72D30-7E59-49DC-8B5E-5A6801494645}" dt="2024-11-04T13:38:24.400" v="284" actId="1076"/>
        <pc:sldMkLst>
          <pc:docMk/>
          <pc:sldMk cId="3409998740" sldId="5502"/>
        </pc:sldMkLst>
      </pc:sldChg>
      <pc:sldChg chg="modSp mod">
        <pc:chgData name="Wenzel, Brooke" userId="672bf8d3-b15b-4e02-a6d1-39319a0df09b" providerId="ADAL" clId="{E2F72D30-7E59-49DC-8B5E-5A6801494645}" dt="2024-11-04T13:36:44.757" v="269" actId="20577"/>
        <pc:sldMkLst>
          <pc:docMk/>
          <pc:sldMk cId="2273958347" sldId="5534"/>
        </pc:sldMkLst>
      </pc:sldChg>
      <pc:sldChg chg="addSp delSp modSp del mod">
        <pc:chgData name="Wenzel, Brooke" userId="672bf8d3-b15b-4e02-a6d1-39319a0df09b" providerId="ADAL" clId="{E2F72D30-7E59-49DC-8B5E-5A6801494645}" dt="2024-11-01T15:43:02.975" v="212" actId="47"/>
        <pc:sldMkLst>
          <pc:docMk/>
          <pc:sldMk cId="900576933" sldId="5537"/>
        </pc:sldMkLst>
      </pc:sldChg>
      <pc:sldChg chg="delSp del mod">
        <pc:chgData name="Wenzel, Brooke" userId="672bf8d3-b15b-4e02-a6d1-39319a0df09b" providerId="ADAL" clId="{E2F72D30-7E59-49DC-8B5E-5A6801494645}" dt="2024-11-01T15:39:15.291" v="132" actId="47"/>
        <pc:sldMkLst>
          <pc:docMk/>
          <pc:sldMk cId="1833070423" sldId="5660"/>
        </pc:sldMkLst>
      </pc:sldChg>
      <pc:sldChg chg="del">
        <pc:chgData name="Wenzel, Brooke" userId="672bf8d3-b15b-4e02-a6d1-39319a0df09b" providerId="ADAL" clId="{E2F72D30-7E59-49DC-8B5E-5A6801494645}" dt="2024-11-01T15:38:31.117" v="126" actId="47"/>
        <pc:sldMkLst>
          <pc:docMk/>
          <pc:sldMk cId="2923648200" sldId="5684"/>
        </pc:sldMkLst>
      </pc:sldChg>
    </pc:docChg>
  </pc:docChgLst>
  <pc:docChgLst>
    <pc:chgData name="Ward, Reagan" userId="27291eb4-8241-4961-9e69-8c66e34cc5b0" providerId="ADAL" clId="{9941803A-085E-47D7-84EF-59AB115E842A}"/>
    <pc:docChg chg="undo custSel addSld delSld modSld">
      <pc:chgData name="Ward, Reagan" userId="27291eb4-8241-4961-9e69-8c66e34cc5b0" providerId="ADAL" clId="{9941803A-085E-47D7-84EF-59AB115E842A}" dt="2024-11-07T15:52:36.824" v="1080" actId="13244"/>
      <pc:docMkLst>
        <pc:docMk/>
      </pc:docMkLst>
      <pc:sldChg chg="add del">
        <pc:chgData name="Ward, Reagan" userId="27291eb4-8241-4961-9e69-8c66e34cc5b0" providerId="ADAL" clId="{9941803A-085E-47D7-84EF-59AB115E842A}" dt="2024-11-06T18:15:35.412" v="782"/>
        <pc:sldMkLst>
          <pc:docMk/>
          <pc:sldMk cId="1872422787" sldId="285"/>
        </pc:sldMkLst>
      </pc:sldChg>
      <pc:sldChg chg="add">
        <pc:chgData name="Ward, Reagan" userId="27291eb4-8241-4961-9e69-8c66e34cc5b0" providerId="ADAL" clId="{9941803A-085E-47D7-84EF-59AB115E842A}" dt="2024-11-06T18:18:04.631" v="848"/>
        <pc:sldMkLst>
          <pc:docMk/>
          <pc:sldMk cId="2017135082" sldId="5626"/>
        </pc:sldMkLst>
      </pc:sldChg>
      <pc:sldChg chg="modSp add del mod modClrScheme chgLayout">
        <pc:chgData name="Ward, Reagan" userId="27291eb4-8241-4961-9e69-8c66e34cc5b0" providerId="ADAL" clId="{9941803A-085E-47D7-84EF-59AB115E842A}" dt="2024-11-06T18:25:35.797" v="1026" actId="47"/>
        <pc:sldMkLst>
          <pc:docMk/>
          <pc:sldMk cId="3507505468" sldId="5647"/>
        </pc:sldMkLst>
      </pc:sldChg>
      <pc:sldChg chg="modSp mod">
        <pc:chgData name="Ward, Reagan" userId="27291eb4-8241-4961-9e69-8c66e34cc5b0" providerId="ADAL" clId="{9941803A-085E-47D7-84EF-59AB115E842A}" dt="2024-11-07T15:07:28.835" v="1075" actId="962"/>
        <pc:sldMkLst>
          <pc:docMk/>
          <pc:sldMk cId="35700584" sldId="5676"/>
        </pc:sldMkLst>
      </pc:sldChg>
      <pc:sldChg chg="addSp delSp modSp add del mod modClrScheme chgLayout">
        <pc:chgData name="Ward, Reagan" userId="27291eb4-8241-4961-9e69-8c66e34cc5b0" providerId="ADAL" clId="{9941803A-085E-47D7-84EF-59AB115E842A}" dt="2024-11-06T18:05:56.240" v="358" actId="47"/>
        <pc:sldMkLst>
          <pc:docMk/>
          <pc:sldMk cId="646360203" sldId="5679"/>
        </pc:sldMkLst>
      </pc:sldChg>
      <pc:sldChg chg="addSp modSp add mod">
        <pc:chgData name="Ward, Reagan" userId="27291eb4-8241-4961-9e69-8c66e34cc5b0" providerId="ADAL" clId="{9941803A-085E-47D7-84EF-59AB115E842A}" dt="2024-11-06T18:26:26.432" v="1036" actId="1076"/>
        <pc:sldMkLst>
          <pc:docMk/>
          <pc:sldMk cId="18737908" sldId="5681"/>
        </pc:sldMkLst>
      </pc:sldChg>
      <pc:sldChg chg="addSp delSp modSp new mod modClrScheme chgLayout">
        <pc:chgData name="Ward, Reagan" userId="27291eb4-8241-4961-9e69-8c66e34cc5b0" providerId="ADAL" clId="{9941803A-085E-47D7-84EF-59AB115E842A}" dt="2024-11-06T17:51:48.069" v="229" actId="20577"/>
        <pc:sldMkLst>
          <pc:docMk/>
          <pc:sldMk cId="4228830971" sldId="5688"/>
        </pc:sldMkLst>
      </pc:sldChg>
      <pc:sldChg chg="addSp delSp modSp new del mod modClrScheme chgLayout">
        <pc:chgData name="Ward, Reagan" userId="27291eb4-8241-4961-9e69-8c66e34cc5b0" providerId="ADAL" clId="{9941803A-085E-47D7-84EF-59AB115E842A}" dt="2024-11-06T18:18:07.654" v="849" actId="47"/>
        <pc:sldMkLst>
          <pc:docMk/>
          <pc:sldMk cId="2678342899" sldId="5689"/>
        </pc:sldMkLst>
      </pc:sldChg>
      <pc:sldChg chg="addSp delSp modSp new del mod modClrScheme chgLayout">
        <pc:chgData name="Ward, Reagan" userId="27291eb4-8241-4961-9e69-8c66e34cc5b0" providerId="ADAL" clId="{9941803A-085E-47D7-84EF-59AB115E842A}" dt="2024-11-06T18:26:14.663" v="1035" actId="2696"/>
        <pc:sldMkLst>
          <pc:docMk/>
          <pc:sldMk cId="3660893124" sldId="5690"/>
        </pc:sldMkLst>
      </pc:sldChg>
      <pc:sldChg chg="addSp delSp modSp new mod modClrScheme chgLayout">
        <pc:chgData name="Ward, Reagan" userId="27291eb4-8241-4961-9e69-8c66e34cc5b0" providerId="ADAL" clId="{9941803A-085E-47D7-84EF-59AB115E842A}" dt="2024-11-06T18:28:01.835" v="1062" actId="13244"/>
        <pc:sldMkLst>
          <pc:docMk/>
          <pc:sldMk cId="799171963" sldId="5691"/>
        </pc:sldMkLst>
      </pc:sldChg>
      <pc:sldChg chg="addSp delSp modSp new mod">
        <pc:chgData name="Ward, Reagan" userId="27291eb4-8241-4961-9e69-8c66e34cc5b0" providerId="ADAL" clId="{9941803A-085E-47D7-84EF-59AB115E842A}" dt="2024-11-06T18:28:13.396" v="1063" actId="13244"/>
        <pc:sldMkLst>
          <pc:docMk/>
          <pc:sldMk cId="3025715436" sldId="5692"/>
        </pc:sldMkLst>
      </pc:sldChg>
      <pc:sldChg chg="addSp delSp modSp new mod modClrScheme chgLayout">
        <pc:chgData name="Ward, Reagan" userId="27291eb4-8241-4961-9e69-8c66e34cc5b0" providerId="ADAL" clId="{9941803A-085E-47D7-84EF-59AB115E842A}" dt="2024-11-07T15:06:57.578" v="1074" actId="27636"/>
        <pc:sldMkLst>
          <pc:docMk/>
          <pc:sldMk cId="1834267042" sldId="5693"/>
        </pc:sldMkLst>
      </pc:sldChg>
    </pc:docChg>
  </pc:docChgLst>
  <pc:docChgLst>
    <pc:chgData name="Ward, Reagan" userId="27291eb4-8241-4961-9e69-8c66e34cc5b0" providerId="ADAL" clId="{989A9712-079D-4F25-8515-93BABA527730}"/>
    <pc:docChg chg="modSld">
      <pc:chgData name="Ward, Reagan" userId="27291eb4-8241-4961-9e69-8c66e34cc5b0" providerId="ADAL" clId="{989A9712-079D-4F25-8515-93BABA527730}" dt="2024-07-25T13:26:33.079" v="13" actId="1076"/>
      <pc:docMkLst>
        <pc:docMk/>
      </pc:docMkLst>
    </pc:docChg>
  </pc:docChgLst>
  <pc:docChgLst>
    <pc:chgData name="Gudka, Dawna" userId="823cceae-331b-41d6-9a63-34ad6d1db55c" providerId="ADAL" clId="{92B710DF-6F6E-4BA3-8762-3952A1AB3402}"/>
    <pc:docChg chg="custSel addSld modSld sldOrd">
      <pc:chgData name="Gudka, Dawna" userId="823cceae-331b-41d6-9a63-34ad6d1db55c" providerId="ADAL" clId="{92B710DF-6F6E-4BA3-8762-3952A1AB3402}" dt="2024-09-26T04:45:17.186" v="1431" actId="13244"/>
      <pc:docMkLst>
        <pc:docMk/>
      </pc:docMkLst>
      <pc:sldChg chg="modSp mod">
        <pc:chgData name="Gudka, Dawna" userId="823cceae-331b-41d6-9a63-34ad6d1db55c" providerId="ADAL" clId="{92B710DF-6F6E-4BA3-8762-3952A1AB3402}" dt="2024-09-26T04:41:53.306" v="1251" actId="20577"/>
        <pc:sldMkLst>
          <pc:docMk/>
          <pc:sldMk cId="3253466667" sldId="5637"/>
        </pc:sldMkLst>
      </pc:sldChg>
      <pc:sldChg chg="modSp mod">
        <pc:chgData name="Gudka, Dawna" userId="823cceae-331b-41d6-9a63-34ad6d1db55c" providerId="ADAL" clId="{92B710DF-6F6E-4BA3-8762-3952A1AB3402}" dt="2024-09-26T04:41:17.787" v="1179" actId="20577"/>
        <pc:sldMkLst>
          <pc:docMk/>
          <pc:sldMk cId="1220290463" sldId="5638"/>
        </pc:sldMkLst>
      </pc:sldChg>
      <pc:sldChg chg="addSp delSp modSp add mod ord">
        <pc:chgData name="Gudka, Dawna" userId="823cceae-331b-41d6-9a63-34ad6d1db55c" providerId="ADAL" clId="{92B710DF-6F6E-4BA3-8762-3952A1AB3402}" dt="2024-09-26T04:44:16.313" v="1425" actId="13244"/>
        <pc:sldMkLst>
          <pc:docMk/>
          <pc:sldMk cId="2101563100" sldId="5644"/>
        </pc:sldMkLst>
      </pc:sldChg>
    </pc:docChg>
  </pc:docChgLst>
  <pc:docChgLst>
    <pc:chgData name="Rhodes, Tara" userId="S::rhodes_t@cde.state.co.us::566307b0-1e17-4826-87e1-0feb85a922f2" providerId="AD" clId="Web-{BEAD239F-1C02-CC02-E475-D1FD1C48FF62}"/>
    <pc:docChg chg="addSld delSld modSld sldOrd">
      <pc:chgData name="Rhodes, Tara" userId="S::rhodes_t@cde.state.co.us::566307b0-1e17-4826-87e1-0feb85a922f2" providerId="AD" clId="Web-{BEAD239F-1C02-CC02-E475-D1FD1C48FF62}" dt="2024-10-17T05:49:08.288" v="943"/>
      <pc:docMkLst>
        <pc:docMk/>
      </pc:docMkLst>
      <pc:sldChg chg="modSp">
        <pc:chgData name="Rhodes, Tara" userId="S::rhodes_t@cde.state.co.us::566307b0-1e17-4826-87e1-0feb85a922f2" providerId="AD" clId="Web-{BEAD239F-1C02-CC02-E475-D1FD1C48FF62}" dt="2024-10-17T05:48:58.585" v="942" actId="20577"/>
        <pc:sldMkLst>
          <pc:docMk/>
          <pc:sldMk cId="987153537" sldId="5643"/>
        </pc:sldMkLst>
      </pc:sldChg>
      <pc:sldChg chg="modSp new ord">
        <pc:chgData name="Rhodes, Tara" userId="S::rhodes_t@cde.state.co.us::566307b0-1e17-4826-87e1-0feb85a922f2" providerId="AD" clId="Web-{BEAD239F-1C02-CC02-E475-D1FD1C48FF62}" dt="2024-10-17T05:49:08.288" v="943"/>
        <pc:sldMkLst>
          <pc:docMk/>
          <pc:sldMk cId="832613614" sldId="5675"/>
        </pc:sldMkLst>
      </pc:sldChg>
      <pc:sldChg chg="modSp new del">
        <pc:chgData name="Rhodes, Tara" userId="S::rhodes_t@cde.state.co.us::566307b0-1e17-4826-87e1-0feb85a922f2" providerId="AD" clId="Web-{BEAD239F-1C02-CC02-E475-D1FD1C48FF62}" dt="2024-10-17T05:35:29.366" v="140"/>
        <pc:sldMkLst>
          <pc:docMk/>
          <pc:sldMk cId="3032460984" sldId="5675"/>
        </pc:sldMkLst>
      </pc:sldChg>
      <pc:sldChg chg="addSp delSp modSp new">
        <pc:chgData name="Rhodes, Tara" userId="S::rhodes_t@cde.state.co.us::566307b0-1e17-4826-87e1-0feb85a922f2" providerId="AD" clId="Web-{BEAD239F-1C02-CC02-E475-D1FD1C48FF62}" dt="2024-10-17T05:46:23.217" v="823"/>
        <pc:sldMkLst>
          <pc:docMk/>
          <pc:sldMk cId="35700584" sldId="5676"/>
        </pc:sldMkLst>
      </pc:sldChg>
      <pc:sldChg chg="addSp delSp modSp new ord">
        <pc:chgData name="Rhodes, Tara" userId="S::rhodes_t@cde.state.co.us::566307b0-1e17-4826-87e1-0feb85a922f2" providerId="AD" clId="Web-{BEAD239F-1C02-CC02-E475-D1FD1C48FF62}" dt="2024-10-17T05:45:57.013" v="817" actId="20577"/>
        <pc:sldMkLst>
          <pc:docMk/>
          <pc:sldMk cId="3169505822" sldId="5677"/>
        </pc:sldMkLst>
      </pc:sldChg>
    </pc:docChg>
  </pc:docChgLst>
  <pc:docChgLst>
    <pc:chgData name="Hoffman, Peter" userId="673cee94-26bd-4c2a-ab82-1b3669e2f049" providerId="ADAL" clId="{CF7F50A5-DAFF-412D-BA0C-39FE3887AAE8}"/>
    <pc:docChg chg="undo custSel addSld delSld modSld">
      <pc:chgData name="Hoffman, Peter" userId="673cee94-26bd-4c2a-ab82-1b3669e2f049" providerId="ADAL" clId="{CF7F50A5-DAFF-412D-BA0C-39FE3887AAE8}" dt="2025-01-16T15:46:45.716" v="1177" actId="20577"/>
      <pc:docMkLst>
        <pc:docMk/>
      </pc:docMkLst>
      <pc:sldChg chg="modSp mod">
        <pc:chgData name="Hoffman, Peter" userId="673cee94-26bd-4c2a-ab82-1b3669e2f049" providerId="ADAL" clId="{CF7F50A5-DAFF-412D-BA0C-39FE3887AAE8}" dt="2025-01-15T19:49:51.373" v="1035" actId="20577"/>
        <pc:sldMkLst>
          <pc:docMk/>
          <pc:sldMk cId="3044915438" sldId="256"/>
        </pc:sldMkLst>
        <pc:spChg chg="mod">
          <ac:chgData name="Hoffman, Peter" userId="673cee94-26bd-4c2a-ab82-1b3669e2f049" providerId="ADAL" clId="{CF7F50A5-DAFF-412D-BA0C-39FE3887AAE8}" dt="2025-01-15T19:49:51.373" v="1035" actId="20577"/>
          <ac:spMkLst>
            <pc:docMk/>
            <pc:sldMk cId="3044915438" sldId="256"/>
            <ac:spMk id="2" creationId="{00000000-0000-0000-0000-000000000000}"/>
          </ac:spMkLst>
        </pc:spChg>
      </pc:sldChg>
      <pc:sldChg chg="modSp del mod">
        <pc:chgData name="Hoffman, Peter" userId="673cee94-26bd-4c2a-ab82-1b3669e2f049" providerId="ADAL" clId="{CF7F50A5-DAFF-412D-BA0C-39FE3887AAE8}" dt="2025-01-15T21:14:15.823" v="1114" actId="47"/>
        <pc:sldMkLst>
          <pc:docMk/>
          <pc:sldMk cId="2593708883" sldId="258"/>
        </pc:sldMkLst>
      </pc:sldChg>
      <pc:sldChg chg="modSp mod">
        <pc:chgData name="Hoffman, Peter" userId="673cee94-26bd-4c2a-ab82-1b3669e2f049" providerId="ADAL" clId="{CF7F50A5-DAFF-412D-BA0C-39FE3887AAE8}" dt="2025-01-15T19:50:02.762" v="1067" actId="20577"/>
        <pc:sldMkLst>
          <pc:docMk/>
          <pc:sldMk cId="1212467416" sldId="261"/>
        </pc:sldMkLst>
        <pc:graphicFrameChg chg="modGraphic">
          <ac:chgData name="Hoffman, Peter" userId="673cee94-26bd-4c2a-ab82-1b3669e2f049" providerId="ADAL" clId="{CF7F50A5-DAFF-412D-BA0C-39FE3887AAE8}" dt="2025-01-15T19:50:02.762" v="1067" actId="20577"/>
          <ac:graphicFrameMkLst>
            <pc:docMk/>
            <pc:sldMk cId="1212467416" sldId="261"/>
            <ac:graphicFrameMk id="5" creationId="{9C3641C5-EC4F-D3EA-E4A2-8ABB597C5BAA}"/>
          </ac:graphicFrameMkLst>
        </pc:graphicFrameChg>
      </pc:sldChg>
      <pc:sldChg chg="del">
        <pc:chgData name="Hoffman, Peter" userId="673cee94-26bd-4c2a-ab82-1b3669e2f049" providerId="ADAL" clId="{CF7F50A5-DAFF-412D-BA0C-39FE3887AAE8}" dt="2025-01-15T19:42:46.080" v="73" actId="47"/>
        <pc:sldMkLst>
          <pc:docMk/>
          <pc:sldMk cId="4006630429" sldId="282"/>
        </pc:sldMkLst>
      </pc:sldChg>
      <pc:sldChg chg="modSp add mod">
        <pc:chgData name="Hoffman, Peter" userId="673cee94-26bd-4c2a-ab82-1b3669e2f049" providerId="ADAL" clId="{CF7F50A5-DAFF-412D-BA0C-39FE3887AAE8}" dt="2025-01-15T19:44:34.774" v="273" actId="20577"/>
        <pc:sldMkLst>
          <pc:docMk/>
          <pc:sldMk cId="2406663207" sldId="5318"/>
        </pc:sldMkLst>
      </pc:sldChg>
      <pc:sldChg chg="modSp add mod">
        <pc:chgData name="Hoffman, Peter" userId="673cee94-26bd-4c2a-ab82-1b3669e2f049" providerId="ADAL" clId="{CF7F50A5-DAFF-412D-BA0C-39FE3887AAE8}" dt="2025-01-16T15:46:45.716" v="1177" actId="20577"/>
        <pc:sldMkLst>
          <pc:docMk/>
          <pc:sldMk cId="3766001421" sldId="5319"/>
        </pc:sldMkLst>
      </pc:sldChg>
      <pc:sldChg chg="modSp mod">
        <pc:chgData name="Hoffman, Peter" userId="673cee94-26bd-4c2a-ab82-1b3669e2f049" providerId="ADAL" clId="{CF7F50A5-DAFF-412D-BA0C-39FE3887AAE8}" dt="2025-01-15T19:50:10.826" v="1079" actId="5793"/>
        <pc:sldMkLst>
          <pc:docMk/>
          <pc:sldMk cId="4101540543" sldId="5420"/>
        </pc:sldMkLst>
      </pc:sldChg>
      <pc:sldChg chg="add">
        <pc:chgData name="Hoffman, Peter" userId="673cee94-26bd-4c2a-ab82-1b3669e2f049" providerId="ADAL" clId="{CF7F50A5-DAFF-412D-BA0C-39FE3887AAE8}" dt="2025-01-15T19:49:43.729" v="1031"/>
        <pc:sldMkLst>
          <pc:docMk/>
          <pc:sldMk cId="3812577952" sldId="5715"/>
        </pc:sldMkLst>
      </pc:sldChg>
      <pc:sldChg chg="modSp add mod">
        <pc:chgData name="Hoffman, Peter" userId="673cee94-26bd-4c2a-ab82-1b3669e2f049" providerId="ADAL" clId="{CF7F50A5-DAFF-412D-BA0C-39FE3887AAE8}" dt="2025-01-16T15:46:21.804" v="1124" actId="2165"/>
        <pc:sldMkLst>
          <pc:docMk/>
          <pc:sldMk cId="217821678" sldId="5717"/>
        </pc:sldMkLst>
      </pc:sldChg>
      <pc:sldChg chg="modSp mod">
        <pc:chgData name="Hoffman, Peter" userId="673cee94-26bd-4c2a-ab82-1b3669e2f049" providerId="ADAL" clId="{CF7F50A5-DAFF-412D-BA0C-39FE3887AAE8}" dt="2025-01-15T19:42:10.327" v="71" actId="20577"/>
        <pc:sldMkLst>
          <pc:docMk/>
          <pc:sldMk cId="438506032" sldId="5735"/>
        </pc:sldMkLst>
      </pc:sldChg>
      <pc:sldChg chg="del">
        <pc:chgData name="Hoffman, Peter" userId="673cee94-26bd-4c2a-ab82-1b3669e2f049" providerId="ADAL" clId="{CF7F50A5-DAFF-412D-BA0C-39FE3887AAE8}" dt="2025-01-15T19:49:45.563" v="1032" actId="47"/>
        <pc:sldMkLst>
          <pc:docMk/>
          <pc:sldMk cId="2848462145" sldId="5737"/>
        </pc:sldMkLst>
      </pc:sldChg>
      <pc:sldChg chg="del">
        <pc:chgData name="Hoffman, Peter" userId="673cee94-26bd-4c2a-ab82-1b3669e2f049" providerId="ADAL" clId="{CF7F50A5-DAFF-412D-BA0C-39FE3887AAE8}" dt="2025-01-15T19:42:46.080" v="73" actId="47"/>
        <pc:sldMkLst>
          <pc:docMk/>
          <pc:sldMk cId="2000218390" sldId="5748"/>
        </pc:sldMkLst>
      </pc:sldChg>
      <pc:sldChg chg="modSp del mod">
        <pc:chgData name="Hoffman, Peter" userId="673cee94-26bd-4c2a-ab82-1b3669e2f049" providerId="ADAL" clId="{CF7F50A5-DAFF-412D-BA0C-39FE3887AAE8}" dt="2025-01-15T19:43:34.031" v="121" actId="47"/>
        <pc:sldMkLst>
          <pc:docMk/>
          <pc:sldMk cId="1791642701" sldId="5749"/>
        </pc:sldMkLst>
      </pc:sldChg>
      <pc:sldChg chg="del">
        <pc:chgData name="Hoffman, Peter" userId="673cee94-26bd-4c2a-ab82-1b3669e2f049" providerId="ADAL" clId="{CF7F50A5-DAFF-412D-BA0C-39FE3887AAE8}" dt="2025-01-15T19:45:51.948" v="274" actId="2696"/>
        <pc:sldMkLst>
          <pc:docMk/>
          <pc:sldMk cId="3047566920" sldId="5750"/>
        </pc:sldMkLst>
      </pc:sldChg>
      <pc:sldChg chg="del">
        <pc:chgData name="Hoffman, Peter" userId="673cee94-26bd-4c2a-ab82-1b3669e2f049" providerId="ADAL" clId="{CF7F50A5-DAFF-412D-BA0C-39FE3887AAE8}" dt="2025-01-15T19:45:51.948" v="274" actId="2696"/>
        <pc:sldMkLst>
          <pc:docMk/>
          <pc:sldMk cId="2110388423" sldId="5751"/>
        </pc:sldMkLst>
      </pc:sldChg>
      <pc:sldChg chg="modSp mod">
        <pc:chgData name="Hoffman, Peter" userId="673cee94-26bd-4c2a-ab82-1b3669e2f049" providerId="ADAL" clId="{CF7F50A5-DAFF-412D-BA0C-39FE3887AAE8}" dt="2025-01-15T21:12:02.112" v="1088" actId="962"/>
        <pc:sldMkLst>
          <pc:docMk/>
          <pc:sldMk cId="3541186738" sldId="5752"/>
        </pc:sldMkLst>
      </pc:sldChg>
      <pc:sldChg chg="modSp mod">
        <pc:chgData name="Hoffman, Peter" userId="673cee94-26bd-4c2a-ab82-1b3669e2f049" providerId="ADAL" clId="{CF7F50A5-DAFF-412D-BA0C-39FE3887AAE8}" dt="2025-01-15T21:12:13.574" v="1091" actId="962"/>
        <pc:sldMkLst>
          <pc:docMk/>
          <pc:sldMk cId="1770559346" sldId="5753"/>
        </pc:sldMkLst>
      </pc:sldChg>
      <pc:sldChg chg="modSp add mod">
        <pc:chgData name="Hoffman, Peter" userId="673cee94-26bd-4c2a-ab82-1b3669e2f049" providerId="ADAL" clId="{CF7F50A5-DAFF-412D-BA0C-39FE3887AAE8}" dt="2025-01-15T19:49:28.828" v="1030" actId="20577"/>
        <pc:sldMkLst>
          <pc:docMk/>
          <pc:sldMk cId="693206576" sldId="5756"/>
        </pc:sldMkLst>
      </pc:sldChg>
      <pc:sldChg chg="addSp delSp add del setBg delDesignElem">
        <pc:chgData name="Hoffman, Peter" userId="673cee94-26bd-4c2a-ab82-1b3669e2f049" providerId="ADAL" clId="{CF7F50A5-DAFF-412D-BA0C-39FE3887AAE8}" dt="2025-01-15T21:14:13.783" v="1112"/>
        <pc:sldMkLst>
          <pc:docMk/>
          <pc:sldMk cId="1447101936" sldId="5757"/>
        </pc:sldMkLst>
      </pc:sldChg>
      <pc:sldChg chg="modSp add mod">
        <pc:chgData name="Hoffman, Peter" userId="673cee94-26bd-4c2a-ab82-1b3669e2f049" providerId="ADAL" clId="{CF7F50A5-DAFF-412D-BA0C-39FE3887AAE8}" dt="2025-01-15T21:16:31.528" v="1123"/>
        <pc:sldMkLst>
          <pc:docMk/>
          <pc:sldMk cId="2952098216" sldId="5757"/>
        </pc:sldMkLst>
        <pc:spChg chg="mod">
          <ac:chgData name="Hoffman, Peter" userId="673cee94-26bd-4c2a-ab82-1b3669e2f049" providerId="ADAL" clId="{CF7F50A5-DAFF-412D-BA0C-39FE3887AAE8}" dt="2025-01-15T21:16:03.787" v="1121" actId="14100"/>
          <ac:spMkLst>
            <pc:docMk/>
            <pc:sldMk cId="2952098216" sldId="5757"/>
            <ac:spMk id="3" creationId="{9EF16194-6F49-EA21-44EE-9C4ECBAB21E9}"/>
          </ac:spMkLst>
        </pc:spChg>
        <pc:spChg chg="mod">
          <ac:chgData name="Hoffman, Peter" userId="673cee94-26bd-4c2a-ab82-1b3669e2f049" providerId="ADAL" clId="{CF7F50A5-DAFF-412D-BA0C-39FE3887AAE8}" dt="2025-01-15T21:15:56.793" v="1119" actId="1076"/>
          <ac:spMkLst>
            <pc:docMk/>
            <pc:sldMk cId="2952098216" sldId="5757"/>
            <ac:spMk id="5" creationId="{0CEB96DD-D22A-4D24-782E-BD0F67CE87D1}"/>
          </ac:spMkLst>
        </pc:spChg>
        <pc:spChg chg="ord">
          <ac:chgData name="Hoffman, Peter" userId="673cee94-26bd-4c2a-ab82-1b3669e2f049" providerId="ADAL" clId="{CF7F50A5-DAFF-412D-BA0C-39FE3887AAE8}" dt="2025-01-15T21:14:31.599" v="1117"/>
          <ac:spMkLst>
            <pc:docMk/>
            <pc:sldMk cId="2952098216" sldId="5757"/>
            <ac:spMk id="6" creationId="{F6471A59-C8F3-80F4-FB87-B4E7A71D251C}"/>
          </ac:spMkLst>
        </pc:spChg>
        <pc:picChg chg="mod">
          <ac:chgData name="Hoffman, Peter" userId="673cee94-26bd-4c2a-ab82-1b3669e2f049" providerId="ADAL" clId="{CF7F50A5-DAFF-412D-BA0C-39FE3887AAE8}" dt="2025-01-15T21:16:31.528" v="1123"/>
          <ac:picMkLst>
            <pc:docMk/>
            <pc:sldMk cId="2952098216" sldId="5757"/>
            <ac:picMk id="38" creationId="{BAD7085A-BD5F-8A1F-F7A2-5122964EFAD4}"/>
          </ac:picMkLst>
        </pc:picChg>
      </pc:sldChg>
    </pc:docChg>
  </pc:docChgLst>
  <pc:docChgLst>
    <pc:chgData name="Heitman, Lindsey" userId="S::heitman_l@cde.state.co.us::a9773a47-99d2-4599-9377-6d37e9ec0bd3" providerId="AD" clId="Web-{C4E9F164-D9E1-432E-A4A8-EF5C53FBCA4A}"/>
    <pc:docChg chg="addSld delSld modSld">
      <pc:chgData name="Heitman, Lindsey" userId="S::heitman_l@cde.state.co.us::a9773a47-99d2-4599-9377-6d37e9ec0bd3" providerId="AD" clId="Web-{C4E9F164-D9E1-432E-A4A8-EF5C53FBCA4A}" dt="2024-06-05T21:37:24.441" v="611"/>
      <pc:docMkLst>
        <pc:docMk/>
      </pc:docMkLst>
      <pc:sldChg chg="modSp add del">
        <pc:chgData name="Heitman, Lindsey" userId="S::heitman_l@cde.state.co.us::a9773a47-99d2-4599-9377-6d37e9ec0bd3" providerId="AD" clId="Web-{C4E9F164-D9E1-432E-A4A8-EF5C53FBCA4A}" dt="2024-06-05T21:33:40.527" v="576"/>
        <pc:sldMkLst>
          <pc:docMk/>
          <pc:sldMk cId="3569457717" sldId="347"/>
        </pc:sldMkLst>
      </pc:sldChg>
      <pc:sldChg chg="add">
        <pc:chgData name="Heitman, Lindsey" userId="S::heitman_l@cde.state.co.us::a9773a47-99d2-4599-9377-6d37e9ec0bd3" providerId="AD" clId="Web-{C4E9F164-D9E1-432E-A4A8-EF5C53FBCA4A}" dt="2024-06-05T21:08:03.569" v="128"/>
        <pc:sldMkLst>
          <pc:docMk/>
          <pc:sldMk cId="3733038381" sldId="2932"/>
        </pc:sldMkLst>
      </pc:sldChg>
      <pc:sldChg chg="modSp add del">
        <pc:chgData name="Heitman, Lindsey" userId="S::heitman_l@cde.state.co.us::a9773a47-99d2-4599-9377-6d37e9ec0bd3" providerId="AD" clId="Web-{C4E9F164-D9E1-432E-A4A8-EF5C53FBCA4A}" dt="2024-06-05T21:36:06.173" v="579"/>
        <pc:sldMkLst>
          <pc:docMk/>
          <pc:sldMk cId="3920961835" sldId="4845"/>
        </pc:sldMkLst>
      </pc:sldChg>
      <pc:sldChg chg="modSp add">
        <pc:chgData name="Heitman, Lindsey" userId="S::heitman_l@cde.state.co.us::a9773a47-99d2-4599-9377-6d37e9ec0bd3" providerId="AD" clId="Web-{C4E9F164-D9E1-432E-A4A8-EF5C53FBCA4A}" dt="2024-06-05T21:09:26.978" v="152" actId="14100"/>
        <pc:sldMkLst>
          <pc:docMk/>
          <pc:sldMk cId="11504233" sldId="5368"/>
        </pc:sldMkLst>
      </pc:sldChg>
      <pc:sldChg chg="delSp modSp add">
        <pc:chgData name="Heitman, Lindsey" userId="S::heitman_l@cde.state.co.us::a9773a47-99d2-4599-9377-6d37e9ec0bd3" providerId="AD" clId="Web-{C4E9F164-D9E1-432E-A4A8-EF5C53FBCA4A}" dt="2024-06-05T21:11:30.092" v="165" actId="14100"/>
        <pc:sldMkLst>
          <pc:docMk/>
          <pc:sldMk cId="2498386372" sldId="5387"/>
        </pc:sldMkLst>
      </pc:sldChg>
      <pc:sldChg chg="add">
        <pc:chgData name="Heitman, Lindsey" userId="S::heitman_l@cde.state.co.us::a9773a47-99d2-4599-9377-6d37e9ec0bd3" providerId="AD" clId="Web-{C4E9F164-D9E1-432E-A4A8-EF5C53FBCA4A}" dt="2024-06-05T21:07:37.990" v="126"/>
        <pc:sldMkLst>
          <pc:docMk/>
          <pc:sldMk cId="2045124694" sldId="5390"/>
        </pc:sldMkLst>
      </pc:sldChg>
      <pc:sldChg chg="add">
        <pc:chgData name="Heitman, Lindsey" userId="S::heitman_l@cde.state.co.us::a9773a47-99d2-4599-9377-6d37e9ec0bd3" providerId="AD" clId="Web-{C4E9F164-D9E1-432E-A4A8-EF5C53FBCA4A}" dt="2024-06-05T21:08:03.600" v="129"/>
        <pc:sldMkLst>
          <pc:docMk/>
          <pc:sldMk cId="4042838123" sldId="5394"/>
        </pc:sldMkLst>
      </pc:sldChg>
      <pc:sldChg chg="add del">
        <pc:chgData name="Heitman, Lindsey" userId="S::heitman_l@cde.state.co.us::a9773a47-99d2-4599-9377-6d37e9ec0bd3" providerId="AD" clId="Web-{C4E9F164-D9E1-432E-A4A8-EF5C53FBCA4A}" dt="2024-06-05T21:11:02.513" v="159"/>
        <pc:sldMkLst>
          <pc:docMk/>
          <pc:sldMk cId="1173467675" sldId="5398"/>
        </pc:sldMkLst>
      </pc:sldChg>
      <pc:sldChg chg="modSp add del">
        <pc:chgData name="Heitman, Lindsey" userId="S::heitman_l@cde.state.co.us::a9773a47-99d2-4599-9377-6d37e9ec0bd3" providerId="AD" clId="Web-{C4E9F164-D9E1-432E-A4A8-EF5C53FBCA4A}" dt="2024-06-05T21:30:52.053" v="573"/>
        <pc:sldMkLst>
          <pc:docMk/>
          <pc:sldMk cId="78516318" sldId="5409"/>
        </pc:sldMkLst>
      </pc:sldChg>
      <pc:sldChg chg="add">
        <pc:chgData name="Heitman, Lindsey" userId="S::heitman_l@cde.state.co.us::a9773a47-99d2-4599-9377-6d37e9ec0bd3" providerId="AD" clId="Web-{C4E9F164-D9E1-432E-A4A8-EF5C53FBCA4A}" dt="2024-06-05T21:10:50.262" v="153"/>
        <pc:sldMkLst>
          <pc:docMk/>
          <pc:sldMk cId="945720936" sldId="5454"/>
        </pc:sldMkLst>
      </pc:sldChg>
      <pc:sldChg chg="add">
        <pc:chgData name="Heitman, Lindsey" userId="S::heitman_l@cde.state.co.us::a9773a47-99d2-4599-9377-6d37e9ec0bd3" providerId="AD" clId="Web-{C4E9F164-D9E1-432E-A4A8-EF5C53FBCA4A}" dt="2024-06-05T21:10:50.371" v="157"/>
        <pc:sldMkLst>
          <pc:docMk/>
          <pc:sldMk cId="1262648449" sldId="5455"/>
        </pc:sldMkLst>
      </pc:sldChg>
      <pc:sldChg chg="add del">
        <pc:chgData name="Heitman, Lindsey" userId="S::heitman_l@cde.state.co.us::a9773a47-99d2-4599-9377-6d37e9ec0bd3" providerId="AD" clId="Web-{C4E9F164-D9E1-432E-A4A8-EF5C53FBCA4A}" dt="2024-06-05T21:10:59.575" v="158"/>
        <pc:sldMkLst>
          <pc:docMk/>
          <pc:sldMk cId="1971136028" sldId="5456"/>
        </pc:sldMkLst>
      </pc:sldChg>
      <pc:sldChg chg="modSp add">
        <pc:chgData name="Heitman, Lindsey" userId="S::heitman_l@cde.state.co.us::a9773a47-99d2-4599-9377-6d37e9ec0bd3" providerId="AD" clId="Web-{C4E9F164-D9E1-432E-A4A8-EF5C53FBCA4A}" dt="2024-06-05T21:33:45.262" v="577" actId="1076"/>
        <pc:sldMkLst>
          <pc:docMk/>
          <pc:sldMk cId="2333027735" sldId="5458"/>
        </pc:sldMkLst>
      </pc:sldChg>
      <pc:sldChg chg="modSp add">
        <pc:chgData name="Heitman, Lindsey" userId="S::heitman_l@cde.state.co.us::a9773a47-99d2-4599-9377-6d37e9ec0bd3" providerId="AD" clId="Web-{C4E9F164-D9E1-432E-A4A8-EF5C53FBCA4A}" dt="2024-06-05T21:30:55.459" v="574" actId="1076"/>
        <pc:sldMkLst>
          <pc:docMk/>
          <pc:sldMk cId="2403973243" sldId="5481"/>
        </pc:sldMkLst>
      </pc:sldChg>
      <pc:sldChg chg="addSp delSp modSp add">
        <pc:chgData name="Heitman, Lindsey" userId="S::heitman_l@cde.state.co.us::a9773a47-99d2-4599-9377-6d37e9ec0bd3" providerId="AD" clId="Web-{C4E9F164-D9E1-432E-A4A8-EF5C53FBCA4A}" dt="2024-06-05T21:37:24.441" v="611"/>
        <pc:sldMkLst>
          <pc:docMk/>
          <pc:sldMk cId="1354576042" sldId="5482"/>
        </pc:sldMkLst>
      </pc:sldChg>
      <pc:sldMasterChg chg="addSldLayout">
        <pc:chgData name="Heitman, Lindsey" userId="S::heitman_l@cde.state.co.us::a9773a47-99d2-4599-9377-6d37e9ec0bd3" providerId="AD" clId="Web-{C4E9F164-D9E1-432E-A4A8-EF5C53FBCA4A}" dt="2024-06-05T21:10:50.325" v="155"/>
        <pc:sldMasterMkLst>
          <pc:docMk/>
          <pc:sldMasterMk cId="2150711039" sldId="2147483676"/>
        </pc:sldMasterMkLst>
        <pc:sldLayoutChg chg="add">
          <pc:chgData name="Heitman, Lindsey" userId="S::heitman_l@cde.state.co.us::a9773a47-99d2-4599-9377-6d37e9ec0bd3" providerId="AD" clId="Web-{C4E9F164-D9E1-432E-A4A8-EF5C53FBCA4A}" dt="2024-06-05T21:08:03.569" v="128"/>
          <pc:sldLayoutMkLst>
            <pc:docMk/>
            <pc:sldMasterMk cId="2150711039" sldId="2147483676"/>
            <pc:sldLayoutMk cId="2644323513" sldId="2147483706"/>
          </pc:sldLayoutMkLst>
        </pc:sldLayoutChg>
        <pc:sldLayoutChg chg="add">
          <pc:chgData name="Heitman, Lindsey" userId="S::heitman_l@cde.state.co.us::a9773a47-99d2-4599-9377-6d37e9ec0bd3" providerId="AD" clId="Web-{C4E9F164-D9E1-432E-A4A8-EF5C53FBCA4A}" dt="2024-06-05T21:10:50.325" v="155"/>
          <pc:sldLayoutMkLst>
            <pc:docMk/>
            <pc:sldMasterMk cId="2150711039" sldId="2147483676"/>
            <pc:sldLayoutMk cId="487113610" sldId="2147483707"/>
          </pc:sldLayoutMkLst>
        </pc:sldLayoutChg>
      </pc:sldMasterChg>
    </pc:docChg>
  </pc:docChgLst>
  <pc:docChgLst>
    <pc:chgData name="Severson, Annette" userId="199f3c28-b733-4b36-8b0e-b7eb6984ff94" providerId="ADAL" clId="{09EFE443-00AA-408A-B87F-B67037F6C0C9}"/>
    <pc:docChg chg="custSel addSld modSld sldOrd">
      <pc:chgData name="Severson, Annette" userId="199f3c28-b733-4b36-8b0e-b7eb6984ff94" providerId="ADAL" clId="{09EFE443-00AA-408A-B87F-B67037F6C0C9}" dt="2024-09-11T16:42:45.620" v="114" actId="20577"/>
      <pc:docMkLst>
        <pc:docMk/>
      </pc:docMkLst>
      <pc:sldChg chg="add">
        <pc:chgData name="Severson, Annette" userId="199f3c28-b733-4b36-8b0e-b7eb6984ff94" providerId="ADAL" clId="{09EFE443-00AA-408A-B87F-B67037F6C0C9}" dt="2024-09-11T16:39:51.768" v="0"/>
        <pc:sldMkLst>
          <pc:docMk/>
          <pc:sldMk cId="883951864" sldId="4953"/>
        </pc:sldMkLst>
      </pc:sldChg>
    </pc:docChg>
  </pc:docChgLst>
  <pc:docChgLst>
    <pc:chgData name="Gudka, Dawna" userId="823cceae-331b-41d6-9a63-34ad6d1db55c" providerId="ADAL" clId="{F2DDA93F-3148-4AB7-A20F-9D7A99F07B42}"/>
    <pc:docChg chg="undo custSel addSld delSld modSld sldOrd">
      <pc:chgData name="Gudka, Dawna" userId="823cceae-331b-41d6-9a63-34ad6d1db55c" providerId="ADAL" clId="{F2DDA93F-3148-4AB7-A20F-9D7A99F07B42}" dt="2024-08-29T03:07:17.251" v="3138" actId="20577"/>
      <pc:docMkLst>
        <pc:docMk/>
      </pc:docMkLst>
      <pc:sldChg chg="modSp mod">
        <pc:chgData name="Gudka, Dawna" userId="823cceae-331b-41d6-9a63-34ad6d1db55c" providerId="ADAL" clId="{F2DDA93F-3148-4AB7-A20F-9D7A99F07B42}" dt="2024-08-28T20:00:38.170" v="171" actId="27636"/>
        <pc:sldMkLst>
          <pc:docMk/>
          <pc:sldMk cId="3757558483" sldId="5547"/>
        </pc:sldMkLst>
      </pc:sldChg>
      <pc:sldChg chg="modSp mod">
        <pc:chgData name="Gudka, Dawna" userId="823cceae-331b-41d6-9a63-34ad6d1db55c" providerId="ADAL" clId="{F2DDA93F-3148-4AB7-A20F-9D7A99F07B42}" dt="2024-08-29T03:07:17.251" v="3138" actId="20577"/>
        <pc:sldMkLst>
          <pc:docMk/>
          <pc:sldMk cId="375985229" sldId="5567"/>
        </pc:sldMkLst>
      </pc:sldChg>
      <pc:sldChg chg="modSp mod">
        <pc:chgData name="Gudka, Dawna" userId="823cceae-331b-41d6-9a63-34ad6d1db55c" providerId="ADAL" clId="{F2DDA93F-3148-4AB7-A20F-9D7A99F07B42}" dt="2024-08-29T02:59:16.843" v="2891" actId="20577"/>
        <pc:sldMkLst>
          <pc:docMk/>
          <pc:sldMk cId="3373022464" sldId="5569"/>
        </pc:sldMkLst>
      </pc:sldChg>
      <pc:sldChg chg="addSp delSp modSp mod ord">
        <pc:chgData name="Gudka, Dawna" userId="823cceae-331b-41d6-9a63-34ad6d1db55c" providerId="ADAL" clId="{F2DDA93F-3148-4AB7-A20F-9D7A99F07B42}" dt="2024-08-29T03:02:25.494" v="3091" actId="13244"/>
        <pc:sldMkLst>
          <pc:docMk/>
          <pc:sldMk cId="3957013611" sldId="5572"/>
        </pc:sldMkLst>
      </pc:sldChg>
      <pc:sldChg chg="add">
        <pc:chgData name="Gudka, Dawna" userId="823cceae-331b-41d6-9a63-34ad6d1db55c" providerId="ADAL" clId="{F2DDA93F-3148-4AB7-A20F-9D7A99F07B42}" dt="2024-08-28T19:58:43.575" v="0" actId="2890"/>
        <pc:sldMkLst>
          <pc:docMk/>
          <pc:sldMk cId="299511397" sldId="5573"/>
        </pc:sldMkLst>
      </pc:sldChg>
      <pc:sldChg chg="modSp del mod ord">
        <pc:chgData name="Gudka, Dawna" userId="823cceae-331b-41d6-9a63-34ad6d1db55c" providerId="ADAL" clId="{F2DDA93F-3148-4AB7-A20F-9D7A99F07B42}" dt="2024-08-29T02:22:26.137" v="1057" actId="2696"/>
        <pc:sldMkLst>
          <pc:docMk/>
          <pc:sldMk cId="4082338873" sldId="5574"/>
        </pc:sldMkLst>
      </pc:sldChg>
      <pc:sldChg chg="addSp delSp modSp add mod ord">
        <pc:chgData name="Gudka, Dawna" userId="823cceae-331b-41d6-9a63-34ad6d1db55c" providerId="ADAL" clId="{F2DDA93F-3148-4AB7-A20F-9D7A99F07B42}" dt="2024-08-29T03:05:09.824" v="3111" actId="13244"/>
        <pc:sldMkLst>
          <pc:docMk/>
          <pc:sldMk cId="509389481" sldId="5575"/>
        </pc:sldMkLst>
      </pc:sldChg>
      <pc:sldChg chg="modSp add mod">
        <pc:chgData name="Gudka, Dawna" userId="823cceae-331b-41d6-9a63-34ad6d1db55c" providerId="ADAL" clId="{F2DDA93F-3148-4AB7-A20F-9D7A99F07B42}" dt="2024-08-29T03:01:16.053" v="3080" actId="207"/>
        <pc:sldMkLst>
          <pc:docMk/>
          <pc:sldMk cId="1102476344" sldId="5576"/>
        </pc:sldMkLst>
      </pc:sldChg>
      <pc:sldChg chg="addSp delSp modSp add mod">
        <pc:chgData name="Gudka, Dawna" userId="823cceae-331b-41d6-9a63-34ad6d1db55c" providerId="ADAL" clId="{F2DDA93F-3148-4AB7-A20F-9D7A99F07B42}" dt="2024-08-29T03:03:58.683" v="3102" actId="13244"/>
        <pc:sldMkLst>
          <pc:docMk/>
          <pc:sldMk cId="3484672216" sldId="5577"/>
        </pc:sldMkLst>
      </pc:sldChg>
      <pc:sldChg chg="addSp delSp modSp add mod">
        <pc:chgData name="Gudka, Dawna" userId="823cceae-331b-41d6-9a63-34ad6d1db55c" providerId="ADAL" clId="{F2DDA93F-3148-4AB7-A20F-9D7A99F07B42}" dt="2024-08-29T03:04:23.183" v="3104" actId="13244"/>
        <pc:sldMkLst>
          <pc:docMk/>
          <pc:sldMk cId="2332850885" sldId="5578"/>
        </pc:sldMkLst>
      </pc:sldChg>
      <pc:sldChg chg="addSp delSp modSp new mod ord">
        <pc:chgData name="Gudka, Dawna" userId="823cceae-331b-41d6-9a63-34ad6d1db55c" providerId="ADAL" clId="{F2DDA93F-3148-4AB7-A20F-9D7A99F07B42}" dt="2024-08-29T03:04:38.122" v="3105" actId="13244"/>
        <pc:sldMkLst>
          <pc:docMk/>
          <pc:sldMk cId="1627638273" sldId="5579"/>
        </pc:sldMkLst>
      </pc:sldChg>
    </pc:docChg>
  </pc:docChgLst>
  <pc:docChgLst>
    <pc:chgData name="Hoffman, Peter" userId="673cee94-26bd-4c2a-ab82-1b3669e2f049" providerId="ADAL" clId="{782BDC6E-AC0B-4FF0-A4A5-C0BC1E498927}"/>
    <pc:docChg chg="custSel modSld">
      <pc:chgData name="Hoffman, Peter" userId="673cee94-26bd-4c2a-ab82-1b3669e2f049" providerId="ADAL" clId="{782BDC6E-AC0B-4FF0-A4A5-C0BC1E498927}" dt="2024-07-17T19:54:58.229" v="423" actId="20577"/>
      <pc:docMkLst>
        <pc:docMk/>
      </pc:docMkLst>
      <pc:sldChg chg="modSp mod">
        <pc:chgData name="Hoffman, Peter" userId="673cee94-26bd-4c2a-ab82-1b3669e2f049" providerId="ADAL" clId="{782BDC6E-AC0B-4FF0-A4A5-C0BC1E498927}" dt="2024-07-17T19:54:58.229" v="423" actId="20577"/>
        <pc:sldMkLst>
          <pc:docMk/>
          <pc:sldMk cId="1896735902" sldId="5469"/>
        </pc:sldMkLst>
      </pc:sldChg>
    </pc:docChg>
  </pc:docChgLst>
  <pc:docChgLst>
    <pc:chgData name="Gudka, Dawna" userId="823cceae-331b-41d6-9a63-34ad6d1db55c" providerId="ADAL" clId="{819FD98B-32DD-43EF-B791-5CE27314D5CB}"/>
    <pc:docChg chg="undo custSel modSld">
      <pc:chgData name="Gudka, Dawna" userId="823cceae-331b-41d6-9a63-34ad6d1db55c" providerId="ADAL" clId="{819FD98B-32DD-43EF-B791-5CE27314D5CB}" dt="2024-08-15T14:19:39.707" v="45" actId="13244"/>
      <pc:docMkLst>
        <pc:docMk/>
      </pc:docMkLst>
      <pc:sldChg chg="modSp mod">
        <pc:chgData name="Gudka, Dawna" userId="823cceae-331b-41d6-9a63-34ad6d1db55c" providerId="ADAL" clId="{819FD98B-32DD-43EF-B791-5CE27314D5CB}" dt="2024-08-15T14:16:53.736" v="40" actId="13244"/>
        <pc:sldMkLst>
          <pc:docMk/>
          <pc:sldMk cId="2023168082" sldId="5497"/>
        </pc:sldMkLst>
      </pc:sldChg>
      <pc:sldChg chg="modSp mod">
        <pc:chgData name="Gudka, Dawna" userId="823cceae-331b-41d6-9a63-34ad6d1db55c" providerId="ADAL" clId="{819FD98B-32DD-43EF-B791-5CE27314D5CB}" dt="2024-08-15T14:19:21.588" v="44" actId="13244"/>
        <pc:sldMkLst>
          <pc:docMk/>
          <pc:sldMk cId="3919774085" sldId="5545"/>
        </pc:sldMkLst>
      </pc:sldChg>
      <pc:sldChg chg="modSp mod">
        <pc:chgData name="Gudka, Dawna" userId="823cceae-331b-41d6-9a63-34ad6d1db55c" providerId="ADAL" clId="{819FD98B-32DD-43EF-B791-5CE27314D5CB}" dt="2024-08-15T14:19:39.707" v="45" actId="13244"/>
        <pc:sldMkLst>
          <pc:docMk/>
          <pc:sldMk cId="3696308903" sldId="5546"/>
        </pc:sldMkLst>
      </pc:sldChg>
      <pc:sldChg chg="modSp mod">
        <pc:chgData name="Gudka, Dawna" userId="823cceae-331b-41d6-9a63-34ad6d1db55c" providerId="ADAL" clId="{819FD98B-32DD-43EF-B791-5CE27314D5CB}" dt="2024-08-15T14:16:06.371" v="37" actId="962"/>
        <pc:sldMkLst>
          <pc:docMk/>
          <pc:sldMk cId="3613590764" sldId="5555"/>
        </pc:sldMkLst>
      </pc:sldChg>
    </pc:docChg>
  </pc:docChgLst>
  <pc:docChgLst>
    <pc:chgData name="Ward, Reagan" userId="27291eb4-8241-4961-9e69-8c66e34cc5b0" providerId="ADAL" clId="{02B65166-E93A-4BD1-84B9-9BEA141AAEFE}"/>
    <pc:docChg chg="addSld delSld modSld">
      <pc:chgData name="Ward, Reagan" userId="27291eb4-8241-4961-9e69-8c66e34cc5b0" providerId="ADAL" clId="{02B65166-E93A-4BD1-84B9-9BEA141AAEFE}" dt="2025-01-30T15:15:50.350" v="147" actId="962"/>
      <pc:docMkLst>
        <pc:docMk/>
      </pc:docMkLst>
      <pc:sldChg chg="modSp add mod">
        <pc:chgData name="Ward, Reagan" userId="27291eb4-8241-4961-9e69-8c66e34cc5b0" providerId="ADAL" clId="{02B65166-E93A-4BD1-84B9-9BEA141AAEFE}" dt="2025-01-30T15:15:50.350" v="147" actId="962"/>
        <pc:sldMkLst>
          <pc:docMk/>
          <pc:sldMk cId="794275993" sldId="5416"/>
        </pc:sldMkLst>
        <pc:spChg chg="mod ord">
          <ac:chgData name="Ward, Reagan" userId="27291eb4-8241-4961-9e69-8c66e34cc5b0" providerId="ADAL" clId="{02B65166-E93A-4BD1-84B9-9BEA141AAEFE}" dt="2025-01-30T15:15:50.350" v="147" actId="962"/>
          <ac:spMkLst>
            <pc:docMk/>
            <pc:sldMk cId="794275993" sldId="5416"/>
            <ac:spMk id="5" creationId="{446E6883-2597-2A8C-27BA-38B9CE2F1FD4}"/>
          </ac:spMkLst>
        </pc:spChg>
        <pc:spChg chg="mod ord">
          <ac:chgData name="Ward, Reagan" userId="27291eb4-8241-4961-9e69-8c66e34cc5b0" providerId="ADAL" clId="{02B65166-E93A-4BD1-84B9-9BEA141AAEFE}" dt="2025-01-30T15:15:22.677" v="143" actId="13244"/>
          <ac:spMkLst>
            <pc:docMk/>
            <pc:sldMk cId="794275993" sldId="5416"/>
            <ac:spMk id="11" creationId="{27F5BE03-B291-E94C-3DAF-8370278906D9}"/>
          </ac:spMkLst>
        </pc:spChg>
      </pc:sldChg>
      <pc:sldChg chg="del">
        <pc:chgData name="Ward, Reagan" userId="27291eb4-8241-4961-9e69-8c66e34cc5b0" providerId="ADAL" clId="{02B65166-E93A-4BD1-84B9-9BEA141AAEFE}" dt="2025-01-30T15:15:13.473" v="142" actId="47"/>
        <pc:sldMkLst>
          <pc:docMk/>
          <pc:sldMk cId="3378712492" sldId="5417"/>
        </pc:sldMkLst>
      </pc:sldChg>
      <pc:sldChg chg="modSp mod">
        <pc:chgData name="Ward, Reagan" userId="27291eb4-8241-4961-9e69-8c66e34cc5b0" providerId="ADAL" clId="{02B65166-E93A-4BD1-84B9-9BEA141AAEFE}" dt="2025-01-30T15:14:00.560" v="138" actId="13244"/>
        <pc:sldMkLst>
          <pc:docMk/>
          <pc:sldMk cId="53929586" sldId="5771"/>
        </pc:sldMkLst>
      </pc:sldChg>
      <pc:sldChg chg="modSp mod">
        <pc:chgData name="Ward, Reagan" userId="27291eb4-8241-4961-9e69-8c66e34cc5b0" providerId="ADAL" clId="{02B65166-E93A-4BD1-84B9-9BEA141AAEFE}" dt="2025-01-30T15:13:38.892" v="135" actId="13244"/>
        <pc:sldMkLst>
          <pc:docMk/>
          <pc:sldMk cId="3422266987" sldId="5785"/>
        </pc:sldMkLst>
        <pc:spChg chg="ord">
          <ac:chgData name="Ward, Reagan" userId="27291eb4-8241-4961-9e69-8c66e34cc5b0" providerId="ADAL" clId="{02B65166-E93A-4BD1-84B9-9BEA141AAEFE}" dt="2025-01-30T15:13:34.308" v="133" actId="13244"/>
          <ac:spMkLst>
            <pc:docMk/>
            <pc:sldMk cId="3422266987" sldId="5785"/>
            <ac:spMk id="24" creationId="{8A67F11A-D569-BD1A-560D-23BE0B72F357}"/>
          </ac:spMkLst>
        </pc:spChg>
        <pc:spChg chg="ord">
          <ac:chgData name="Ward, Reagan" userId="27291eb4-8241-4961-9e69-8c66e34cc5b0" providerId="ADAL" clId="{02B65166-E93A-4BD1-84B9-9BEA141AAEFE}" dt="2025-01-30T15:13:38.892" v="135" actId="13244"/>
          <ac:spMkLst>
            <pc:docMk/>
            <pc:sldMk cId="3422266987" sldId="5785"/>
            <ac:spMk id="26" creationId="{BD2C56A8-71D5-79F2-8C3E-A17375417C5D}"/>
          </ac:spMkLst>
        </pc:spChg>
        <pc:graphicFrameChg chg="ord">
          <ac:chgData name="Ward, Reagan" userId="27291eb4-8241-4961-9e69-8c66e34cc5b0" providerId="ADAL" clId="{02B65166-E93A-4BD1-84B9-9BEA141AAEFE}" dt="2025-01-30T15:13:31.752" v="132" actId="13244"/>
          <ac:graphicFrameMkLst>
            <pc:docMk/>
            <pc:sldMk cId="3422266987" sldId="5785"/>
            <ac:graphicFrameMk id="33" creationId="{69E3062B-D157-3F5A-60F4-0ADDF6224A93}"/>
          </ac:graphicFrameMkLst>
        </pc:graphicFrameChg>
      </pc:sldChg>
      <pc:sldChg chg="modSp mod">
        <pc:chgData name="Ward, Reagan" userId="27291eb4-8241-4961-9e69-8c66e34cc5b0" providerId="ADAL" clId="{02B65166-E93A-4BD1-84B9-9BEA141AAEFE}" dt="2025-01-30T15:14:15.014" v="139" actId="13244"/>
        <pc:sldMkLst>
          <pc:docMk/>
          <pc:sldMk cId="1522419604" sldId="5786"/>
        </pc:sldMkLst>
      </pc:sldChg>
    </pc:docChg>
  </pc:docChgLst>
  <pc:docChgLst>
    <pc:chgData name="Rhodes, Tara" userId="S::rhodes_t@cde.state.co.us::566307b0-1e17-4826-87e1-0feb85a922f2" providerId="AD" clId="Web-{BB8D2FE4-59A1-FCFE-FB96-5DBB5ABD5E59}"/>
    <pc:docChg chg="addSld modSld sldOrd">
      <pc:chgData name="Rhodes, Tara" userId="S::rhodes_t@cde.state.co.us::566307b0-1e17-4826-87e1-0feb85a922f2" providerId="AD" clId="Web-{BB8D2FE4-59A1-FCFE-FB96-5DBB5ABD5E59}" dt="2024-08-08T12:54:12.133" v="1088" actId="20577"/>
      <pc:docMkLst>
        <pc:docMk/>
      </pc:docMkLst>
      <pc:sldChg chg="modSp">
        <pc:chgData name="Rhodes, Tara" userId="S::rhodes_t@cde.state.co.us::566307b0-1e17-4826-87e1-0feb85a922f2" providerId="AD" clId="Web-{BB8D2FE4-59A1-FCFE-FB96-5DBB5ABD5E59}" dt="2024-08-08T12:09:16.824" v="84" actId="20577"/>
        <pc:sldMkLst>
          <pc:docMk/>
          <pc:sldMk cId="1153930597" sldId="5504"/>
        </pc:sldMkLst>
      </pc:sldChg>
      <pc:sldChg chg="addSp delSp modSp">
        <pc:chgData name="Rhodes, Tara" userId="S::rhodes_t@cde.state.co.us::566307b0-1e17-4826-87e1-0feb85a922f2" providerId="AD" clId="Web-{BB8D2FE4-59A1-FCFE-FB96-5DBB5ABD5E59}" dt="2024-08-08T12:29:17.892" v="254" actId="20577"/>
        <pc:sldMkLst>
          <pc:docMk/>
          <pc:sldMk cId="2394703095" sldId="5507"/>
        </pc:sldMkLst>
      </pc:sldChg>
      <pc:sldChg chg="addSp modSp add replId">
        <pc:chgData name="Rhodes, Tara" userId="S::rhodes_t@cde.state.co.us::566307b0-1e17-4826-87e1-0feb85a922f2" providerId="AD" clId="Web-{BB8D2FE4-59A1-FCFE-FB96-5DBB5ABD5E59}" dt="2024-08-08T12:39:43.057" v="745"/>
        <pc:sldMkLst>
          <pc:docMk/>
          <pc:sldMk cId="3919774085" sldId="5545"/>
        </pc:sldMkLst>
      </pc:sldChg>
      <pc:sldChg chg="addSp delSp modSp new">
        <pc:chgData name="Rhodes, Tara" userId="S::rhodes_t@cde.state.co.us::566307b0-1e17-4826-87e1-0feb85a922f2" providerId="AD" clId="Web-{BB8D2FE4-59A1-FCFE-FB96-5DBB5ABD5E59}" dt="2024-08-08T12:54:12.133" v="1088" actId="20577"/>
        <pc:sldMkLst>
          <pc:docMk/>
          <pc:sldMk cId="3696308903" sldId="5546"/>
        </pc:sldMkLst>
      </pc:sldChg>
      <pc:sldChg chg="modSp new ord">
        <pc:chgData name="Rhodes, Tara" userId="S::rhodes_t@cde.state.co.us::566307b0-1e17-4826-87e1-0feb85a922f2" providerId="AD" clId="Web-{BB8D2FE4-59A1-FCFE-FB96-5DBB5ABD5E59}" dt="2024-08-08T12:53:19.522" v="1077" actId="20577"/>
        <pc:sldMkLst>
          <pc:docMk/>
          <pc:sldMk cId="3757558483" sldId="5547"/>
        </pc:sldMkLst>
      </pc:sldChg>
    </pc:docChg>
  </pc:docChgLst>
  <pc:docChgLst>
    <pc:chgData name="McRee, Rebecca" userId="S::mcree_r@cde.state.co.us::3a10fa13-9d60-4c0b-b361-471945732c34" providerId="AD" clId="Web-{DD3C28DD-4CBD-8D0A-157E-B49514D3BE9A}"/>
    <pc:docChg chg="addSld delSld modSld">
      <pc:chgData name="McRee, Rebecca" userId="S::mcree_r@cde.state.co.us::3a10fa13-9d60-4c0b-b361-471945732c34" providerId="AD" clId="Web-{DD3C28DD-4CBD-8D0A-157E-B49514D3BE9A}" dt="2024-07-08T22:40:16.854" v="443" actId="20577"/>
      <pc:docMkLst>
        <pc:docMk/>
      </pc:docMkLst>
      <pc:sldChg chg="modSp new">
        <pc:chgData name="McRee, Rebecca" userId="S::mcree_r@cde.state.co.us::3a10fa13-9d60-4c0b-b361-471945732c34" providerId="AD" clId="Web-{DD3C28DD-4CBD-8D0A-157E-B49514D3BE9A}" dt="2024-07-08T22:22:07.937" v="12" actId="20577"/>
        <pc:sldMkLst>
          <pc:docMk/>
          <pc:sldMk cId="3738962996" sldId="5485"/>
        </pc:sldMkLst>
      </pc:sldChg>
      <pc:sldChg chg="addSp delSp modSp new del">
        <pc:chgData name="McRee, Rebecca" userId="S::mcree_r@cde.state.co.us::3a10fa13-9d60-4c0b-b361-471945732c34" providerId="AD" clId="Web-{DD3C28DD-4CBD-8D0A-157E-B49514D3BE9A}" dt="2024-07-08T22:23:15.985" v="32"/>
        <pc:sldMkLst>
          <pc:docMk/>
          <pc:sldMk cId="735740708" sldId="5486"/>
        </pc:sldMkLst>
      </pc:sldChg>
      <pc:sldChg chg="modSp add replId">
        <pc:chgData name="McRee, Rebecca" userId="S::mcree_r@cde.state.co.us::3a10fa13-9d60-4c0b-b361-471945732c34" providerId="AD" clId="Web-{DD3C28DD-4CBD-8D0A-157E-B49514D3BE9A}" dt="2024-07-08T22:27:28.882" v="98" actId="20577"/>
        <pc:sldMkLst>
          <pc:docMk/>
          <pc:sldMk cId="3119728627" sldId="5486"/>
        </pc:sldMkLst>
      </pc:sldChg>
      <pc:sldChg chg="modSp new">
        <pc:chgData name="McRee, Rebecca" userId="S::mcree_r@cde.state.co.us::3a10fa13-9d60-4c0b-b361-471945732c34" providerId="AD" clId="Web-{DD3C28DD-4CBD-8D0A-157E-B49514D3BE9A}" dt="2024-07-08T22:38:51.961" v="437" actId="20577"/>
        <pc:sldMkLst>
          <pc:docMk/>
          <pc:sldMk cId="538669139" sldId="5487"/>
        </pc:sldMkLst>
      </pc:sldChg>
      <pc:sldChg chg="modSp add replId">
        <pc:chgData name="McRee, Rebecca" userId="S::mcree_r@cde.state.co.us::3a10fa13-9d60-4c0b-b361-471945732c34" providerId="AD" clId="Web-{DD3C28DD-4CBD-8D0A-157E-B49514D3BE9A}" dt="2024-07-08T22:40:16.854" v="443" actId="20577"/>
        <pc:sldMkLst>
          <pc:docMk/>
          <pc:sldMk cId="1185884485" sldId="5488"/>
        </pc:sldMkLst>
      </pc:sldChg>
      <pc:sldChg chg="addSp delSp modSp new del">
        <pc:chgData name="McRee, Rebecca" userId="S::mcree_r@cde.state.co.us::3a10fa13-9d60-4c0b-b361-471945732c34" providerId="AD" clId="Web-{DD3C28DD-4CBD-8D0A-157E-B49514D3BE9A}" dt="2024-07-08T22:39:30.525" v="440"/>
        <pc:sldMkLst>
          <pc:docMk/>
          <pc:sldMk cId="2625193570" sldId="5488"/>
        </pc:sldMkLst>
      </pc:sldChg>
    </pc:docChg>
  </pc:docChgLst>
  <pc:docChgLst>
    <pc:chgData name="Severson, Annette" userId="199f3c28-b733-4b36-8b0e-b7eb6984ff94" providerId="ADAL" clId="{8D268E07-8D25-4344-89E4-1309CC37493C}"/>
    <pc:docChg chg="custSel addSld delSld modSld">
      <pc:chgData name="Severson, Annette" userId="199f3c28-b733-4b36-8b0e-b7eb6984ff94" providerId="ADAL" clId="{8D268E07-8D25-4344-89E4-1309CC37493C}" dt="2025-01-07T14:58:11.503" v="467" actId="20577"/>
      <pc:docMkLst>
        <pc:docMk/>
      </pc:docMkLst>
      <pc:sldChg chg="modSp mod">
        <pc:chgData name="Severson, Annette" userId="199f3c28-b733-4b36-8b0e-b7eb6984ff94" providerId="ADAL" clId="{8D268E07-8D25-4344-89E4-1309CC37493C}" dt="2025-01-07T14:58:11.503" v="467" actId="20577"/>
        <pc:sldMkLst>
          <pc:docMk/>
          <pc:sldMk cId="500438566" sldId="5672"/>
        </pc:sldMkLst>
        <pc:graphicFrameChg chg="modGraphic">
          <ac:chgData name="Severson, Annette" userId="199f3c28-b733-4b36-8b0e-b7eb6984ff94" providerId="ADAL" clId="{8D268E07-8D25-4344-89E4-1309CC37493C}" dt="2025-01-07T14:58:11.503" v="467" actId="20577"/>
          <ac:graphicFrameMkLst>
            <pc:docMk/>
            <pc:sldMk cId="500438566" sldId="5672"/>
            <ac:graphicFrameMk id="5" creationId="{5E4612F7-68C6-57CA-E918-38EF641F73CF}"/>
          </ac:graphicFrameMkLst>
        </pc:graphicFrameChg>
      </pc:sldChg>
      <pc:sldChg chg="del">
        <pc:chgData name="Severson, Annette" userId="199f3c28-b733-4b36-8b0e-b7eb6984ff94" providerId="ADAL" clId="{8D268E07-8D25-4344-89E4-1309CC37493C}" dt="2025-01-07T14:51:54.903" v="0" actId="47"/>
        <pc:sldMkLst>
          <pc:docMk/>
          <pc:sldMk cId="3577723423" sldId="5727"/>
        </pc:sldMkLst>
      </pc:sldChg>
      <pc:sldChg chg="del">
        <pc:chgData name="Severson, Annette" userId="199f3c28-b733-4b36-8b0e-b7eb6984ff94" providerId="ADAL" clId="{8D268E07-8D25-4344-89E4-1309CC37493C}" dt="2025-01-07T14:51:56.112" v="1" actId="47"/>
        <pc:sldMkLst>
          <pc:docMk/>
          <pc:sldMk cId="719127971" sldId="5728"/>
        </pc:sldMkLst>
      </pc:sldChg>
      <pc:sldChg chg="addSp delSp modSp new mod modClrScheme chgLayout">
        <pc:chgData name="Severson, Annette" userId="199f3c28-b733-4b36-8b0e-b7eb6984ff94" providerId="ADAL" clId="{8D268E07-8D25-4344-89E4-1309CC37493C}" dt="2025-01-07T14:57:01.786" v="463" actId="20577"/>
        <pc:sldMkLst>
          <pc:docMk/>
          <pc:sldMk cId="1392357813" sldId="5734"/>
        </pc:sldMkLst>
      </pc:sldChg>
    </pc:docChg>
  </pc:docChgLst>
  <pc:docChgLst>
    <pc:chgData name="Slutzky, Collin" userId="S::slutzky_c@cde.state.co.us::21f7fb5c-490d-42a4-8741-4ce78a53b03a" providerId="AD" clId="Web-{D221E845-0CA6-38B6-BE8F-FF5341B00966}"/>
    <pc:docChg chg="addSld delSld">
      <pc:chgData name="Slutzky, Collin" userId="S::slutzky_c@cde.state.co.us::21f7fb5c-490d-42a4-8741-4ce78a53b03a" providerId="AD" clId="Web-{D221E845-0CA6-38B6-BE8F-FF5341B00966}" dt="2024-08-21T22:40:18.174" v="5"/>
      <pc:docMkLst>
        <pc:docMk/>
      </pc:docMkLst>
      <pc:sldChg chg="add">
        <pc:chgData name="Slutzky, Collin" userId="S::slutzky_c@cde.state.co.us::21f7fb5c-490d-42a4-8741-4ce78a53b03a" providerId="AD" clId="Web-{D221E845-0CA6-38B6-BE8F-FF5341B00966}" dt="2024-08-21T22:39:17.955" v="3"/>
        <pc:sldMkLst>
          <pc:docMk/>
          <pc:sldMk cId="1118867174" sldId="5275"/>
        </pc:sldMkLst>
      </pc:sldChg>
      <pc:sldChg chg="add">
        <pc:chgData name="Slutzky, Collin" userId="S::slutzky_c@cde.state.co.us::21f7fb5c-490d-42a4-8741-4ce78a53b03a" providerId="AD" clId="Web-{D221E845-0CA6-38B6-BE8F-FF5341B00966}" dt="2024-08-21T22:39:17.939" v="2"/>
        <pc:sldMkLst>
          <pc:docMk/>
          <pc:sldMk cId="2916385814" sldId="5277"/>
        </pc:sldMkLst>
      </pc:sldChg>
      <pc:sldChg chg="add">
        <pc:chgData name="Slutzky, Collin" userId="S::slutzky_c@cde.state.co.us::21f7fb5c-490d-42a4-8741-4ce78a53b03a" providerId="AD" clId="Web-{D221E845-0CA6-38B6-BE8F-FF5341B00966}" dt="2024-08-21T22:39:17.892" v="0"/>
        <pc:sldMkLst>
          <pc:docMk/>
          <pc:sldMk cId="2365850526" sldId="5312"/>
        </pc:sldMkLst>
      </pc:sldChg>
      <pc:sldChg chg="del">
        <pc:chgData name="Slutzky, Collin" userId="S::slutzky_c@cde.state.co.us::21f7fb5c-490d-42a4-8741-4ce78a53b03a" providerId="AD" clId="Web-{D221E845-0CA6-38B6-BE8F-FF5341B00966}" dt="2024-08-21T22:40:12.908" v="4"/>
        <pc:sldMkLst>
          <pc:docMk/>
          <pc:sldMk cId="1684126465" sldId="5505"/>
        </pc:sldMkLst>
      </pc:sldChg>
      <pc:sldChg chg="add">
        <pc:chgData name="Slutzky, Collin" userId="S::slutzky_c@cde.state.co.us::21f7fb5c-490d-42a4-8741-4ce78a53b03a" providerId="AD" clId="Web-{D221E845-0CA6-38B6-BE8F-FF5341B00966}" dt="2024-08-21T22:40:18.174" v="5"/>
        <pc:sldMkLst>
          <pc:docMk/>
          <pc:sldMk cId="1232470663" sldId="5558"/>
        </pc:sldMkLst>
      </pc:sldChg>
    </pc:docChg>
  </pc:docChgLst>
  <pc:docChgLst>
    <pc:chgData name="Chaffin,Melissa" userId="S::chaffin_m@cde.state.co.us::21f0136b-23e1-4eef-9c4f-f29e4cc3ac56" providerId="AD" clId="Web-{07C7B6E3-2C4B-B99D-7D0C-741191EE9714}"/>
    <pc:docChg chg="modSld">
      <pc:chgData name="Chaffin,Melissa" userId="S::chaffin_m@cde.state.co.us::21f0136b-23e1-4eef-9c4f-f29e4cc3ac56" providerId="AD" clId="Web-{07C7B6E3-2C4B-B99D-7D0C-741191EE9714}" dt="2024-09-18T13:17:38.358" v="16"/>
      <pc:docMkLst>
        <pc:docMk/>
      </pc:docMkLst>
      <pc:sldChg chg="modSp">
        <pc:chgData name="Chaffin,Melissa" userId="S::chaffin_m@cde.state.co.us::21f0136b-23e1-4eef-9c4f-f29e4cc3ac56" providerId="AD" clId="Web-{07C7B6E3-2C4B-B99D-7D0C-741191EE9714}" dt="2024-09-18T13:17:38.358" v="16"/>
        <pc:sldMkLst>
          <pc:docMk/>
          <pc:sldMk cId="3108864082" sldId="5603"/>
        </pc:sldMkLst>
      </pc:sldChg>
    </pc:docChg>
  </pc:docChgLst>
  <pc:docChgLst>
    <pc:chgData name="McRee, Rebecca" userId="S::mcree_r@cde.state.co.us::3a10fa13-9d60-4c0b-b361-471945732c34" providerId="AD" clId="Web-{FCD9B6BA-8696-67B8-8F3C-38131C57E7CA}"/>
    <pc:docChg chg="addSld delSld modSld">
      <pc:chgData name="McRee, Rebecca" userId="S::mcree_r@cde.state.co.us::3a10fa13-9d60-4c0b-b361-471945732c34" providerId="AD" clId="Web-{FCD9B6BA-8696-67B8-8F3C-38131C57E7CA}" dt="2024-07-22T23:39:20.256" v="678" actId="20577"/>
      <pc:docMkLst>
        <pc:docMk/>
      </pc:docMkLst>
      <pc:sldChg chg="modSp">
        <pc:chgData name="McRee, Rebecca" userId="S::mcree_r@cde.state.co.us::3a10fa13-9d60-4c0b-b361-471945732c34" providerId="AD" clId="Web-{FCD9B6BA-8696-67B8-8F3C-38131C57E7CA}" dt="2024-07-22T23:35:51.284" v="543" actId="20577"/>
        <pc:sldMkLst>
          <pc:docMk/>
          <pc:sldMk cId="538669139" sldId="5487"/>
        </pc:sldMkLst>
      </pc:sldChg>
      <pc:sldChg chg="modSp">
        <pc:chgData name="McRee, Rebecca" userId="S::mcree_r@cde.state.co.us::3a10fa13-9d60-4c0b-b361-471945732c34" providerId="AD" clId="Web-{FCD9B6BA-8696-67B8-8F3C-38131C57E7CA}" dt="2024-07-22T23:35:24.955" v="514" actId="20577"/>
        <pc:sldMkLst>
          <pc:docMk/>
          <pc:sldMk cId="1185884485" sldId="5488"/>
        </pc:sldMkLst>
      </pc:sldChg>
      <pc:sldChg chg="del">
        <pc:chgData name="McRee, Rebecca" userId="S::mcree_r@cde.state.co.us::3a10fa13-9d60-4c0b-b361-471945732c34" providerId="AD" clId="Web-{FCD9B6BA-8696-67B8-8F3C-38131C57E7CA}" dt="2024-07-22T23:20:30.192" v="10"/>
        <pc:sldMkLst>
          <pc:docMk/>
          <pc:sldMk cId="2585022322" sldId="5489"/>
        </pc:sldMkLst>
      </pc:sldChg>
      <pc:sldChg chg="modSp">
        <pc:chgData name="McRee, Rebecca" userId="S::mcree_r@cde.state.co.us::3a10fa13-9d60-4c0b-b361-471945732c34" providerId="AD" clId="Web-{FCD9B6BA-8696-67B8-8F3C-38131C57E7CA}" dt="2024-07-22T23:35:39.049" v="528" actId="20577"/>
        <pc:sldMkLst>
          <pc:docMk/>
          <pc:sldMk cId="1982214778" sldId="5491"/>
        </pc:sldMkLst>
      </pc:sldChg>
      <pc:sldChg chg="del">
        <pc:chgData name="McRee, Rebecca" userId="S::mcree_r@cde.state.co.us::3a10fa13-9d60-4c0b-b361-471945732c34" providerId="AD" clId="Web-{FCD9B6BA-8696-67B8-8F3C-38131C57E7CA}" dt="2024-07-22T23:19:42.706" v="0"/>
        <pc:sldMkLst>
          <pc:docMk/>
          <pc:sldMk cId="3720038814" sldId="5492"/>
        </pc:sldMkLst>
      </pc:sldChg>
      <pc:sldChg chg="del">
        <pc:chgData name="McRee, Rebecca" userId="S::mcree_r@cde.state.co.us::3a10fa13-9d60-4c0b-b361-471945732c34" providerId="AD" clId="Web-{FCD9B6BA-8696-67B8-8F3C-38131C57E7CA}" dt="2024-07-22T23:19:46.988" v="1"/>
        <pc:sldMkLst>
          <pc:docMk/>
          <pc:sldMk cId="2237555646" sldId="5493"/>
        </pc:sldMkLst>
      </pc:sldChg>
      <pc:sldChg chg="modSp">
        <pc:chgData name="McRee, Rebecca" userId="S::mcree_r@cde.state.co.us::3a10fa13-9d60-4c0b-b361-471945732c34" providerId="AD" clId="Web-{FCD9B6BA-8696-67B8-8F3C-38131C57E7CA}" dt="2024-07-22T23:36:00.534" v="556" actId="20577"/>
        <pc:sldMkLst>
          <pc:docMk/>
          <pc:sldMk cId="2135472359" sldId="5494"/>
        </pc:sldMkLst>
      </pc:sldChg>
      <pc:sldChg chg="modSp">
        <pc:chgData name="McRee, Rebecca" userId="S::mcree_r@cde.state.co.us::3a10fa13-9d60-4c0b-b361-471945732c34" providerId="AD" clId="Web-{FCD9B6BA-8696-67B8-8F3C-38131C57E7CA}" dt="2024-07-22T23:39:03.724" v="669" actId="20577"/>
        <pc:sldMkLst>
          <pc:docMk/>
          <pc:sldMk cId="2856351610" sldId="5496"/>
        </pc:sldMkLst>
      </pc:sldChg>
      <pc:sldChg chg="modSp">
        <pc:chgData name="McRee, Rebecca" userId="S::mcree_r@cde.state.co.us::3a10fa13-9d60-4c0b-b361-471945732c34" providerId="AD" clId="Web-{FCD9B6BA-8696-67B8-8F3C-38131C57E7CA}" dt="2024-07-22T23:39:12.600" v="676" actId="20577"/>
        <pc:sldMkLst>
          <pc:docMk/>
          <pc:sldMk cId="2023168082" sldId="5497"/>
        </pc:sldMkLst>
      </pc:sldChg>
      <pc:sldChg chg="modSp new">
        <pc:chgData name="McRee, Rebecca" userId="S::mcree_r@cde.state.co.us::3a10fa13-9d60-4c0b-b361-471945732c34" providerId="AD" clId="Web-{FCD9B6BA-8696-67B8-8F3C-38131C57E7CA}" dt="2024-07-22T23:38:59.381" v="666" actId="20577"/>
        <pc:sldMkLst>
          <pc:docMk/>
          <pc:sldMk cId="2421796188" sldId="5518"/>
        </pc:sldMkLst>
      </pc:sldChg>
    </pc:docChg>
  </pc:docChgLst>
  <pc:docChgLst>
    <pc:chgData name="McRee, Rebecca" userId="S::mcree_r@cde.state.co.us::3a10fa13-9d60-4c0b-b361-471945732c34" providerId="AD" clId="Web-{22130463-F886-3390-5C59-41BE79EB2F2A}"/>
    <pc:docChg chg="modSld">
      <pc:chgData name="McRee, Rebecca" userId="S::mcree_r@cde.state.co.us::3a10fa13-9d60-4c0b-b361-471945732c34" providerId="AD" clId="Web-{22130463-F886-3390-5C59-41BE79EB2F2A}" dt="2024-07-16T15:30:31.671" v="44" actId="20577"/>
      <pc:docMkLst>
        <pc:docMk/>
      </pc:docMkLst>
      <pc:sldChg chg="modSp">
        <pc:chgData name="McRee, Rebecca" userId="S::mcree_r@cde.state.co.us::3a10fa13-9d60-4c0b-b361-471945732c34" providerId="AD" clId="Web-{22130463-F886-3390-5C59-41BE79EB2F2A}" dt="2024-07-16T15:30:31.671" v="44" actId="20577"/>
        <pc:sldMkLst>
          <pc:docMk/>
          <pc:sldMk cId="1039979550" sldId="5495"/>
        </pc:sldMkLst>
      </pc:sldChg>
    </pc:docChg>
  </pc:docChgLst>
  <pc:docChgLst>
    <pc:chgData name="Rhodes, Tara" userId="S::rhodes_t@cde.state.co.us::566307b0-1e17-4826-87e1-0feb85a922f2" providerId="AD" clId="Web-{DC9FC120-8A6E-1AC7-E820-1737C288796C}"/>
    <pc:docChg chg="modSld">
      <pc:chgData name="Rhodes, Tara" userId="S::rhodes_t@cde.state.co.us::566307b0-1e17-4826-87e1-0feb85a922f2" providerId="AD" clId="Web-{DC9FC120-8A6E-1AC7-E820-1737C288796C}" dt="2024-09-25T21:55:29.584" v="954" actId="20577"/>
      <pc:docMkLst>
        <pc:docMk/>
      </pc:docMkLst>
      <pc:sldChg chg="modSp">
        <pc:chgData name="Rhodes, Tara" userId="S::rhodes_t@cde.state.co.us::566307b0-1e17-4826-87e1-0feb85a922f2" providerId="AD" clId="Web-{DC9FC120-8A6E-1AC7-E820-1737C288796C}" dt="2024-09-25T21:48:29.282" v="285" actId="14100"/>
        <pc:sldMkLst>
          <pc:docMk/>
          <pc:sldMk cId="2941160506" sldId="5629"/>
        </pc:sldMkLst>
      </pc:sldChg>
      <pc:sldChg chg="addSp modSp">
        <pc:chgData name="Rhodes, Tara" userId="S::rhodes_t@cde.state.co.us::566307b0-1e17-4826-87e1-0feb85a922f2" providerId="AD" clId="Web-{DC9FC120-8A6E-1AC7-E820-1737C288796C}" dt="2024-09-25T21:55:29.584" v="954" actId="20577"/>
        <pc:sldMkLst>
          <pc:docMk/>
          <pc:sldMk cId="1682249711" sldId="5636"/>
        </pc:sldMkLst>
      </pc:sldChg>
    </pc:docChg>
  </pc:docChgLst>
  <pc:docChgLst>
    <pc:chgData name="Heitman, Lindsey" userId="a9773a47-99d2-4599-9377-6d37e9ec0bd3" providerId="ADAL" clId="{4BC71C26-5A74-411F-9BD2-FC1FDA7EA62E}"/>
    <pc:docChg chg="undo custSel addSld delSld modSld sldOrd">
      <pc:chgData name="Heitman, Lindsey" userId="a9773a47-99d2-4599-9377-6d37e9ec0bd3" providerId="ADAL" clId="{4BC71C26-5A74-411F-9BD2-FC1FDA7EA62E}" dt="2025-01-30T14:45:03.740" v="688" actId="20577"/>
      <pc:docMkLst>
        <pc:docMk/>
      </pc:docMkLst>
      <pc:sldChg chg="delSp modSp mod ord">
        <pc:chgData name="Heitman, Lindsey" userId="a9773a47-99d2-4599-9377-6d37e9ec0bd3" providerId="ADAL" clId="{4BC71C26-5A74-411F-9BD2-FC1FDA7EA62E}" dt="2025-01-30T14:37:03.576" v="397" actId="21"/>
        <pc:sldMkLst>
          <pc:docMk/>
          <pc:sldMk cId="16586687" sldId="5624"/>
        </pc:sldMkLst>
        <pc:spChg chg="mod">
          <ac:chgData name="Heitman, Lindsey" userId="a9773a47-99d2-4599-9377-6d37e9ec0bd3" providerId="ADAL" clId="{4BC71C26-5A74-411F-9BD2-FC1FDA7EA62E}" dt="2025-01-30T14:13:43.034" v="52" actId="27636"/>
          <ac:spMkLst>
            <pc:docMk/>
            <pc:sldMk cId="16586687" sldId="5624"/>
            <ac:spMk id="6" creationId="{51FBFC5B-2EEC-14F6-E9FB-4B3EE6F693C5}"/>
          </ac:spMkLst>
        </pc:spChg>
        <pc:graphicFrameChg chg="mod">
          <ac:chgData name="Heitman, Lindsey" userId="a9773a47-99d2-4599-9377-6d37e9ec0bd3" providerId="ADAL" clId="{4BC71C26-5A74-411F-9BD2-FC1FDA7EA62E}" dt="2025-01-30T14:26:46.644" v="64" actId="13926"/>
          <ac:graphicFrameMkLst>
            <pc:docMk/>
            <pc:sldMk cId="16586687" sldId="5624"/>
            <ac:graphicFrameMk id="5" creationId="{340CAACD-D968-2322-44EA-7A1DAA906A89}"/>
          </ac:graphicFrameMkLst>
        </pc:graphicFrameChg>
      </pc:sldChg>
      <pc:sldChg chg="del">
        <pc:chgData name="Heitman, Lindsey" userId="a9773a47-99d2-4599-9377-6d37e9ec0bd3" providerId="ADAL" clId="{4BC71C26-5A74-411F-9BD2-FC1FDA7EA62E}" dt="2025-01-30T14:08:37.997" v="43" actId="2696"/>
        <pc:sldMkLst>
          <pc:docMk/>
          <pc:sldMk cId="1534484015" sldId="5766"/>
        </pc:sldMkLst>
      </pc:sldChg>
      <pc:sldChg chg="del">
        <pc:chgData name="Heitman, Lindsey" userId="a9773a47-99d2-4599-9377-6d37e9ec0bd3" providerId="ADAL" clId="{4BC71C26-5A74-411F-9BD2-FC1FDA7EA62E}" dt="2025-01-30T14:08:44.226" v="44" actId="2696"/>
        <pc:sldMkLst>
          <pc:docMk/>
          <pc:sldMk cId="504068039" sldId="5767"/>
        </pc:sldMkLst>
      </pc:sldChg>
      <pc:sldChg chg="add">
        <pc:chgData name="Heitman, Lindsey" userId="a9773a47-99d2-4599-9377-6d37e9ec0bd3" providerId="ADAL" clId="{4BC71C26-5A74-411F-9BD2-FC1FDA7EA62E}" dt="2025-01-30T14:07:47.417" v="0"/>
        <pc:sldMkLst>
          <pc:docMk/>
          <pc:sldMk cId="3699355277" sldId="5782"/>
        </pc:sldMkLst>
      </pc:sldChg>
      <pc:sldChg chg="addSp delSp modSp add mod modClrScheme chgLayout">
        <pc:chgData name="Heitman, Lindsey" userId="a9773a47-99d2-4599-9377-6d37e9ec0bd3" providerId="ADAL" clId="{4BC71C26-5A74-411F-9BD2-FC1FDA7EA62E}" dt="2025-01-30T14:41:57.428" v="562" actId="6549"/>
        <pc:sldMkLst>
          <pc:docMk/>
          <pc:sldMk cId="3969251191" sldId="5783"/>
        </pc:sldMkLst>
        <pc:spChg chg="mod ord">
          <ac:chgData name="Heitman, Lindsey" userId="a9773a47-99d2-4599-9377-6d37e9ec0bd3" providerId="ADAL" clId="{4BC71C26-5A74-411F-9BD2-FC1FDA7EA62E}" dt="2025-01-30T14:38:48.542" v="455" actId="20577"/>
          <ac:spMkLst>
            <pc:docMk/>
            <pc:sldMk cId="3969251191" sldId="5783"/>
            <ac:spMk id="2" creationId="{9776427E-247E-06F0-A983-6ADFDC4DDC4B}"/>
          </ac:spMkLst>
        </pc:spChg>
        <pc:spChg chg="mod ord">
          <ac:chgData name="Heitman, Lindsey" userId="a9773a47-99d2-4599-9377-6d37e9ec0bd3" providerId="ADAL" clId="{4BC71C26-5A74-411F-9BD2-FC1FDA7EA62E}" dt="2025-01-30T14:41:57.428" v="562" actId="6549"/>
          <ac:spMkLst>
            <pc:docMk/>
            <pc:sldMk cId="3969251191" sldId="5783"/>
            <ac:spMk id="3" creationId="{484F96F3-31F3-CA63-B03D-E2E442785933}"/>
          </ac:spMkLst>
        </pc:spChg>
        <pc:spChg chg="mod ord">
          <ac:chgData name="Heitman, Lindsey" userId="a9773a47-99d2-4599-9377-6d37e9ec0bd3" providerId="ADAL" clId="{4BC71C26-5A74-411F-9BD2-FC1FDA7EA62E}" dt="2025-01-30T14:13:03.829" v="46" actId="700"/>
          <ac:spMkLst>
            <pc:docMk/>
            <pc:sldMk cId="3969251191" sldId="5783"/>
            <ac:spMk id="4" creationId="{CB80256D-D519-24EE-F97E-374CC38D1921}"/>
          </ac:spMkLst>
        </pc:spChg>
        <pc:spChg chg="add mod">
          <ac:chgData name="Heitman, Lindsey" userId="a9773a47-99d2-4599-9377-6d37e9ec0bd3" providerId="ADAL" clId="{4BC71C26-5A74-411F-9BD2-FC1FDA7EA62E}" dt="2025-01-30T14:13:16.538" v="49"/>
          <ac:spMkLst>
            <pc:docMk/>
            <pc:sldMk cId="3969251191" sldId="5783"/>
            <ac:spMk id="8" creationId="{60C2B5AD-A41D-E40C-A301-8AA47257E8C0}"/>
          </ac:spMkLst>
        </pc:spChg>
        <pc:spChg chg="add mod">
          <ac:chgData name="Heitman, Lindsey" userId="a9773a47-99d2-4599-9377-6d37e9ec0bd3" providerId="ADAL" clId="{4BC71C26-5A74-411F-9BD2-FC1FDA7EA62E}" dt="2025-01-30T14:13:24.810" v="50"/>
          <ac:spMkLst>
            <pc:docMk/>
            <pc:sldMk cId="3969251191" sldId="5783"/>
            <ac:spMk id="9" creationId="{9273347B-4BCF-839E-33D9-34E090B49B0F}"/>
          </ac:spMkLst>
        </pc:spChg>
        <pc:picChg chg="add mod modCrop">
          <ac:chgData name="Heitman, Lindsey" userId="a9773a47-99d2-4599-9377-6d37e9ec0bd3" providerId="ADAL" clId="{4BC71C26-5A74-411F-9BD2-FC1FDA7EA62E}" dt="2025-01-30T14:41:41.667" v="559" actId="1076"/>
          <ac:picMkLst>
            <pc:docMk/>
            <pc:sldMk cId="3969251191" sldId="5783"/>
            <ac:picMk id="10" creationId="{DC5653EC-CBCB-066E-17FD-1D1F1994CB63}"/>
          </ac:picMkLst>
        </pc:picChg>
      </pc:sldChg>
      <pc:sldChg chg="addSp delSp modSp add mod modClrScheme chgLayout">
        <pc:chgData name="Heitman, Lindsey" userId="a9773a47-99d2-4599-9377-6d37e9ec0bd3" providerId="ADAL" clId="{4BC71C26-5A74-411F-9BD2-FC1FDA7EA62E}" dt="2025-01-30T14:45:03.740" v="688" actId="20577"/>
        <pc:sldMkLst>
          <pc:docMk/>
          <pc:sldMk cId="728028411" sldId="5784"/>
        </pc:sldMkLst>
        <pc:spChg chg="mod ord">
          <ac:chgData name="Heitman, Lindsey" userId="a9773a47-99d2-4599-9377-6d37e9ec0bd3" providerId="ADAL" clId="{4BC71C26-5A74-411F-9BD2-FC1FDA7EA62E}" dt="2025-01-30T14:45:03.740" v="688" actId="20577"/>
          <ac:spMkLst>
            <pc:docMk/>
            <pc:sldMk cId="728028411" sldId="5784"/>
            <ac:spMk id="2" creationId="{B9A0AA30-F48E-A379-4F8F-52903928043A}"/>
          </ac:spMkLst>
        </pc:spChg>
        <pc:spChg chg="mod ord">
          <ac:chgData name="Heitman, Lindsey" userId="a9773a47-99d2-4599-9377-6d37e9ec0bd3" providerId="ADAL" clId="{4BC71C26-5A74-411F-9BD2-FC1FDA7EA62E}" dt="2025-01-30T14:44:37.842" v="670" actId="20577"/>
          <ac:spMkLst>
            <pc:docMk/>
            <pc:sldMk cId="728028411" sldId="5784"/>
            <ac:spMk id="3" creationId="{0DD76503-423B-355D-C929-6FD51301671C}"/>
          </ac:spMkLst>
        </pc:spChg>
        <pc:spChg chg="mod ord">
          <ac:chgData name="Heitman, Lindsey" userId="a9773a47-99d2-4599-9377-6d37e9ec0bd3" providerId="ADAL" clId="{4BC71C26-5A74-411F-9BD2-FC1FDA7EA62E}" dt="2025-01-30T14:25:54.154" v="59" actId="700"/>
          <ac:spMkLst>
            <pc:docMk/>
            <pc:sldMk cId="728028411" sldId="5784"/>
            <ac:spMk id="4" creationId="{6C82245A-D241-AB3B-E7BA-B9498D0608FB}"/>
          </ac:spMkLst>
        </pc:spChg>
        <pc:spChg chg="mod">
          <ac:chgData name="Heitman, Lindsey" userId="a9773a47-99d2-4599-9377-6d37e9ec0bd3" providerId="ADAL" clId="{4BC71C26-5A74-411F-9BD2-FC1FDA7EA62E}" dt="2025-01-30T14:44:33.655" v="668" actId="1076"/>
          <ac:spMkLst>
            <pc:docMk/>
            <pc:sldMk cId="728028411" sldId="5784"/>
            <ac:spMk id="7" creationId="{0B744A85-4C7F-2559-AA92-B0AFFD772E92}"/>
          </ac:spMkLst>
        </pc:spChg>
        <pc:spChg chg="add mod">
          <ac:chgData name="Heitman, Lindsey" userId="a9773a47-99d2-4599-9377-6d37e9ec0bd3" providerId="ADAL" clId="{4BC71C26-5A74-411F-9BD2-FC1FDA7EA62E}" dt="2025-01-30T14:26:11.069" v="60"/>
          <ac:spMkLst>
            <pc:docMk/>
            <pc:sldMk cId="728028411" sldId="5784"/>
            <ac:spMk id="8" creationId="{D762CE01-5A6B-4855-216C-E0ACFE7E34A7}"/>
          </ac:spMkLst>
        </pc:spChg>
        <pc:spChg chg="add mod">
          <ac:chgData name="Heitman, Lindsey" userId="a9773a47-99d2-4599-9377-6d37e9ec0bd3" providerId="ADAL" clId="{4BC71C26-5A74-411F-9BD2-FC1FDA7EA62E}" dt="2025-01-30T14:26:19.065" v="61"/>
          <ac:spMkLst>
            <pc:docMk/>
            <pc:sldMk cId="728028411" sldId="5784"/>
            <ac:spMk id="9" creationId="{58314154-C6E7-F50B-E09F-936809FA373F}"/>
          </ac:spMkLst>
        </pc:spChg>
      </pc:sldChg>
      <pc:sldChg chg="addSp delSp modSp add mod modClrScheme chgLayout">
        <pc:chgData name="Heitman, Lindsey" userId="a9773a47-99d2-4599-9377-6d37e9ec0bd3" providerId="ADAL" clId="{4BC71C26-5A74-411F-9BD2-FC1FDA7EA62E}" dt="2025-01-30T14:37:59.606" v="426" actId="20577"/>
        <pc:sldMkLst>
          <pc:docMk/>
          <pc:sldMk cId="3422266987" sldId="5785"/>
        </pc:sldMkLst>
        <pc:spChg chg="mod ord">
          <ac:chgData name="Heitman, Lindsey" userId="a9773a47-99d2-4599-9377-6d37e9ec0bd3" providerId="ADAL" clId="{4BC71C26-5A74-411F-9BD2-FC1FDA7EA62E}" dt="2025-01-30T14:37:59.606" v="426" actId="20577"/>
          <ac:spMkLst>
            <pc:docMk/>
            <pc:sldMk cId="3422266987" sldId="5785"/>
            <ac:spMk id="2" creationId="{CCF4C661-DC66-B229-92BA-2E83F51C0868}"/>
          </ac:spMkLst>
        </pc:spChg>
        <pc:spChg chg="mod ord">
          <ac:chgData name="Heitman, Lindsey" userId="a9773a47-99d2-4599-9377-6d37e9ec0bd3" providerId="ADAL" clId="{4BC71C26-5A74-411F-9BD2-FC1FDA7EA62E}" dt="2025-01-30T14:32:06.805" v="166" actId="700"/>
          <ac:spMkLst>
            <pc:docMk/>
            <pc:sldMk cId="3422266987" sldId="5785"/>
            <ac:spMk id="4" creationId="{B6111576-C4B7-24B5-3AA0-3FB6498CDB3F}"/>
          </ac:spMkLst>
        </pc:spChg>
        <pc:spChg chg="add mod">
          <ac:chgData name="Heitman, Lindsey" userId="a9773a47-99d2-4599-9377-6d37e9ec0bd3" providerId="ADAL" clId="{4BC71C26-5A74-411F-9BD2-FC1FDA7EA62E}" dt="2025-01-30T14:32:35.759" v="211" actId="1076"/>
          <ac:spMkLst>
            <pc:docMk/>
            <pc:sldMk cId="3422266987" sldId="5785"/>
            <ac:spMk id="24" creationId="{8A67F11A-D569-BD1A-560D-23BE0B72F357}"/>
          </ac:spMkLst>
        </pc:spChg>
        <pc:spChg chg="add mod ord">
          <ac:chgData name="Heitman, Lindsey" userId="a9773a47-99d2-4599-9377-6d37e9ec0bd3" providerId="ADAL" clId="{4BC71C26-5A74-411F-9BD2-FC1FDA7EA62E}" dt="2025-01-30T14:35:59.547" v="325" actId="20577"/>
          <ac:spMkLst>
            <pc:docMk/>
            <pc:sldMk cId="3422266987" sldId="5785"/>
            <ac:spMk id="26" creationId="{BD2C56A8-71D5-79F2-8C3E-A17375417C5D}"/>
          </ac:spMkLst>
        </pc:spChg>
        <pc:spChg chg="add mod">
          <ac:chgData name="Heitman, Lindsey" userId="a9773a47-99d2-4599-9377-6d37e9ec0bd3" providerId="ADAL" clId="{4BC71C26-5A74-411F-9BD2-FC1FDA7EA62E}" dt="2025-01-30T14:37:25.088" v="401"/>
          <ac:spMkLst>
            <pc:docMk/>
            <pc:sldMk cId="3422266987" sldId="5785"/>
            <ac:spMk id="35" creationId="{61CA927F-FBA7-D42F-5EFB-4844E98D32A3}"/>
          </ac:spMkLst>
        </pc:spChg>
        <pc:graphicFrameChg chg="add mod modGraphic">
          <ac:chgData name="Heitman, Lindsey" userId="a9773a47-99d2-4599-9377-6d37e9ec0bd3" providerId="ADAL" clId="{4BC71C26-5A74-411F-9BD2-FC1FDA7EA62E}" dt="2025-01-30T14:36:12.880" v="374" actId="20577"/>
          <ac:graphicFrameMkLst>
            <pc:docMk/>
            <pc:sldMk cId="3422266987" sldId="5785"/>
            <ac:graphicFrameMk id="33" creationId="{69E3062B-D157-3F5A-60F4-0ADDF6224A93}"/>
          </ac:graphicFrameMkLst>
        </pc:graphicFrameChg>
      </pc:sldChg>
    </pc:docChg>
  </pc:docChgLst>
  <pc:docChgLst>
    <pc:chgData name="Hoffman, Peter" userId="673cee94-26bd-4c2a-ab82-1b3669e2f049" providerId="ADAL" clId="{65E221E0-22DB-4ED9-91C1-495689D389F8}"/>
    <pc:docChg chg="modSld">
      <pc:chgData name="Hoffman, Peter" userId="673cee94-26bd-4c2a-ab82-1b3669e2f049" providerId="ADAL" clId="{65E221E0-22DB-4ED9-91C1-495689D389F8}" dt="2024-08-28T21:09:45.551" v="22" actId="14100"/>
      <pc:docMkLst>
        <pc:docMk/>
      </pc:docMkLst>
    </pc:docChg>
  </pc:docChgLst>
  <pc:docChgLst>
    <pc:chgData name="Heitman, Lindsey" userId="a9773a47-99d2-4599-9377-6d37e9ec0bd3" providerId="ADAL" clId="{CB2D37A4-1D85-4BBA-8FCB-4891DB3F05CE}"/>
    <pc:docChg chg="undo custSel addSld delSld modSld">
      <pc:chgData name="Heitman, Lindsey" userId="a9773a47-99d2-4599-9377-6d37e9ec0bd3" providerId="ADAL" clId="{CB2D37A4-1D85-4BBA-8FCB-4891DB3F05CE}" dt="2024-06-27T13:40:08.928" v="755" actId="207"/>
      <pc:docMkLst>
        <pc:docMk/>
      </pc:docMkLst>
      <pc:sldChg chg="del">
        <pc:chgData name="Heitman, Lindsey" userId="a9773a47-99d2-4599-9377-6d37e9ec0bd3" providerId="ADAL" clId="{CB2D37A4-1D85-4BBA-8FCB-4891DB3F05CE}" dt="2024-06-27T13:12:24.206" v="268" actId="2696"/>
        <pc:sldMkLst>
          <pc:docMk/>
          <pc:sldMk cId="880479634" sldId="301"/>
        </pc:sldMkLst>
      </pc:sldChg>
      <pc:sldChg chg="modSp add mod">
        <pc:chgData name="Heitman, Lindsey" userId="a9773a47-99d2-4599-9377-6d37e9ec0bd3" providerId="ADAL" clId="{CB2D37A4-1D85-4BBA-8FCB-4891DB3F05CE}" dt="2024-06-27T13:37:33.725" v="694" actId="13244"/>
        <pc:sldMkLst>
          <pc:docMk/>
          <pc:sldMk cId="3920709822" sldId="4844"/>
        </pc:sldMkLst>
      </pc:sldChg>
      <pc:sldChg chg="addSp delSp modSp add mod setBg modClrScheme chgLayout">
        <pc:chgData name="Heitman, Lindsey" userId="a9773a47-99d2-4599-9377-6d37e9ec0bd3" providerId="ADAL" clId="{CB2D37A4-1D85-4BBA-8FCB-4891DB3F05CE}" dt="2024-06-27T13:30:52.542" v="678" actId="13244"/>
        <pc:sldMkLst>
          <pc:docMk/>
          <pc:sldMk cId="1437670727" sldId="5064"/>
        </pc:sldMkLst>
      </pc:sldChg>
      <pc:sldChg chg="add">
        <pc:chgData name="Heitman, Lindsey" userId="a9773a47-99d2-4599-9377-6d37e9ec0bd3" providerId="ADAL" clId="{CB2D37A4-1D85-4BBA-8FCB-4891DB3F05CE}" dt="2024-06-27T13:03:26.677" v="152"/>
        <pc:sldMkLst>
          <pc:docMk/>
          <pc:sldMk cId="11504233" sldId="5368"/>
        </pc:sldMkLst>
      </pc:sldChg>
      <pc:sldChg chg="addSp delSp modSp add mod modClrScheme chgLayout">
        <pc:chgData name="Heitman, Lindsey" userId="a9773a47-99d2-4599-9377-6d37e9ec0bd3" providerId="ADAL" clId="{CB2D37A4-1D85-4BBA-8FCB-4891DB3F05CE}" dt="2024-06-27T13:34:07.800" v="684" actId="13244"/>
        <pc:sldMkLst>
          <pc:docMk/>
          <pc:sldMk cId="2061204550" sldId="5406"/>
        </pc:sldMkLst>
      </pc:sldChg>
      <pc:sldChg chg="addSp delSp modSp add mod">
        <pc:chgData name="Heitman, Lindsey" userId="a9773a47-99d2-4599-9377-6d37e9ec0bd3" providerId="ADAL" clId="{CB2D37A4-1D85-4BBA-8FCB-4891DB3F05CE}" dt="2024-06-27T13:38:15.098" v="696" actId="13244"/>
        <pc:sldMkLst>
          <pc:docMk/>
          <pc:sldMk cId="78516318" sldId="5409"/>
        </pc:sldMkLst>
      </pc:sldChg>
      <pc:sldChg chg="del">
        <pc:chgData name="Heitman, Lindsey" userId="a9773a47-99d2-4599-9377-6d37e9ec0bd3" providerId="ADAL" clId="{CB2D37A4-1D85-4BBA-8FCB-4891DB3F05CE}" dt="2024-06-27T13:03:11.353" v="151" actId="2696"/>
        <pc:sldMkLst>
          <pc:docMk/>
          <pc:sldMk cId="1360257167" sldId="5453"/>
        </pc:sldMkLst>
      </pc:sldChg>
      <pc:sldChg chg="add">
        <pc:chgData name="Heitman, Lindsey" userId="a9773a47-99d2-4599-9377-6d37e9ec0bd3" providerId="ADAL" clId="{CB2D37A4-1D85-4BBA-8FCB-4891DB3F05CE}" dt="2024-06-27T13:02:52.269" v="149"/>
        <pc:sldMkLst>
          <pc:docMk/>
          <pc:sldMk cId="1262648449" sldId="5455"/>
        </pc:sldMkLst>
      </pc:sldChg>
      <pc:sldChg chg="delSp modSp add mod">
        <pc:chgData name="Heitman, Lindsey" userId="a9773a47-99d2-4599-9377-6d37e9ec0bd3" providerId="ADAL" clId="{CB2D37A4-1D85-4BBA-8FCB-4891DB3F05CE}" dt="2024-06-27T13:32:12.094" v="682" actId="13244"/>
        <pc:sldMkLst>
          <pc:docMk/>
          <pc:sldMk cId="2545278991" sldId="5460"/>
        </pc:sldMkLst>
      </pc:sldChg>
      <pc:sldChg chg="modSp add mod">
        <pc:chgData name="Heitman, Lindsey" userId="a9773a47-99d2-4599-9377-6d37e9ec0bd3" providerId="ADAL" clId="{CB2D37A4-1D85-4BBA-8FCB-4891DB3F05CE}" dt="2024-06-27T13:35:16.043" v="690" actId="13244"/>
        <pc:sldMkLst>
          <pc:docMk/>
          <pc:sldMk cId="518718281" sldId="5461"/>
        </pc:sldMkLst>
      </pc:sldChg>
      <pc:sldChg chg="del">
        <pc:chgData name="Heitman, Lindsey" userId="a9773a47-99d2-4599-9377-6d37e9ec0bd3" providerId="ADAL" clId="{CB2D37A4-1D85-4BBA-8FCB-4891DB3F05CE}" dt="2024-06-27T13:02:15.804" v="148" actId="2696"/>
        <pc:sldMkLst>
          <pc:docMk/>
          <pc:sldMk cId="891622158" sldId="5475"/>
        </pc:sldMkLst>
      </pc:sldChg>
      <pc:sldChg chg="del">
        <pc:chgData name="Heitman, Lindsey" userId="a9773a47-99d2-4599-9377-6d37e9ec0bd3" providerId="ADAL" clId="{CB2D37A4-1D85-4BBA-8FCB-4891DB3F05CE}" dt="2024-06-27T13:02:58.454" v="150" actId="2696"/>
        <pc:sldMkLst>
          <pc:docMk/>
          <pc:sldMk cId="983131805" sldId="5476"/>
        </pc:sldMkLst>
      </pc:sldChg>
      <pc:sldChg chg="addSp modSp add mod">
        <pc:chgData name="Heitman, Lindsey" userId="a9773a47-99d2-4599-9377-6d37e9ec0bd3" providerId="ADAL" clId="{CB2D37A4-1D85-4BBA-8FCB-4891DB3F05CE}" dt="2024-06-27T13:37:12.146" v="693" actId="13244"/>
        <pc:sldMkLst>
          <pc:docMk/>
          <pc:sldMk cId="2153011688" sldId="5484"/>
        </pc:sldMkLst>
      </pc:sldChg>
    </pc:docChg>
  </pc:docChgLst>
  <pc:docChgLst>
    <pc:chgData name="Wenzel, Brooke" userId="672bf8d3-b15b-4e02-a6d1-39319a0df09b" providerId="ADAL" clId="{86B3B288-1B0D-47CD-9C1D-A178E2C7D872}"/>
    <pc:docChg chg="undo custSel addSld delSld modSld sldOrd">
      <pc:chgData name="Wenzel, Brooke" userId="672bf8d3-b15b-4e02-a6d1-39319a0df09b" providerId="ADAL" clId="{86B3B288-1B0D-47CD-9C1D-A178E2C7D872}" dt="2024-06-05T22:02:21.764" v="886"/>
      <pc:docMkLst>
        <pc:docMk/>
      </pc:docMkLst>
      <pc:sldChg chg="addSp modSp add mod">
        <pc:chgData name="Wenzel, Brooke" userId="672bf8d3-b15b-4e02-a6d1-39319a0df09b" providerId="ADAL" clId="{86B3B288-1B0D-47CD-9C1D-A178E2C7D872}" dt="2024-06-05T13:04:01.309" v="5" actId="962"/>
        <pc:sldMkLst>
          <pc:docMk/>
          <pc:sldMk cId="2627223314" sldId="5254"/>
        </pc:sldMkLst>
      </pc:sldChg>
      <pc:sldChg chg="add">
        <pc:chgData name="Wenzel, Brooke" userId="672bf8d3-b15b-4e02-a6d1-39319a0df09b" providerId="ADAL" clId="{86B3B288-1B0D-47CD-9C1D-A178E2C7D872}" dt="2024-06-05T13:02:54.430" v="0"/>
        <pc:sldMkLst>
          <pc:docMk/>
          <pc:sldMk cId="1114984409" sldId="5290"/>
        </pc:sldMkLst>
      </pc:sldChg>
      <pc:sldChg chg="add">
        <pc:chgData name="Wenzel, Brooke" userId="672bf8d3-b15b-4e02-a6d1-39319a0df09b" providerId="ADAL" clId="{86B3B288-1B0D-47CD-9C1D-A178E2C7D872}" dt="2024-06-05T13:02:54.430" v="0"/>
        <pc:sldMkLst>
          <pc:docMk/>
          <pc:sldMk cId="1593808434" sldId="5292"/>
        </pc:sldMkLst>
      </pc:sldChg>
      <pc:sldChg chg="add del">
        <pc:chgData name="Wenzel, Brooke" userId="672bf8d3-b15b-4e02-a6d1-39319a0df09b" providerId="ADAL" clId="{86B3B288-1B0D-47CD-9C1D-A178E2C7D872}" dt="2024-06-05T17:12:36.137" v="6" actId="47"/>
        <pc:sldMkLst>
          <pc:docMk/>
          <pc:sldMk cId="1443655953" sldId="5305"/>
        </pc:sldMkLst>
      </pc:sldChg>
      <pc:sldChg chg="addSp delSp modSp add mod ord modClrScheme chgLayout">
        <pc:chgData name="Wenzel, Brooke" userId="672bf8d3-b15b-4e02-a6d1-39319a0df09b" providerId="ADAL" clId="{86B3B288-1B0D-47CD-9C1D-A178E2C7D872}" dt="2024-06-05T17:20:18.581" v="853"/>
        <pc:sldMkLst>
          <pc:docMk/>
          <pc:sldMk cId="3860371057" sldId="5338"/>
        </pc:sldMkLst>
      </pc:sldChg>
      <pc:sldChg chg="modSp add mod">
        <pc:chgData name="Wenzel, Brooke" userId="672bf8d3-b15b-4e02-a6d1-39319a0df09b" providerId="ADAL" clId="{86B3B288-1B0D-47CD-9C1D-A178E2C7D872}" dt="2024-06-05T22:02:21.764" v="886"/>
        <pc:sldMkLst>
          <pc:docMk/>
          <pc:sldMk cId="2357482481" sldId="5453"/>
        </pc:sldMkLst>
      </pc:sldChg>
      <pc:sldChg chg="add">
        <pc:chgData name="Wenzel, Brooke" userId="672bf8d3-b15b-4e02-a6d1-39319a0df09b" providerId="ADAL" clId="{86B3B288-1B0D-47CD-9C1D-A178E2C7D872}" dt="2024-06-05T13:02:54.430" v="0"/>
        <pc:sldMkLst>
          <pc:docMk/>
          <pc:sldMk cId="2446368680" sldId="5457"/>
        </pc:sldMkLst>
      </pc:sldChg>
    </pc:docChg>
  </pc:docChgLst>
  <pc:docChgLst>
    <pc:chgData name="McRee, Rebecca" userId="S::mcree_r@cde.state.co.us::3a10fa13-9d60-4c0b-b361-471945732c34" providerId="AD" clId="Web-{FCEA6F69-377D-132F-2645-257A039C8A0D}"/>
    <pc:docChg chg="addSld modSld">
      <pc:chgData name="McRee, Rebecca" userId="S::mcree_r@cde.state.co.us::3a10fa13-9d60-4c0b-b361-471945732c34" providerId="AD" clId="Web-{FCEA6F69-377D-132F-2645-257A039C8A0D}" dt="2024-07-09T04:06:45.120" v="909" actId="20577"/>
      <pc:docMkLst>
        <pc:docMk/>
      </pc:docMkLst>
      <pc:sldChg chg="modSp">
        <pc:chgData name="McRee, Rebecca" userId="S::mcree_r@cde.state.co.us::3a10fa13-9d60-4c0b-b361-471945732c34" providerId="AD" clId="Web-{FCEA6F69-377D-132F-2645-257A039C8A0D}" dt="2024-07-09T03:45:09.150" v="519" actId="20577"/>
        <pc:sldMkLst>
          <pc:docMk/>
          <pc:sldMk cId="3119728627" sldId="5486"/>
        </pc:sldMkLst>
      </pc:sldChg>
      <pc:sldChg chg="modSp">
        <pc:chgData name="McRee, Rebecca" userId="S::mcree_r@cde.state.co.us::3a10fa13-9d60-4c0b-b361-471945732c34" providerId="AD" clId="Web-{FCEA6F69-377D-132F-2645-257A039C8A0D}" dt="2024-07-09T03:52:11.632" v="547" actId="20577"/>
        <pc:sldMkLst>
          <pc:docMk/>
          <pc:sldMk cId="2585022322" sldId="5489"/>
        </pc:sldMkLst>
      </pc:sldChg>
      <pc:sldChg chg="addSp delSp modSp">
        <pc:chgData name="McRee, Rebecca" userId="S::mcree_r@cde.state.co.us::3a10fa13-9d60-4c0b-b361-471945732c34" providerId="AD" clId="Web-{FCEA6F69-377D-132F-2645-257A039C8A0D}" dt="2024-07-09T03:49:52.332" v="524"/>
        <pc:sldMkLst>
          <pc:docMk/>
          <pc:sldMk cId="1982214778" sldId="5491"/>
        </pc:sldMkLst>
      </pc:sldChg>
      <pc:sldChg chg="modSp new">
        <pc:chgData name="McRee, Rebecca" userId="S::mcree_r@cde.state.co.us::3a10fa13-9d60-4c0b-b361-471945732c34" providerId="AD" clId="Web-{FCEA6F69-377D-132F-2645-257A039C8A0D}" dt="2024-07-09T03:45:48.104" v="520" actId="20577"/>
        <pc:sldMkLst>
          <pc:docMk/>
          <pc:sldMk cId="3720038814" sldId="5492"/>
        </pc:sldMkLst>
      </pc:sldChg>
      <pc:sldChg chg="modSp new">
        <pc:chgData name="McRee, Rebecca" userId="S::mcree_r@cde.state.co.us::3a10fa13-9d60-4c0b-b361-471945732c34" providerId="AD" clId="Web-{FCEA6F69-377D-132F-2645-257A039C8A0D}" dt="2024-07-09T03:43:52.977" v="506" actId="20577"/>
        <pc:sldMkLst>
          <pc:docMk/>
          <pc:sldMk cId="2237555646" sldId="5493"/>
        </pc:sldMkLst>
      </pc:sldChg>
      <pc:sldChg chg="modSp new">
        <pc:chgData name="McRee, Rebecca" userId="S::mcree_r@cde.state.co.us::3a10fa13-9d60-4c0b-b361-471945732c34" providerId="AD" clId="Web-{FCEA6F69-377D-132F-2645-257A039C8A0D}" dt="2024-07-09T03:51:29.490" v="525" actId="20577"/>
        <pc:sldMkLst>
          <pc:docMk/>
          <pc:sldMk cId="2135472359" sldId="5494"/>
        </pc:sldMkLst>
      </pc:sldChg>
      <pc:sldChg chg="modSp new">
        <pc:chgData name="McRee, Rebecca" userId="S::mcree_r@cde.state.co.us::3a10fa13-9d60-4c0b-b361-471945732c34" providerId="AD" clId="Web-{FCEA6F69-377D-132F-2645-257A039C8A0D}" dt="2024-07-09T04:06:45.120" v="909" actId="20577"/>
        <pc:sldMkLst>
          <pc:docMk/>
          <pc:sldMk cId="1039979550" sldId="5495"/>
        </pc:sldMkLst>
      </pc:sldChg>
      <pc:sldChg chg="modSp add replId">
        <pc:chgData name="McRee, Rebecca" userId="S::mcree_r@cde.state.co.us::3a10fa13-9d60-4c0b-b361-471945732c34" providerId="AD" clId="Web-{FCEA6F69-377D-132F-2645-257A039C8A0D}" dt="2024-07-09T04:03:42.379" v="881" actId="20577"/>
        <pc:sldMkLst>
          <pc:docMk/>
          <pc:sldMk cId="2856351610" sldId="5496"/>
        </pc:sldMkLst>
      </pc:sldChg>
    </pc:docChg>
  </pc:docChgLst>
  <pc:docChgLst>
    <pc:chgData name="Ward, Reagan" userId="27291eb4-8241-4961-9e69-8c66e34cc5b0" providerId="ADAL" clId="{B1212C89-0C1F-4FCA-850B-764C66D906EE}"/>
    <pc:docChg chg="custSel addSld delSld modSld">
      <pc:chgData name="Ward, Reagan" userId="27291eb4-8241-4961-9e69-8c66e34cc5b0" providerId="ADAL" clId="{B1212C89-0C1F-4FCA-850B-764C66D906EE}" dt="2024-05-09T15:04:34.702" v="520" actId="478"/>
      <pc:docMkLst>
        <pc:docMk/>
      </pc:docMkLst>
      <pc:sldChg chg="del">
        <pc:chgData name="Ward, Reagan" userId="27291eb4-8241-4961-9e69-8c66e34cc5b0" providerId="ADAL" clId="{B1212C89-0C1F-4FCA-850B-764C66D906EE}" dt="2024-05-08T19:05:57.419" v="1" actId="47"/>
        <pc:sldMkLst>
          <pc:docMk/>
          <pc:sldMk cId="704153224" sldId="264"/>
        </pc:sldMkLst>
      </pc:sldChg>
      <pc:sldChg chg="del">
        <pc:chgData name="Ward, Reagan" userId="27291eb4-8241-4961-9e69-8c66e34cc5b0" providerId="ADAL" clId="{B1212C89-0C1F-4FCA-850B-764C66D906EE}" dt="2024-05-08T19:05:57.419" v="1" actId="47"/>
        <pc:sldMkLst>
          <pc:docMk/>
          <pc:sldMk cId="792433865" sldId="266"/>
        </pc:sldMkLst>
      </pc:sldChg>
      <pc:sldChg chg="del">
        <pc:chgData name="Ward, Reagan" userId="27291eb4-8241-4961-9e69-8c66e34cc5b0" providerId="ADAL" clId="{B1212C89-0C1F-4FCA-850B-764C66D906EE}" dt="2024-05-08T19:05:57.419" v="1" actId="47"/>
        <pc:sldMkLst>
          <pc:docMk/>
          <pc:sldMk cId="2933628171" sldId="268"/>
        </pc:sldMkLst>
      </pc:sldChg>
      <pc:sldChg chg="del">
        <pc:chgData name="Ward, Reagan" userId="27291eb4-8241-4961-9e69-8c66e34cc5b0" providerId="ADAL" clId="{B1212C89-0C1F-4FCA-850B-764C66D906EE}" dt="2024-05-08T19:05:57.419" v="1" actId="47"/>
        <pc:sldMkLst>
          <pc:docMk/>
          <pc:sldMk cId="2627597655" sldId="269"/>
        </pc:sldMkLst>
      </pc:sldChg>
      <pc:sldChg chg="del">
        <pc:chgData name="Ward, Reagan" userId="27291eb4-8241-4961-9e69-8c66e34cc5b0" providerId="ADAL" clId="{B1212C89-0C1F-4FCA-850B-764C66D906EE}" dt="2024-05-08T19:05:57.419" v="1" actId="47"/>
        <pc:sldMkLst>
          <pc:docMk/>
          <pc:sldMk cId="997716315" sldId="270"/>
        </pc:sldMkLst>
      </pc:sldChg>
      <pc:sldChg chg="del">
        <pc:chgData name="Ward, Reagan" userId="27291eb4-8241-4961-9e69-8c66e34cc5b0" providerId="ADAL" clId="{B1212C89-0C1F-4FCA-850B-764C66D906EE}" dt="2024-05-08T19:05:57.419" v="1" actId="47"/>
        <pc:sldMkLst>
          <pc:docMk/>
          <pc:sldMk cId="462835190" sldId="4696"/>
        </pc:sldMkLst>
      </pc:sldChg>
      <pc:sldChg chg="del">
        <pc:chgData name="Ward, Reagan" userId="27291eb4-8241-4961-9e69-8c66e34cc5b0" providerId="ADAL" clId="{B1212C89-0C1F-4FCA-850B-764C66D906EE}" dt="2024-05-08T19:05:57.419" v="1" actId="47"/>
        <pc:sldMkLst>
          <pc:docMk/>
          <pc:sldMk cId="1991320786" sldId="4834"/>
        </pc:sldMkLst>
      </pc:sldChg>
      <pc:sldChg chg="del">
        <pc:chgData name="Ward, Reagan" userId="27291eb4-8241-4961-9e69-8c66e34cc5b0" providerId="ADAL" clId="{B1212C89-0C1F-4FCA-850B-764C66D906EE}" dt="2024-05-08T19:05:57.419" v="1" actId="47"/>
        <pc:sldMkLst>
          <pc:docMk/>
          <pc:sldMk cId="3017123571" sldId="5279"/>
        </pc:sldMkLst>
      </pc:sldChg>
      <pc:sldChg chg="del">
        <pc:chgData name="Ward, Reagan" userId="27291eb4-8241-4961-9e69-8c66e34cc5b0" providerId="ADAL" clId="{B1212C89-0C1F-4FCA-850B-764C66D906EE}" dt="2024-05-08T19:05:57.419" v="1" actId="47"/>
        <pc:sldMkLst>
          <pc:docMk/>
          <pc:sldMk cId="1696118646" sldId="5296"/>
        </pc:sldMkLst>
      </pc:sldChg>
      <pc:sldChg chg="del">
        <pc:chgData name="Ward, Reagan" userId="27291eb4-8241-4961-9e69-8c66e34cc5b0" providerId="ADAL" clId="{B1212C89-0C1F-4FCA-850B-764C66D906EE}" dt="2024-05-08T19:05:57.419" v="1" actId="47"/>
        <pc:sldMkLst>
          <pc:docMk/>
          <pc:sldMk cId="2941789031" sldId="5298"/>
        </pc:sldMkLst>
      </pc:sldChg>
      <pc:sldChg chg="del">
        <pc:chgData name="Ward, Reagan" userId="27291eb4-8241-4961-9e69-8c66e34cc5b0" providerId="ADAL" clId="{B1212C89-0C1F-4FCA-850B-764C66D906EE}" dt="2024-05-08T19:05:57.419" v="1" actId="47"/>
        <pc:sldMkLst>
          <pc:docMk/>
          <pc:sldMk cId="308806799" sldId="5299"/>
        </pc:sldMkLst>
      </pc:sldChg>
      <pc:sldChg chg="del">
        <pc:chgData name="Ward, Reagan" userId="27291eb4-8241-4961-9e69-8c66e34cc5b0" providerId="ADAL" clId="{B1212C89-0C1F-4FCA-850B-764C66D906EE}" dt="2024-05-08T19:05:57.419" v="1" actId="47"/>
        <pc:sldMkLst>
          <pc:docMk/>
          <pc:sldMk cId="94867858" sldId="5301"/>
        </pc:sldMkLst>
      </pc:sldChg>
      <pc:sldChg chg="del">
        <pc:chgData name="Ward, Reagan" userId="27291eb4-8241-4961-9e69-8c66e34cc5b0" providerId="ADAL" clId="{B1212C89-0C1F-4FCA-850B-764C66D906EE}" dt="2024-05-08T19:05:57.419" v="1" actId="47"/>
        <pc:sldMkLst>
          <pc:docMk/>
          <pc:sldMk cId="2925374892" sldId="5307"/>
        </pc:sldMkLst>
      </pc:sldChg>
      <pc:sldChg chg="del">
        <pc:chgData name="Ward, Reagan" userId="27291eb4-8241-4961-9e69-8c66e34cc5b0" providerId="ADAL" clId="{B1212C89-0C1F-4FCA-850B-764C66D906EE}" dt="2024-05-08T19:05:57.419" v="1" actId="47"/>
        <pc:sldMkLst>
          <pc:docMk/>
          <pc:sldMk cId="2187083967" sldId="5308"/>
        </pc:sldMkLst>
      </pc:sldChg>
      <pc:sldChg chg="del">
        <pc:chgData name="Ward, Reagan" userId="27291eb4-8241-4961-9e69-8c66e34cc5b0" providerId="ADAL" clId="{B1212C89-0C1F-4FCA-850B-764C66D906EE}" dt="2024-05-08T19:05:57.419" v="1" actId="47"/>
        <pc:sldMkLst>
          <pc:docMk/>
          <pc:sldMk cId="68699369" sldId="5309"/>
        </pc:sldMkLst>
      </pc:sldChg>
      <pc:sldChg chg="del">
        <pc:chgData name="Ward, Reagan" userId="27291eb4-8241-4961-9e69-8c66e34cc5b0" providerId="ADAL" clId="{B1212C89-0C1F-4FCA-850B-764C66D906EE}" dt="2024-05-08T19:05:57.419" v="1" actId="47"/>
        <pc:sldMkLst>
          <pc:docMk/>
          <pc:sldMk cId="1720752477" sldId="5311"/>
        </pc:sldMkLst>
      </pc:sldChg>
      <pc:sldChg chg="del">
        <pc:chgData name="Ward, Reagan" userId="27291eb4-8241-4961-9e69-8c66e34cc5b0" providerId="ADAL" clId="{B1212C89-0C1F-4FCA-850B-764C66D906EE}" dt="2024-05-08T19:05:57.419" v="1" actId="47"/>
        <pc:sldMkLst>
          <pc:docMk/>
          <pc:sldMk cId="3396060537" sldId="5314"/>
        </pc:sldMkLst>
      </pc:sldChg>
      <pc:sldChg chg="del">
        <pc:chgData name="Ward, Reagan" userId="27291eb4-8241-4961-9e69-8c66e34cc5b0" providerId="ADAL" clId="{B1212C89-0C1F-4FCA-850B-764C66D906EE}" dt="2024-05-08T19:05:57.419" v="1" actId="47"/>
        <pc:sldMkLst>
          <pc:docMk/>
          <pc:sldMk cId="4112676723" sldId="5347"/>
        </pc:sldMkLst>
      </pc:sldChg>
      <pc:sldChg chg="del">
        <pc:chgData name="Ward, Reagan" userId="27291eb4-8241-4961-9e69-8c66e34cc5b0" providerId="ADAL" clId="{B1212C89-0C1F-4FCA-850B-764C66D906EE}" dt="2024-05-08T19:05:57.419" v="1" actId="47"/>
        <pc:sldMkLst>
          <pc:docMk/>
          <pc:sldMk cId="556071794" sldId="5348"/>
        </pc:sldMkLst>
      </pc:sldChg>
      <pc:sldChg chg="del">
        <pc:chgData name="Ward, Reagan" userId="27291eb4-8241-4961-9e69-8c66e34cc5b0" providerId="ADAL" clId="{B1212C89-0C1F-4FCA-850B-764C66D906EE}" dt="2024-05-08T19:05:57.419" v="1" actId="47"/>
        <pc:sldMkLst>
          <pc:docMk/>
          <pc:sldMk cId="49926316" sldId="5349"/>
        </pc:sldMkLst>
      </pc:sldChg>
      <pc:sldChg chg="del">
        <pc:chgData name="Ward, Reagan" userId="27291eb4-8241-4961-9e69-8c66e34cc5b0" providerId="ADAL" clId="{B1212C89-0C1F-4FCA-850B-764C66D906EE}" dt="2024-05-08T19:05:57.419" v="1" actId="47"/>
        <pc:sldMkLst>
          <pc:docMk/>
          <pc:sldMk cId="3495033304" sldId="5362"/>
        </pc:sldMkLst>
      </pc:sldChg>
      <pc:sldChg chg="del">
        <pc:chgData name="Ward, Reagan" userId="27291eb4-8241-4961-9e69-8c66e34cc5b0" providerId="ADAL" clId="{B1212C89-0C1F-4FCA-850B-764C66D906EE}" dt="2024-05-08T19:05:57.419" v="1" actId="47"/>
        <pc:sldMkLst>
          <pc:docMk/>
          <pc:sldMk cId="2340443948" sldId="5385"/>
        </pc:sldMkLst>
      </pc:sldChg>
      <pc:sldChg chg="del">
        <pc:chgData name="Ward, Reagan" userId="27291eb4-8241-4961-9e69-8c66e34cc5b0" providerId="ADAL" clId="{B1212C89-0C1F-4FCA-850B-764C66D906EE}" dt="2024-05-08T19:05:57.419" v="1" actId="47"/>
        <pc:sldMkLst>
          <pc:docMk/>
          <pc:sldMk cId="2103802539" sldId="5392"/>
        </pc:sldMkLst>
      </pc:sldChg>
      <pc:sldChg chg="del">
        <pc:chgData name="Ward, Reagan" userId="27291eb4-8241-4961-9e69-8c66e34cc5b0" providerId="ADAL" clId="{B1212C89-0C1F-4FCA-850B-764C66D906EE}" dt="2024-05-08T19:05:57.419" v="1" actId="47"/>
        <pc:sldMkLst>
          <pc:docMk/>
          <pc:sldMk cId="1247749747" sldId="5393"/>
        </pc:sldMkLst>
      </pc:sldChg>
      <pc:sldChg chg="del">
        <pc:chgData name="Ward, Reagan" userId="27291eb4-8241-4961-9e69-8c66e34cc5b0" providerId="ADAL" clId="{B1212C89-0C1F-4FCA-850B-764C66D906EE}" dt="2024-05-08T19:05:57.419" v="1" actId="47"/>
        <pc:sldMkLst>
          <pc:docMk/>
          <pc:sldMk cId="1605174236" sldId="5394"/>
        </pc:sldMkLst>
      </pc:sldChg>
      <pc:sldChg chg="del">
        <pc:chgData name="Ward, Reagan" userId="27291eb4-8241-4961-9e69-8c66e34cc5b0" providerId="ADAL" clId="{B1212C89-0C1F-4FCA-850B-764C66D906EE}" dt="2024-05-08T19:05:57.419" v="1" actId="47"/>
        <pc:sldMkLst>
          <pc:docMk/>
          <pc:sldMk cId="1775796373" sldId="5395"/>
        </pc:sldMkLst>
      </pc:sldChg>
      <pc:sldChg chg="del">
        <pc:chgData name="Ward, Reagan" userId="27291eb4-8241-4961-9e69-8c66e34cc5b0" providerId="ADAL" clId="{B1212C89-0C1F-4FCA-850B-764C66D906EE}" dt="2024-05-08T19:05:57.419" v="1" actId="47"/>
        <pc:sldMkLst>
          <pc:docMk/>
          <pc:sldMk cId="2248358354" sldId="5398"/>
        </pc:sldMkLst>
      </pc:sldChg>
      <pc:sldChg chg="del">
        <pc:chgData name="Ward, Reagan" userId="27291eb4-8241-4961-9e69-8c66e34cc5b0" providerId="ADAL" clId="{B1212C89-0C1F-4FCA-850B-764C66D906EE}" dt="2024-05-08T19:05:57.419" v="1" actId="47"/>
        <pc:sldMkLst>
          <pc:docMk/>
          <pc:sldMk cId="1085194725" sldId="5406"/>
        </pc:sldMkLst>
      </pc:sldChg>
      <pc:sldChg chg="del">
        <pc:chgData name="Ward, Reagan" userId="27291eb4-8241-4961-9e69-8c66e34cc5b0" providerId="ADAL" clId="{B1212C89-0C1F-4FCA-850B-764C66D906EE}" dt="2024-05-08T19:05:57.419" v="1" actId="47"/>
        <pc:sldMkLst>
          <pc:docMk/>
          <pc:sldMk cId="2214934758" sldId="5407"/>
        </pc:sldMkLst>
      </pc:sldChg>
      <pc:sldChg chg="del">
        <pc:chgData name="Ward, Reagan" userId="27291eb4-8241-4961-9e69-8c66e34cc5b0" providerId="ADAL" clId="{B1212C89-0C1F-4FCA-850B-764C66D906EE}" dt="2024-05-08T19:05:57.419" v="1" actId="47"/>
        <pc:sldMkLst>
          <pc:docMk/>
          <pc:sldMk cId="3366348706" sldId="5408"/>
        </pc:sldMkLst>
      </pc:sldChg>
      <pc:sldChg chg="del">
        <pc:chgData name="Ward, Reagan" userId="27291eb4-8241-4961-9e69-8c66e34cc5b0" providerId="ADAL" clId="{B1212C89-0C1F-4FCA-850B-764C66D906EE}" dt="2024-05-08T19:05:57.419" v="1" actId="47"/>
        <pc:sldMkLst>
          <pc:docMk/>
          <pc:sldMk cId="1230743753" sldId="5409"/>
        </pc:sldMkLst>
      </pc:sldChg>
      <pc:sldChg chg="del">
        <pc:chgData name="Ward, Reagan" userId="27291eb4-8241-4961-9e69-8c66e34cc5b0" providerId="ADAL" clId="{B1212C89-0C1F-4FCA-850B-764C66D906EE}" dt="2024-05-08T19:05:57.419" v="1" actId="47"/>
        <pc:sldMkLst>
          <pc:docMk/>
          <pc:sldMk cId="3759069123" sldId="5410"/>
        </pc:sldMkLst>
      </pc:sldChg>
      <pc:sldChg chg="del">
        <pc:chgData name="Ward, Reagan" userId="27291eb4-8241-4961-9e69-8c66e34cc5b0" providerId="ADAL" clId="{B1212C89-0C1F-4FCA-850B-764C66D906EE}" dt="2024-05-08T19:05:57.419" v="1" actId="47"/>
        <pc:sldMkLst>
          <pc:docMk/>
          <pc:sldMk cId="3362372130" sldId="5411"/>
        </pc:sldMkLst>
      </pc:sldChg>
      <pc:sldChg chg="del">
        <pc:chgData name="Ward, Reagan" userId="27291eb4-8241-4961-9e69-8c66e34cc5b0" providerId="ADAL" clId="{B1212C89-0C1F-4FCA-850B-764C66D906EE}" dt="2024-05-08T19:05:57.419" v="1" actId="47"/>
        <pc:sldMkLst>
          <pc:docMk/>
          <pc:sldMk cId="77386369" sldId="5412"/>
        </pc:sldMkLst>
      </pc:sldChg>
      <pc:sldChg chg="modSp mod">
        <pc:chgData name="Ward, Reagan" userId="27291eb4-8241-4961-9e69-8c66e34cc5b0" providerId="ADAL" clId="{B1212C89-0C1F-4FCA-850B-764C66D906EE}" dt="2024-05-09T15:02:16.086" v="517" actId="2165"/>
        <pc:sldMkLst>
          <pc:docMk/>
          <pc:sldMk cId="26054774" sldId="5413"/>
        </pc:sldMkLst>
      </pc:sldChg>
      <pc:sldChg chg="addSp delSp modSp new mod modClrScheme chgLayout">
        <pc:chgData name="Ward, Reagan" userId="27291eb4-8241-4961-9e69-8c66e34cc5b0" providerId="ADAL" clId="{B1212C89-0C1F-4FCA-850B-764C66D906EE}" dt="2024-05-08T19:06:08.315" v="6" actId="700"/>
        <pc:sldMkLst>
          <pc:docMk/>
          <pc:sldMk cId="1474977630" sldId="5414"/>
        </pc:sldMkLst>
      </pc:sldChg>
      <pc:sldChg chg="del">
        <pc:chgData name="Ward, Reagan" userId="27291eb4-8241-4961-9e69-8c66e34cc5b0" providerId="ADAL" clId="{B1212C89-0C1F-4FCA-850B-764C66D906EE}" dt="2024-05-08T19:05:57.419" v="1" actId="47"/>
        <pc:sldMkLst>
          <pc:docMk/>
          <pc:sldMk cId="1896735902" sldId="5414"/>
        </pc:sldMkLst>
      </pc:sldChg>
      <pc:sldChg chg="addSp delSp modSp new mod modClrScheme chgLayout">
        <pc:chgData name="Ward, Reagan" userId="27291eb4-8241-4961-9e69-8c66e34cc5b0" providerId="ADAL" clId="{B1212C89-0C1F-4FCA-850B-764C66D906EE}" dt="2024-05-08T19:06:55.530" v="70" actId="12385"/>
        <pc:sldMkLst>
          <pc:docMk/>
          <pc:sldMk cId="2887031202" sldId="5415"/>
        </pc:sldMkLst>
      </pc:sldChg>
      <pc:sldChg chg="del">
        <pc:chgData name="Ward, Reagan" userId="27291eb4-8241-4961-9e69-8c66e34cc5b0" providerId="ADAL" clId="{B1212C89-0C1F-4FCA-850B-764C66D906EE}" dt="2024-05-08T19:05:57.419" v="1" actId="47"/>
        <pc:sldMkLst>
          <pc:docMk/>
          <pc:sldMk cId="4122358718" sldId="5415"/>
        </pc:sldMkLst>
      </pc:sldChg>
      <pc:sldChg chg="addSp delSp modSp new mod modClrScheme chgLayout">
        <pc:chgData name="Ward, Reagan" userId="27291eb4-8241-4961-9e69-8c66e34cc5b0" providerId="ADAL" clId="{B1212C89-0C1F-4FCA-850B-764C66D906EE}" dt="2024-05-08T19:06:18.405" v="10" actId="700"/>
        <pc:sldMkLst>
          <pc:docMk/>
          <pc:sldMk cId="1885479895" sldId="5416"/>
        </pc:sldMkLst>
      </pc:sldChg>
      <pc:sldChg chg="del">
        <pc:chgData name="Ward, Reagan" userId="27291eb4-8241-4961-9e69-8c66e34cc5b0" providerId="ADAL" clId="{B1212C89-0C1F-4FCA-850B-764C66D906EE}" dt="2024-05-08T19:05:57.419" v="1" actId="47"/>
        <pc:sldMkLst>
          <pc:docMk/>
          <pc:sldMk cId="3936860902" sldId="5416"/>
        </pc:sldMkLst>
      </pc:sldChg>
      <pc:sldChg chg="addSp delSp modSp new mod modClrScheme chgLayout">
        <pc:chgData name="Ward, Reagan" userId="27291eb4-8241-4961-9e69-8c66e34cc5b0" providerId="ADAL" clId="{B1212C89-0C1F-4FCA-850B-764C66D906EE}" dt="2024-05-08T19:07:14.593" v="109" actId="20577"/>
        <pc:sldMkLst>
          <pc:docMk/>
          <pc:sldMk cId="432788420" sldId="5417"/>
        </pc:sldMkLst>
      </pc:sldChg>
      <pc:sldChg chg="del">
        <pc:chgData name="Ward, Reagan" userId="27291eb4-8241-4961-9e69-8c66e34cc5b0" providerId="ADAL" clId="{B1212C89-0C1F-4FCA-850B-764C66D906EE}" dt="2024-05-08T19:05:57.419" v="1" actId="47"/>
        <pc:sldMkLst>
          <pc:docMk/>
          <pc:sldMk cId="2980306117" sldId="5417"/>
        </pc:sldMkLst>
      </pc:sldChg>
      <pc:sldChg chg="add">
        <pc:chgData name="Ward, Reagan" userId="27291eb4-8241-4961-9e69-8c66e34cc5b0" providerId="ADAL" clId="{B1212C89-0C1F-4FCA-850B-764C66D906EE}" dt="2024-05-08T19:07:46.165" v="116"/>
        <pc:sldMkLst>
          <pc:docMk/>
          <pc:sldMk cId="2535695864" sldId="5418"/>
        </pc:sldMkLst>
      </pc:sldChg>
      <pc:sldChg chg="del">
        <pc:chgData name="Ward, Reagan" userId="27291eb4-8241-4961-9e69-8c66e34cc5b0" providerId="ADAL" clId="{B1212C89-0C1F-4FCA-850B-764C66D906EE}" dt="2024-05-08T19:05:57.419" v="1" actId="47"/>
        <pc:sldMkLst>
          <pc:docMk/>
          <pc:sldMk cId="4274896445" sldId="5418"/>
        </pc:sldMkLst>
      </pc:sldChg>
      <pc:sldChg chg="add">
        <pc:chgData name="Ward, Reagan" userId="27291eb4-8241-4961-9e69-8c66e34cc5b0" providerId="ADAL" clId="{B1212C89-0C1F-4FCA-850B-764C66D906EE}" dt="2024-05-08T19:07:46.165" v="116"/>
        <pc:sldMkLst>
          <pc:docMk/>
          <pc:sldMk cId="2753324566" sldId="5419"/>
        </pc:sldMkLst>
      </pc:sldChg>
      <pc:sldChg chg="add">
        <pc:chgData name="Ward, Reagan" userId="27291eb4-8241-4961-9e69-8c66e34cc5b0" providerId="ADAL" clId="{B1212C89-0C1F-4FCA-850B-764C66D906EE}" dt="2024-05-08T19:07:46.165" v="116"/>
        <pc:sldMkLst>
          <pc:docMk/>
          <pc:sldMk cId="1068269474" sldId="5420"/>
        </pc:sldMkLst>
      </pc:sldChg>
      <pc:sldChg chg="add">
        <pc:chgData name="Ward, Reagan" userId="27291eb4-8241-4961-9e69-8c66e34cc5b0" providerId="ADAL" clId="{B1212C89-0C1F-4FCA-850B-764C66D906EE}" dt="2024-05-08T19:07:46.165" v="116"/>
        <pc:sldMkLst>
          <pc:docMk/>
          <pc:sldMk cId="4003891342" sldId="5421"/>
        </pc:sldMkLst>
      </pc:sldChg>
      <pc:sldChg chg="add">
        <pc:chgData name="Ward, Reagan" userId="27291eb4-8241-4961-9e69-8c66e34cc5b0" providerId="ADAL" clId="{B1212C89-0C1F-4FCA-850B-764C66D906EE}" dt="2024-05-08T19:07:47.915" v="117"/>
        <pc:sldMkLst>
          <pc:docMk/>
          <pc:sldMk cId="3766475121" sldId="5422"/>
        </pc:sldMkLst>
      </pc:sldChg>
      <pc:sldChg chg="add">
        <pc:chgData name="Ward, Reagan" userId="27291eb4-8241-4961-9e69-8c66e34cc5b0" providerId="ADAL" clId="{B1212C89-0C1F-4FCA-850B-764C66D906EE}" dt="2024-05-08T19:07:47.915" v="117"/>
        <pc:sldMkLst>
          <pc:docMk/>
          <pc:sldMk cId="1193118700" sldId="5423"/>
        </pc:sldMkLst>
      </pc:sldChg>
      <pc:sldChg chg="add">
        <pc:chgData name="Ward, Reagan" userId="27291eb4-8241-4961-9e69-8c66e34cc5b0" providerId="ADAL" clId="{B1212C89-0C1F-4FCA-850B-764C66D906EE}" dt="2024-05-08T19:07:47.915" v="117"/>
        <pc:sldMkLst>
          <pc:docMk/>
          <pc:sldMk cId="2581233634" sldId="5424"/>
        </pc:sldMkLst>
      </pc:sldChg>
      <pc:sldChg chg="add">
        <pc:chgData name="Ward, Reagan" userId="27291eb4-8241-4961-9e69-8c66e34cc5b0" providerId="ADAL" clId="{B1212C89-0C1F-4FCA-850B-764C66D906EE}" dt="2024-05-08T19:07:47.915" v="117"/>
        <pc:sldMkLst>
          <pc:docMk/>
          <pc:sldMk cId="2475961094" sldId="5425"/>
        </pc:sldMkLst>
      </pc:sldChg>
    </pc:docChg>
  </pc:docChgLst>
  <pc:docChgLst>
    <pc:chgData name="Hoffman, Peter" userId="673cee94-26bd-4c2a-ab82-1b3669e2f049" providerId="ADAL" clId="{78BABA55-4A10-45EC-B505-1D1AF915AFF5}"/>
    <pc:docChg chg="undo custSel addSld delSld modSld">
      <pc:chgData name="Hoffman, Peter" userId="673cee94-26bd-4c2a-ab82-1b3669e2f049" providerId="ADAL" clId="{78BABA55-4A10-45EC-B505-1D1AF915AFF5}" dt="2025-02-05T21:08:35.489" v="343" actId="478"/>
      <pc:docMkLst>
        <pc:docMk/>
      </pc:docMkLst>
      <pc:sldChg chg="modSp mod">
        <pc:chgData name="Hoffman, Peter" userId="673cee94-26bd-4c2a-ab82-1b3669e2f049" providerId="ADAL" clId="{78BABA55-4A10-45EC-B505-1D1AF915AFF5}" dt="2025-02-05T21:05:42.172" v="314" actId="962"/>
        <pc:sldMkLst>
          <pc:docMk/>
          <pc:sldMk cId="3227145924" sldId="5097"/>
        </pc:sldMkLst>
        <pc:spChg chg="mod">
          <ac:chgData name="Hoffman, Peter" userId="673cee94-26bd-4c2a-ab82-1b3669e2f049" providerId="ADAL" clId="{78BABA55-4A10-45EC-B505-1D1AF915AFF5}" dt="2025-02-05T21:05:42.172" v="314" actId="962"/>
          <ac:spMkLst>
            <pc:docMk/>
            <pc:sldMk cId="3227145924" sldId="5097"/>
            <ac:spMk id="2" creationId="{EB0DBDE0-E724-7908-9FEB-173CF8226676}"/>
          </ac:spMkLst>
        </pc:spChg>
      </pc:sldChg>
      <pc:sldChg chg="del">
        <pc:chgData name="Hoffman, Peter" userId="673cee94-26bd-4c2a-ab82-1b3669e2f049" providerId="ADAL" clId="{78BABA55-4A10-45EC-B505-1D1AF915AFF5}" dt="2025-02-05T20:59:34.030" v="36" actId="2696"/>
        <pc:sldMkLst>
          <pc:docMk/>
          <pc:sldMk cId="813366988" sldId="5617"/>
        </pc:sldMkLst>
      </pc:sldChg>
      <pc:sldChg chg="del">
        <pc:chgData name="Hoffman, Peter" userId="673cee94-26bd-4c2a-ab82-1b3669e2f049" providerId="ADAL" clId="{78BABA55-4A10-45EC-B505-1D1AF915AFF5}" dt="2025-02-05T20:57:31.828" v="0" actId="47"/>
        <pc:sldMkLst>
          <pc:docMk/>
          <pc:sldMk cId="3766001421" sldId="5780"/>
        </pc:sldMkLst>
      </pc:sldChg>
      <pc:sldChg chg="del">
        <pc:chgData name="Hoffman, Peter" userId="673cee94-26bd-4c2a-ab82-1b3669e2f049" providerId="ADAL" clId="{78BABA55-4A10-45EC-B505-1D1AF915AFF5}" dt="2025-02-05T20:57:31.828" v="0" actId="47"/>
        <pc:sldMkLst>
          <pc:docMk/>
          <pc:sldMk cId="693206576" sldId="5781"/>
        </pc:sldMkLst>
      </pc:sldChg>
      <pc:sldChg chg="addSp delSp modSp add mod chgLayout">
        <pc:chgData name="Hoffman, Peter" userId="673cee94-26bd-4c2a-ab82-1b3669e2f049" providerId="ADAL" clId="{78BABA55-4A10-45EC-B505-1D1AF915AFF5}" dt="2025-02-05T21:08:22.720" v="341" actId="478"/>
        <pc:sldMkLst>
          <pc:docMk/>
          <pc:sldMk cId="1674683139" sldId="5787"/>
        </pc:sldMkLst>
        <pc:spChg chg="mod ord">
          <ac:chgData name="Hoffman, Peter" userId="673cee94-26bd-4c2a-ab82-1b3669e2f049" providerId="ADAL" clId="{78BABA55-4A10-45EC-B505-1D1AF915AFF5}" dt="2025-02-05T21:08:14.944" v="338" actId="6264"/>
          <ac:spMkLst>
            <pc:docMk/>
            <pc:sldMk cId="1674683139" sldId="5787"/>
            <ac:spMk id="2" creationId="{4A0E7CD9-38CF-696E-76AB-50755EAA94D8}"/>
          </ac:spMkLst>
        </pc:spChg>
        <pc:spChg chg="add mod ord">
          <ac:chgData name="Hoffman, Peter" userId="673cee94-26bd-4c2a-ab82-1b3669e2f049" providerId="ADAL" clId="{78BABA55-4A10-45EC-B505-1D1AF915AFF5}" dt="2025-02-05T21:08:14.944" v="338" actId="6264"/>
          <ac:spMkLst>
            <pc:docMk/>
            <pc:sldMk cId="1674683139" sldId="5787"/>
            <ac:spMk id="3" creationId="{C538B53B-8763-3112-0EC3-CB6FB3C292F9}"/>
          </ac:spMkLst>
        </pc:spChg>
        <pc:spChg chg="del">
          <ac:chgData name="Hoffman, Peter" userId="673cee94-26bd-4c2a-ab82-1b3669e2f049" providerId="ADAL" clId="{78BABA55-4A10-45EC-B505-1D1AF915AFF5}" dt="2025-02-05T20:58:46.342" v="3" actId="478"/>
          <ac:spMkLst>
            <pc:docMk/>
            <pc:sldMk cId="1674683139" sldId="5787"/>
            <ac:spMk id="4" creationId="{C01B87E9-E5D8-EDA8-C6D5-AC524D366229}"/>
          </ac:spMkLst>
        </pc:spChg>
        <pc:spChg chg="del mod">
          <ac:chgData name="Hoffman, Peter" userId="673cee94-26bd-4c2a-ab82-1b3669e2f049" providerId="ADAL" clId="{78BABA55-4A10-45EC-B505-1D1AF915AFF5}" dt="2025-02-05T21:05:14.412" v="312" actId="478"/>
          <ac:spMkLst>
            <pc:docMk/>
            <pc:sldMk cId="1674683139" sldId="5787"/>
            <ac:spMk id="5" creationId="{2CECC359-6FFE-985D-9F1E-3FF7A6A5C766}"/>
          </ac:spMkLst>
        </pc:spChg>
        <pc:spChg chg="mod ord">
          <ac:chgData name="Hoffman, Peter" userId="673cee94-26bd-4c2a-ab82-1b3669e2f049" providerId="ADAL" clId="{78BABA55-4A10-45EC-B505-1D1AF915AFF5}" dt="2025-02-05T21:08:14.944" v="338" actId="6264"/>
          <ac:spMkLst>
            <pc:docMk/>
            <pc:sldMk cId="1674683139" sldId="5787"/>
            <ac:spMk id="7" creationId="{10CBC32D-1C5C-E415-0652-890D348F68C3}"/>
          </ac:spMkLst>
        </pc:spChg>
        <pc:spChg chg="mod ord">
          <ac:chgData name="Hoffman, Peter" userId="673cee94-26bd-4c2a-ab82-1b3669e2f049" providerId="ADAL" clId="{78BABA55-4A10-45EC-B505-1D1AF915AFF5}" dt="2025-02-05T21:08:14.944" v="338" actId="6264"/>
          <ac:spMkLst>
            <pc:docMk/>
            <pc:sldMk cId="1674683139" sldId="5787"/>
            <ac:spMk id="8" creationId="{FB283AF8-F81E-3682-CEC6-5D36AA2491F1}"/>
          </ac:spMkLst>
        </pc:spChg>
        <pc:spChg chg="add del mod">
          <ac:chgData name="Hoffman, Peter" userId="673cee94-26bd-4c2a-ab82-1b3669e2f049" providerId="ADAL" clId="{78BABA55-4A10-45EC-B505-1D1AF915AFF5}" dt="2025-02-05T20:58:51.167" v="10" actId="478"/>
          <ac:spMkLst>
            <pc:docMk/>
            <pc:sldMk cId="1674683139" sldId="5787"/>
            <ac:spMk id="9" creationId="{E41F3C94-41E1-5B5C-9C52-87BC939AA4A4}"/>
          </ac:spMkLst>
        </pc:spChg>
        <pc:spChg chg="add del mod">
          <ac:chgData name="Hoffman, Peter" userId="673cee94-26bd-4c2a-ab82-1b3669e2f049" providerId="ADAL" clId="{78BABA55-4A10-45EC-B505-1D1AF915AFF5}" dt="2025-02-05T21:04:30.617" v="301" actId="478"/>
          <ac:spMkLst>
            <pc:docMk/>
            <pc:sldMk cId="1674683139" sldId="5787"/>
            <ac:spMk id="10" creationId="{397BBC3E-4267-2E83-3784-834FC9314DB1}"/>
          </ac:spMkLst>
        </pc:spChg>
        <pc:spChg chg="add del mod">
          <ac:chgData name="Hoffman, Peter" userId="673cee94-26bd-4c2a-ab82-1b3669e2f049" providerId="ADAL" clId="{78BABA55-4A10-45EC-B505-1D1AF915AFF5}" dt="2025-02-05T21:08:19.634" v="340" actId="478"/>
          <ac:spMkLst>
            <pc:docMk/>
            <pc:sldMk cId="1674683139" sldId="5787"/>
            <ac:spMk id="12" creationId="{5D8DE295-3B04-CDF1-F189-6C74BEAA062C}"/>
          </ac:spMkLst>
        </pc:spChg>
        <pc:spChg chg="add del mod">
          <ac:chgData name="Hoffman, Peter" userId="673cee94-26bd-4c2a-ab82-1b3669e2f049" providerId="ADAL" clId="{78BABA55-4A10-45EC-B505-1D1AF915AFF5}" dt="2025-02-05T21:05:56.562" v="316" actId="478"/>
          <ac:spMkLst>
            <pc:docMk/>
            <pc:sldMk cId="1674683139" sldId="5787"/>
            <ac:spMk id="14" creationId="{4FE22642-D2E3-FE30-6565-931911247122}"/>
          </ac:spMkLst>
        </pc:spChg>
        <pc:spChg chg="add del mod">
          <ac:chgData name="Hoffman, Peter" userId="673cee94-26bd-4c2a-ab82-1b3669e2f049" providerId="ADAL" clId="{78BABA55-4A10-45EC-B505-1D1AF915AFF5}" dt="2025-02-05T21:08:14.944" v="338" actId="6264"/>
          <ac:spMkLst>
            <pc:docMk/>
            <pc:sldMk cId="1674683139" sldId="5787"/>
            <ac:spMk id="15" creationId="{3486313D-99C8-1FC2-1959-2076A5A32A4C}"/>
          </ac:spMkLst>
        </pc:spChg>
        <pc:spChg chg="add del mod">
          <ac:chgData name="Hoffman, Peter" userId="673cee94-26bd-4c2a-ab82-1b3669e2f049" providerId="ADAL" clId="{78BABA55-4A10-45EC-B505-1D1AF915AFF5}" dt="2025-02-05T21:08:14.944" v="338" actId="6264"/>
          <ac:spMkLst>
            <pc:docMk/>
            <pc:sldMk cId="1674683139" sldId="5787"/>
            <ac:spMk id="16" creationId="{AE2D5CD1-0AB8-50A3-6EA0-68FA5183BED1}"/>
          </ac:spMkLst>
        </pc:spChg>
        <pc:spChg chg="add del mod">
          <ac:chgData name="Hoffman, Peter" userId="673cee94-26bd-4c2a-ab82-1b3669e2f049" providerId="ADAL" clId="{78BABA55-4A10-45EC-B505-1D1AF915AFF5}" dt="2025-02-05T21:08:14.944" v="338" actId="6264"/>
          <ac:spMkLst>
            <pc:docMk/>
            <pc:sldMk cId="1674683139" sldId="5787"/>
            <ac:spMk id="17" creationId="{D3303C9E-5AAC-2F4C-6559-90480D22CBEE}"/>
          </ac:spMkLst>
        </pc:spChg>
        <pc:spChg chg="add del mod">
          <ac:chgData name="Hoffman, Peter" userId="673cee94-26bd-4c2a-ab82-1b3669e2f049" providerId="ADAL" clId="{78BABA55-4A10-45EC-B505-1D1AF915AFF5}" dt="2025-02-05T21:08:14.944" v="338" actId="6264"/>
          <ac:spMkLst>
            <pc:docMk/>
            <pc:sldMk cId="1674683139" sldId="5787"/>
            <ac:spMk id="18" creationId="{3184572D-BCA9-3B2C-EBC8-3DBE4B6962A6}"/>
          </ac:spMkLst>
        </pc:spChg>
        <pc:spChg chg="add del mod ord">
          <ac:chgData name="Hoffman, Peter" userId="673cee94-26bd-4c2a-ab82-1b3669e2f049" providerId="ADAL" clId="{78BABA55-4A10-45EC-B505-1D1AF915AFF5}" dt="2025-02-05T21:08:22.720" v="341" actId="478"/>
          <ac:spMkLst>
            <pc:docMk/>
            <pc:sldMk cId="1674683139" sldId="5787"/>
            <ac:spMk id="19" creationId="{0AED53A0-02EA-AD1A-186C-AD1F237028F6}"/>
          </ac:spMkLst>
        </pc:spChg>
      </pc:sldChg>
      <pc:sldChg chg="modSp add mod">
        <pc:chgData name="Hoffman, Peter" userId="673cee94-26bd-4c2a-ab82-1b3669e2f049" providerId="ADAL" clId="{78BABA55-4A10-45EC-B505-1D1AF915AFF5}" dt="2025-02-05T21:02:40.989" v="293" actId="255"/>
        <pc:sldMkLst>
          <pc:docMk/>
          <pc:sldMk cId="4266849001" sldId="5788"/>
        </pc:sldMkLst>
        <pc:spChg chg="mod">
          <ac:chgData name="Hoffman, Peter" userId="673cee94-26bd-4c2a-ab82-1b3669e2f049" providerId="ADAL" clId="{78BABA55-4A10-45EC-B505-1D1AF915AFF5}" dt="2025-02-05T21:00:07.304" v="70" actId="20577"/>
          <ac:spMkLst>
            <pc:docMk/>
            <pc:sldMk cId="4266849001" sldId="5788"/>
            <ac:spMk id="2" creationId="{4B8427F6-8D89-C1F8-2277-B47F022A28D4}"/>
          </ac:spMkLst>
        </pc:spChg>
        <pc:spChg chg="mod">
          <ac:chgData name="Hoffman, Peter" userId="673cee94-26bd-4c2a-ab82-1b3669e2f049" providerId="ADAL" clId="{78BABA55-4A10-45EC-B505-1D1AF915AFF5}" dt="2025-02-05T21:02:40.989" v="293" actId="255"/>
          <ac:spMkLst>
            <pc:docMk/>
            <pc:sldMk cId="4266849001" sldId="5788"/>
            <ac:spMk id="3" creationId="{A31988C5-28E2-8B3A-6A66-D6F9729CC92D}"/>
          </ac:spMkLst>
        </pc:spChg>
      </pc:sldChg>
      <pc:sldChg chg="addSp delSp modSp add mod chgLayout">
        <pc:chgData name="Hoffman, Peter" userId="673cee94-26bd-4c2a-ab82-1b3669e2f049" providerId="ADAL" clId="{78BABA55-4A10-45EC-B505-1D1AF915AFF5}" dt="2025-02-05T21:08:35.489" v="343" actId="478"/>
        <pc:sldMkLst>
          <pc:docMk/>
          <pc:sldMk cId="2529302275" sldId="5789"/>
        </pc:sldMkLst>
        <pc:spChg chg="mod ord">
          <ac:chgData name="Hoffman, Peter" userId="673cee94-26bd-4c2a-ab82-1b3669e2f049" providerId="ADAL" clId="{78BABA55-4A10-45EC-B505-1D1AF915AFF5}" dt="2025-02-05T21:08:29.583" v="342" actId="6264"/>
          <ac:spMkLst>
            <pc:docMk/>
            <pc:sldMk cId="2529302275" sldId="5789"/>
            <ac:spMk id="2" creationId="{0883EDD1-E72A-1B22-4988-724E3FB56AAD}"/>
          </ac:spMkLst>
        </pc:spChg>
        <pc:spChg chg="mod ord">
          <ac:chgData name="Hoffman, Peter" userId="673cee94-26bd-4c2a-ab82-1b3669e2f049" providerId="ADAL" clId="{78BABA55-4A10-45EC-B505-1D1AF915AFF5}" dt="2025-02-05T21:08:29.583" v="342" actId="6264"/>
          <ac:spMkLst>
            <pc:docMk/>
            <pc:sldMk cId="2529302275" sldId="5789"/>
            <ac:spMk id="3" creationId="{E99BA21B-E8F3-35D0-4B7C-5FBC7A939AA0}"/>
          </ac:spMkLst>
        </pc:spChg>
        <pc:spChg chg="del">
          <ac:chgData name="Hoffman, Peter" userId="673cee94-26bd-4c2a-ab82-1b3669e2f049" providerId="ADAL" clId="{78BABA55-4A10-45EC-B505-1D1AF915AFF5}" dt="2025-02-05T21:05:19.881" v="313" actId="478"/>
          <ac:spMkLst>
            <pc:docMk/>
            <pc:sldMk cId="2529302275" sldId="5789"/>
            <ac:spMk id="5" creationId="{EF22908A-731D-4B16-DB4C-F11E9C785018}"/>
          </ac:spMkLst>
        </pc:spChg>
        <pc:spChg chg="add del mod">
          <ac:chgData name="Hoffman, Peter" userId="673cee94-26bd-4c2a-ab82-1b3669e2f049" providerId="ADAL" clId="{78BABA55-4A10-45EC-B505-1D1AF915AFF5}" dt="2025-02-05T21:06:15.737" v="337" actId="478"/>
          <ac:spMkLst>
            <pc:docMk/>
            <pc:sldMk cId="2529302275" sldId="5789"/>
            <ac:spMk id="6" creationId="{421603BC-DFED-6B96-43E8-17633B730AE7}"/>
          </ac:spMkLst>
        </pc:spChg>
        <pc:spChg chg="mod ord">
          <ac:chgData name="Hoffman, Peter" userId="673cee94-26bd-4c2a-ab82-1b3669e2f049" providerId="ADAL" clId="{78BABA55-4A10-45EC-B505-1D1AF915AFF5}" dt="2025-02-05T21:08:29.583" v="342" actId="6264"/>
          <ac:spMkLst>
            <pc:docMk/>
            <pc:sldMk cId="2529302275" sldId="5789"/>
            <ac:spMk id="7" creationId="{A8592B5B-BDF5-AC3C-7DD7-EE9E2DBE9716}"/>
          </ac:spMkLst>
        </pc:spChg>
        <pc:spChg chg="mod ord">
          <ac:chgData name="Hoffman, Peter" userId="673cee94-26bd-4c2a-ab82-1b3669e2f049" providerId="ADAL" clId="{78BABA55-4A10-45EC-B505-1D1AF915AFF5}" dt="2025-02-05T21:08:29.583" v="342" actId="6264"/>
          <ac:spMkLst>
            <pc:docMk/>
            <pc:sldMk cId="2529302275" sldId="5789"/>
            <ac:spMk id="8" creationId="{C6041515-9104-B339-D245-2616EE01D76E}"/>
          </ac:spMkLst>
        </pc:spChg>
        <pc:spChg chg="add del mod">
          <ac:chgData name="Hoffman, Peter" userId="673cee94-26bd-4c2a-ab82-1b3669e2f049" providerId="ADAL" clId="{78BABA55-4A10-45EC-B505-1D1AF915AFF5}" dt="2025-02-05T21:08:29.583" v="342" actId="6264"/>
          <ac:spMkLst>
            <pc:docMk/>
            <pc:sldMk cId="2529302275" sldId="5789"/>
            <ac:spMk id="9" creationId="{539F6EEF-CBA3-0CD2-651A-B7E039D435C2}"/>
          </ac:spMkLst>
        </pc:spChg>
        <pc:spChg chg="mod">
          <ac:chgData name="Hoffman, Peter" userId="673cee94-26bd-4c2a-ab82-1b3669e2f049" providerId="ADAL" clId="{78BABA55-4A10-45EC-B505-1D1AF915AFF5}" dt="2025-02-05T21:03:29.514" v="298"/>
          <ac:spMkLst>
            <pc:docMk/>
            <pc:sldMk cId="2529302275" sldId="5789"/>
            <ac:spMk id="10" creationId="{4670E93B-9993-42DA-67BB-CD4244CD1639}"/>
          </ac:spMkLst>
        </pc:spChg>
        <pc:spChg chg="add del mod">
          <ac:chgData name="Hoffman, Peter" userId="673cee94-26bd-4c2a-ab82-1b3669e2f049" providerId="ADAL" clId="{78BABA55-4A10-45EC-B505-1D1AF915AFF5}" dt="2025-02-05T21:08:29.583" v="342" actId="6264"/>
          <ac:spMkLst>
            <pc:docMk/>
            <pc:sldMk cId="2529302275" sldId="5789"/>
            <ac:spMk id="11" creationId="{616AE337-8893-75CA-3E77-D8070458E13D}"/>
          </ac:spMkLst>
        </pc:spChg>
        <pc:spChg chg="add del mod">
          <ac:chgData name="Hoffman, Peter" userId="673cee94-26bd-4c2a-ab82-1b3669e2f049" providerId="ADAL" clId="{78BABA55-4A10-45EC-B505-1D1AF915AFF5}" dt="2025-02-05T21:08:29.583" v="342" actId="6264"/>
          <ac:spMkLst>
            <pc:docMk/>
            <pc:sldMk cId="2529302275" sldId="5789"/>
            <ac:spMk id="12" creationId="{3BD5EF69-DA3F-8334-25B9-D7AA7B237049}"/>
          </ac:spMkLst>
        </pc:spChg>
        <pc:spChg chg="add del mod">
          <ac:chgData name="Hoffman, Peter" userId="673cee94-26bd-4c2a-ab82-1b3669e2f049" providerId="ADAL" clId="{78BABA55-4A10-45EC-B505-1D1AF915AFF5}" dt="2025-02-05T21:08:29.583" v="342" actId="6264"/>
          <ac:spMkLst>
            <pc:docMk/>
            <pc:sldMk cId="2529302275" sldId="5789"/>
            <ac:spMk id="13" creationId="{83A69789-055F-14D4-E014-F8EDB7303ED5}"/>
          </ac:spMkLst>
        </pc:spChg>
        <pc:spChg chg="add del mod ord">
          <ac:chgData name="Hoffman, Peter" userId="673cee94-26bd-4c2a-ab82-1b3669e2f049" providerId="ADAL" clId="{78BABA55-4A10-45EC-B505-1D1AF915AFF5}" dt="2025-02-05T21:08:35.489" v="343" actId="478"/>
          <ac:spMkLst>
            <pc:docMk/>
            <pc:sldMk cId="2529302275" sldId="5789"/>
            <ac:spMk id="14" creationId="{C5AAD6AB-6ED2-E8DF-8AC5-71E5676C4563}"/>
          </ac:spMkLst>
        </pc:spChg>
      </pc:sldChg>
      <pc:sldMasterChg chg="delSldLayout">
        <pc:chgData name="Hoffman, Peter" userId="673cee94-26bd-4c2a-ab82-1b3669e2f049" providerId="ADAL" clId="{78BABA55-4A10-45EC-B505-1D1AF915AFF5}" dt="2025-02-05T20:59:34.030" v="36" actId="2696"/>
        <pc:sldMasterMkLst>
          <pc:docMk/>
          <pc:sldMasterMk cId="2150711039" sldId="2147483676"/>
        </pc:sldMasterMkLst>
        <pc:sldLayoutChg chg="del">
          <pc:chgData name="Hoffman, Peter" userId="673cee94-26bd-4c2a-ab82-1b3669e2f049" providerId="ADAL" clId="{78BABA55-4A10-45EC-B505-1D1AF915AFF5}" dt="2025-02-05T20:59:34.030" v="36" actId="2696"/>
          <pc:sldLayoutMkLst>
            <pc:docMk/>
            <pc:sldMasterMk cId="2150711039" sldId="2147483676"/>
            <pc:sldLayoutMk cId="2656197153" sldId="2147483709"/>
          </pc:sldLayoutMkLst>
        </pc:sldLayoutChg>
      </pc:sldMasterChg>
    </pc:docChg>
  </pc:docChgLst>
  <pc:docChgLst>
    <pc:chgData name="Heitman, Lindsey" userId="a9773a47-99d2-4599-9377-6d37e9ec0bd3" providerId="ADAL" clId="{16A33F30-6E80-45A2-9174-CB0BCA512B9C}"/>
    <pc:docChg chg="undo custSel addSld delSld modSld">
      <pc:chgData name="Heitman, Lindsey" userId="a9773a47-99d2-4599-9377-6d37e9ec0bd3" providerId="ADAL" clId="{16A33F30-6E80-45A2-9174-CB0BCA512B9C}" dt="2025-01-09T15:11:23.329" v="1764" actId="20577"/>
      <pc:docMkLst>
        <pc:docMk/>
      </pc:docMkLst>
      <pc:sldChg chg="modSp mod">
        <pc:chgData name="Heitman, Lindsey" userId="a9773a47-99d2-4599-9377-6d37e9ec0bd3" providerId="ADAL" clId="{16A33F30-6E80-45A2-9174-CB0BCA512B9C}" dt="2025-01-09T15:06:19.958" v="1220" actId="20577"/>
        <pc:sldMkLst>
          <pc:docMk/>
          <pc:sldMk cId="1037917088" sldId="5098"/>
        </pc:sldMkLst>
        <pc:graphicFrameChg chg="modGraphic">
          <ac:chgData name="Heitman, Lindsey" userId="a9773a47-99d2-4599-9377-6d37e9ec0bd3" providerId="ADAL" clId="{16A33F30-6E80-45A2-9174-CB0BCA512B9C}" dt="2025-01-09T15:06:19.958" v="1220" actId="20577"/>
          <ac:graphicFrameMkLst>
            <pc:docMk/>
            <pc:sldMk cId="1037917088" sldId="5098"/>
            <ac:graphicFrameMk id="5" creationId="{5E4612F7-68C6-57CA-E918-38EF641F73CF}"/>
          </ac:graphicFrameMkLst>
        </pc:graphicFrameChg>
      </pc:sldChg>
      <pc:sldChg chg="addSp delSp modSp add mod modClrScheme chgLayout">
        <pc:chgData name="Heitman, Lindsey" userId="a9773a47-99d2-4599-9377-6d37e9ec0bd3" providerId="ADAL" clId="{16A33F30-6E80-45A2-9174-CB0BCA512B9C}" dt="2025-01-09T14:53:00.090" v="1096" actId="13244"/>
        <pc:sldMkLst>
          <pc:docMk/>
          <pc:sldMk cId="3674759564" sldId="5255"/>
        </pc:sldMkLst>
      </pc:sldChg>
      <pc:sldChg chg="del">
        <pc:chgData name="Heitman, Lindsey" userId="a9773a47-99d2-4599-9377-6d37e9ec0bd3" providerId="ADAL" clId="{16A33F30-6E80-45A2-9174-CB0BCA512B9C}" dt="2025-01-09T14:50:54.489" v="1086" actId="2696"/>
        <pc:sldMkLst>
          <pc:docMk/>
          <pc:sldMk cId="1529755073" sldId="5611"/>
        </pc:sldMkLst>
      </pc:sldChg>
      <pc:sldChg chg="del">
        <pc:chgData name="Heitman, Lindsey" userId="a9773a47-99d2-4599-9377-6d37e9ec0bd3" providerId="ADAL" clId="{16A33F30-6E80-45A2-9174-CB0BCA512B9C}" dt="2025-01-09T14:50:54.489" v="1086" actId="2696"/>
        <pc:sldMkLst>
          <pc:docMk/>
          <pc:sldMk cId="2878770330" sldId="5612"/>
        </pc:sldMkLst>
      </pc:sldChg>
      <pc:sldChg chg="addSp delSp modSp add mod modClrScheme chgLayout">
        <pc:chgData name="Heitman, Lindsey" userId="a9773a47-99d2-4599-9377-6d37e9ec0bd3" providerId="ADAL" clId="{16A33F30-6E80-45A2-9174-CB0BCA512B9C}" dt="2025-01-09T15:06:45.050" v="1223" actId="21"/>
        <pc:sldMkLst>
          <pc:docMk/>
          <pc:sldMk cId="1255530368" sldId="5613"/>
        </pc:sldMkLst>
      </pc:sldChg>
      <pc:sldChg chg="addSp delSp modSp add mod">
        <pc:chgData name="Heitman, Lindsey" userId="a9773a47-99d2-4599-9377-6d37e9ec0bd3" providerId="ADAL" clId="{16A33F30-6E80-45A2-9174-CB0BCA512B9C}" dt="2025-01-09T15:11:23.329" v="1764" actId="20577"/>
        <pc:sldMkLst>
          <pc:docMk/>
          <pc:sldMk cId="2054928620" sldId="5618"/>
        </pc:sldMkLst>
      </pc:sldChg>
      <pc:sldChg chg="del">
        <pc:chgData name="Heitman, Lindsey" userId="a9773a47-99d2-4599-9377-6d37e9ec0bd3" providerId="ADAL" clId="{16A33F30-6E80-45A2-9174-CB0BCA512B9C}" dt="2025-01-09T14:35:53.803" v="1" actId="2696"/>
        <pc:sldMkLst>
          <pc:docMk/>
          <pc:sldMk cId="3924515015" sldId="5731"/>
        </pc:sldMkLst>
      </pc:sldChg>
    </pc:docChg>
  </pc:docChgLst>
  <pc:docChgLst>
    <pc:chgData name="Rhodes, Tara" userId="S::rhodes_t@cde.state.co.us::566307b0-1e17-4826-87e1-0feb85a922f2" providerId="AD" clId="Web-{31542571-EA72-862E-54D7-E197AA20EA6E}"/>
    <pc:docChg chg="addSld delSld modSld">
      <pc:chgData name="Rhodes, Tara" userId="S::rhodes_t@cde.state.co.us::566307b0-1e17-4826-87e1-0feb85a922f2" providerId="AD" clId="Web-{31542571-EA72-862E-54D7-E197AA20EA6E}" dt="2024-08-29T04:42:41.620" v="510" actId="20577"/>
      <pc:docMkLst>
        <pc:docMk/>
      </pc:docMkLst>
      <pc:sldChg chg="del">
        <pc:chgData name="Rhodes, Tara" userId="S::rhodes_t@cde.state.co.us::566307b0-1e17-4826-87e1-0feb85a922f2" providerId="AD" clId="Web-{31542571-EA72-862E-54D7-E197AA20EA6E}" dt="2024-08-29T04:38:04.866" v="207"/>
        <pc:sldMkLst>
          <pc:docMk/>
          <pc:sldMk cId="2025537005" sldId="5515"/>
        </pc:sldMkLst>
      </pc:sldChg>
      <pc:sldChg chg="del">
        <pc:chgData name="Rhodes, Tara" userId="S::rhodes_t@cde.state.co.us::566307b0-1e17-4826-87e1-0feb85a922f2" providerId="AD" clId="Web-{31542571-EA72-862E-54D7-E197AA20EA6E}" dt="2024-08-29T04:38:04.866" v="206"/>
        <pc:sldMkLst>
          <pc:docMk/>
          <pc:sldMk cId="3919774085" sldId="5545"/>
        </pc:sldMkLst>
      </pc:sldChg>
      <pc:sldChg chg="del">
        <pc:chgData name="Rhodes, Tara" userId="S::rhodes_t@cde.state.co.us::566307b0-1e17-4826-87e1-0feb85a922f2" providerId="AD" clId="Web-{31542571-EA72-862E-54D7-E197AA20EA6E}" dt="2024-08-29T04:38:04.866" v="205"/>
        <pc:sldMkLst>
          <pc:docMk/>
          <pc:sldMk cId="3696308903" sldId="5546"/>
        </pc:sldMkLst>
      </pc:sldChg>
      <pc:sldChg chg="del">
        <pc:chgData name="Rhodes, Tara" userId="S::rhodes_t@cde.state.co.us::566307b0-1e17-4826-87e1-0feb85a922f2" providerId="AD" clId="Web-{31542571-EA72-862E-54D7-E197AA20EA6E}" dt="2024-08-29T04:38:04.866" v="204"/>
        <pc:sldMkLst>
          <pc:docMk/>
          <pc:sldMk cId="3757558483" sldId="5547"/>
        </pc:sldMkLst>
      </pc:sldChg>
      <pc:sldChg chg="modSp">
        <pc:chgData name="Rhodes, Tara" userId="S::rhodes_t@cde.state.co.us::566307b0-1e17-4826-87e1-0feb85a922f2" providerId="AD" clId="Web-{31542571-EA72-862E-54D7-E197AA20EA6E}" dt="2024-08-29T04:42:41.620" v="510" actId="20577"/>
        <pc:sldMkLst>
          <pc:docMk/>
          <pc:sldMk cId="129463232" sldId="5554"/>
        </pc:sldMkLst>
      </pc:sldChg>
      <pc:sldChg chg="del">
        <pc:chgData name="Rhodes, Tara" userId="S::rhodes_t@cde.state.co.us::566307b0-1e17-4826-87e1-0feb85a922f2" providerId="AD" clId="Web-{31542571-EA72-862E-54D7-E197AA20EA6E}" dt="2024-08-29T04:38:50.757" v="209"/>
        <pc:sldMkLst>
          <pc:docMk/>
          <pc:sldMk cId="3613590764" sldId="5555"/>
        </pc:sldMkLst>
      </pc:sldChg>
      <pc:sldChg chg="del">
        <pc:chgData name="Rhodes, Tara" userId="S::rhodes_t@cde.state.co.us::566307b0-1e17-4826-87e1-0feb85a922f2" providerId="AD" clId="Web-{31542571-EA72-862E-54D7-E197AA20EA6E}" dt="2024-08-29T04:39:47.180" v="244"/>
        <pc:sldMkLst>
          <pc:docMk/>
          <pc:sldMk cId="2663003536" sldId="5556"/>
        </pc:sldMkLst>
      </pc:sldChg>
      <pc:sldChg chg="del">
        <pc:chgData name="Rhodes, Tara" userId="S::rhodes_t@cde.state.co.us::566307b0-1e17-4826-87e1-0feb85a922f2" providerId="AD" clId="Web-{31542571-EA72-862E-54D7-E197AA20EA6E}" dt="2024-08-29T04:38:50.757" v="208"/>
        <pc:sldMkLst>
          <pc:docMk/>
          <pc:sldMk cId="3463355162" sldId="5561"/>
        </pc:sldMkLst>
      </pc:sldChg>
      <pc:sldChg chg="del">
        <pc:chgData name="Rhodes, Tara" userId="S::rhodes_t@cde.state.co.us::566307b0-1e17-4826-87e1-0feb85a922f2" providerId="AD" clId="Web-{31542571-EA72-862E-54D7-E197AA20EA6E}" dt="2024-08-29T04:38:53.617" v="210"/>
        <pc:sldMkLst>
          <pc:docMk/>
          <pc:sldMk cId="1320593860" sldId="5562"/>
        </pc:sldMkLst>
      </pc:sldChg>
      <pc:sldChg chg="modSp add replId">
        <pc:chgData name="Rhodes, Tara" userId="S::rhodes_t@cde.state.co.us::566307b0-1e17-4826-87e1-0feb85a922f2" providerId="AD" clId="Web-{31542571-EA72-862E-54D7-E197AA20EA6E}" dt="2024-08-29T04:18:16.685" v="44"/>
        <pc:sldMkLst>
          <pc:docMk/>
          <pc:sldMk cId="1729304503" sldId="5580"/>
        </pc:sldMkLst>
      </pc:sldChg>
    </pc:docChg>
  </pc:docChgLst>
  <pc:docChgLst>
    <pc:chgData name="Tribbett, Jessica" userId="S::tribbett_jessica@cde.state.co.us::b8af59d7-a86d-4166-a022-d856dc24c475" providerId="AD" clId="Web-{1FC40648-CC5B-9730-139A-3B977471875B}"/>
    <pc:docChg chg="addSld delSld modSld">
      <pc:chgData name="Tribbett, Jessica" userId="S::tribbett_jessica@cde.state.co.us::b8af59d7-a86d-4166-a022-d856dc24c475" providerId="AD" clId="Web-{1FC40648-CC5B-9730-139A-3B977471875B}" dt="2024-08-14T19:45:46.757" v="548" actId="20577"/>
      <pc:docMkLst>
        <pc:docMk/>
      </pc:docMkLst>
      <pc:sldChg chg="add">
        <pc:chgData name="Tribbett, Jessica" userId="S::tribbett_jessica@cde.state.co.us::b8af59d7-a86d-4166-a022-d856dc24c475" providerId="AD" clId="Web-{1FC40648-CC5B-9730-139A-3B977471875B}" dt="2024-08-14T19:35:43.694" v="0"/>
        <pc:sldMkLst>
          <pc:docMk/>
          <pc:sldMk cId="1626949317" sldId="5477"/>
        </pc:sldMkLst>
      </pc:sldChg>
      <pc:sldChg chg="addSp delSp modSp add">
        <pc:chgData name="Tribbett, Jessica" userId="S::tribbett_jessica@cde.state.co.us::b8af59d7-a86d-4166-a022-d856dc24c475" providerId="AD" clId="Web-{1FC40648-CC5B-9730-139A-3B977471875B}" dt="2024-08-14T19:45:46.757" v="548" actId="20577"/>
        <pc:sldMkLst>
          <pc:docMk/>
          <pc:sldMk cId="2499726713" sldId="5480"/>
        </pc:sldMkLst>
      </pc:sldChg>
      <pc:sldChg chg="del">
        <pc:chgData name="Tribbett, Jessica" userId="S::tribbett_jessica@cde.state.co.us::b8af59d7-a86d-4166-a022-d856dc24c475" providerId="AD" clId="Web-{1FC40648-CC5B-9730-139A-3B977471875B}" dt="2024-08-14T19:35:47.460" v="1"/>
        <pc:sldMkLst>
          <pc:docMk/>
          <pc:sldMk cId="980218803" sldId="5551"/>
        </pc:sldMkLst>
      </pc:sldChg>
      <pc:sldChg chg="modSp add del replId">
        <pc:chgData name="Tribbett, Jessica" userId="S::tribbett_jessica@cde.state.co.us::b8af59d7-a86d-4166-a022-d856dc24c475" providerId="AD" clId="Web-{1FC40648-CC5B-9730-139A-3B977471875B}" dt="2024-08-14T19:45:10.507" v="511"/>
        <pc:sldMkLst>
          <pc:docMk/>
          <pc:sldMk cId="1791442923" sldId="5553"/>
        </pc:sldMkLst>
      </pc:sldChg>
    </pc:docChg>
  </pc:docChgLst>
  <pc:docChgLst>
    <pc:chgData name="Heitman, Lindsey" userId="a9773a47-99d2-4599-9377-6d37e9ec0bd3" providerId="ADAL" clId="{3C1F988A-3E3A-40F7-8283-44481E9AE0F4}"/>
    <pc:docChg chg="undo custSel addSld delSld modSld">
      <pc:chgData name="Heitman, Lindsey" userId="a9773a47-99d2-4599-9377-6d37e9ec0bd3" providerId="ADAL" clId="{3C1F988A-3E3A-40F7-8283-44481E9AE0F4}" dt="2024-05-23T13:00:56.868" v="2433" actId="20577"/>
      <pc:docMkLst>
        <pc:docMk/>
      </pc:docMkLst>
      <pc:sldChg chg="add">
        <pc:chgData name="Heitman, Lindsey" userId="a9773a47-99d2-4599-9377-6d37e9ec0bd3" providerId="ADAL" clId="{3C1F988A-3E3A-40F7-8283-44481E9AE0F4}" dt="2024-05-22T14:42:34.713" v="3"/>
        <pc:sldMkLst>
          <pc:docMk/>
          <pc:sldMk cId="11504233" sldId="5368"/>
        </pc:sldMkLst>
      </pc:sldChg>
      <pc:sldChg chg="addSp delSp modSp add mod">
        <pc:chgData name="Heitman, Lindsey" userId="a9773a47-99d2-4599-9377-6d37e9ec0bd3" providerId="ADAL" clId="{3C1F988A-3E3A-40F7-8283-44481E9AE0F4}" dt="2024-05-22T17:09:36.410" v="1929" actId="962"/>
        <pc:sldMkLst>
          <pc:docMk/>
          <pc:sldMk cId="2498386372" sldId="5387"/>
        </pc:sldMkLst>
      </pc:sldChg>
      <pc:sldChg chg="delSp modSp add del mod">
        <pc:chgData name="Heitman, Lindsey" userId="a9773a47-99d2-4599-9377-6d37e9ec0bd3" providerId="ADAL" clId="{3C1F988A-3E3A-40F7-8283-44481E9AE0F4}" dt="2024-05-22T16:18:59.666" v="235" actId="2696"/>
        <pc:sldMkLst>
          <pc:docMk/>
          <pc:sldMk cId="3923188517" sldId="5388"/>
        </pc:sldMkLst>
      </pc:sldChg>
      <pc:sldChg chg="add">
        <pc:chgData name="Heitman, Lindsey" userId="a9773a47-99d2-4599-9377-6d37e9ec0bd3" providerId="ADAL" clId="{3C1F988A-3E3A-40F7-8283-44481E9AE0F4}" dt="2024-05-22T14:42:09.338" v="2"/>
        <pc:sldMkLst>
          <pc:docMk/>
          <pc:sldMk cId="2045124694" sldId="5390"/>
        </pc:sldMkLst>
      </pc:sldChg>
      <pc:sldChg chg="addSp delSp modSp add mod modClrScheme chgLayout">
        <pc:chgData name="Heitman, Lindsey" userId="a9773a47-99d2-4599-9377-6d37e9ec0bd3" providerId="ADAL" clId="{3C1F988A-3E3A-40F7-8283-44481E9AE0F4}" dt="2024-05-22T19:37:21.631" v="2089" actId="962"/>
        <pc:sldMkLst>
          <pc:docMk/>
          <pc:sldMk cId="1173467675" sldId="5398"/>
        </pc:sldMkLst>
      </pc:sldChg>
      <pc:sldChg chg="addSp delSp modSp add mod">
        <pc:chgData name="Heitman, Lindsey" userId="a9773a47-99d2-4599-9377-6d37e9ec0bd3" providerId="ADAL" clId="{3C1F988A-3E3A-40F7-8283-44481E9AE0F4}" dt="2024-05-22T19:42:58.764" v="2383" actId="20577"/>
        <pc:sldMkLst>
          <pc:docMk/>
          <pc:sldMk cId="199516191" sldId="5402"/>
        </pc:sldMkLst>
      </pc:sldChg>
      <pc:sldChg chg="addSp delSp modSp add mod modClrScheme chgLayout">
        <pc:chgData name="Heitman, Lindsey" userId="a9773a47-99d2-4599-9377-6d37e9ec0bd3" providerId="ADAL" clId="{3C1F988A-3E3A-40F7-8283-44481E9AE0F4}" dt="2024-05-22T19:43:38.418" v="2385" actId="13244"/>
        <pc:sldMkLst>
          <pc:docMk/>
          <pc:sldMk cId="3372842088" sldId="5404"/>
        </pc:sldMkLst>
      </pc:sldChg>
      <pc:sldChg chg="add">
        <pc:chgData name="Heitman, Lindsey" userId="a9773a47-99d2-4599-9377-6d37e9ec0bd3" providerId="ADAL" clId="{3C1F988A-3E3A-40F7-8283-44481E9AE0F4}" dt="2024-05-22T14:41:29.385" v="0"/>
        <pc:sldMkLst>
          <pc:docMk/>
          <pc:sldMk cId="945720936" sldId="5454"/>
        </pc:sldMkLst>
      </pc:sldChg>
      <pc:sldChg chg="add">
        <pc:chgData name="Heitman, Lindsey" userId="a9773a47-99d2-4599-9377-6d37e9ec0bd3" providerId="ADAL" clId="{3C1F988A-3E3A-40F7-8283-44481E9AE0F4}" dt="2024-05-22T14:41:47.368" v="1"/>
        <pc:sldMkLst>
          <pc:docMk/>
          <pc:sldMk cId="1262648449" sldId="5455"/>
        </pc:sldMkLst>
      </pc:sldChg>
      <pc:sldChg chg="addSp delSp modSp add mod">
        <pc:chgData name="Heitman, Lindsey" userId="a9773a47-99d2-4599-9377-6d37e9ec0bd3" providerId="ADAL" clId="{3C1F988A-3E3A-40F7-8283-44481E9AE0F4}" dt="2024-05-23T13:00:56.868" v="2433" actId="20577"/>
        <pc:sldMkLst>
          <pc:docMk/>
          <pc:sldMk cId="1971136028" sldId="5456"/>
        </pc:sldMkLst>
      </pc:sldChg>
    </pc:docChg>
  </pc:docChgLst>
  <pc:docChgLst>
    <pc:chgData name="Wenzel, Brooke" userId="672bf8d3-b15b-4e02-a6d1-39319a0df09b" providerId="ADAL" clId="{2A4A8184-7D2C-4499-B9C6-AB7F62A16FB3}"/>
    <pc:docChg chg="custSel addSld modSld">
      <pc:chgData name="Wenzel, Brooke" userId="672bf8d3-b15b-4e02-a6d1-39319a0df09b" providerId="ADAL" clId="{2A4A8184-7D2C-4499-B9C6-AB7F62A16FB3}" dt="2024-09-04T15:48:19.629" v="1096" actId="27636"/>
      <pc:docMkLst>
        <pc:docMk/>
      </pc:docMkLst>
      <pc:sldChg chg="addSp delSp modSp add mod">
        <pc:chgData name="Wenzel, Brooke" userId="672bf8d3-b15b-4e02-a6d1-39319a0df09b" providerId="ADAL" clId="{2A4A8184-7D2C-4499-B9C6-AB7F62A16FB3}" dt="2024-09-04T15:34:37.615" v="19" actId="1076"/>
        <pc:sldMkLst>
          <pc:docMk/>
          <pc:sldMk cId="399469708" sldId="2671"/>
        </pc:sldMkLst>
      </pc:sldChg>
      <pc:sldChg chg="addSp delSp modSp mod chgLayout">
        <pc:chgData name="Wenzel, Brooke" userId="672bf8d3-b15b-4e02-a6d1-39319a0df09b" providerId="ADAL" clId="{2A4A8184-7D2C-4499-B9C6-AB7F62A16FB3}" dt="2024-09-04T15:48:19.629" v="1096" actId="27636"/>
        <pc:sldMkLst>
          <pc:docMk/>
          <pc:sldMk cId="602901426" sldId="5498"/>
        </pc:sldMkLst>
      </pc:sldChg>
      <pc:sldChg chg="modSp mod">
        <pc:chgData name="Wenzel, Brooke" userId="672bf8d3-b15b-4e02-a6d1-39319a0df09b" providerId="ADAL" clId="{2A4A8184-7D2C-4499-B9C6-AB7F62A16FB3}" dt="2024-09-04T15:33:06.699" v="13" actId="20577"/>
        <pc:sldMkLst>
          <pc:docMk/>
          <pc:sldMk cId="573740307" sldId="5538"/>
        </pc:sldMkLst>
      </pc:sldChg>
    </pc:docChg>
  </pc:docChgLst>
  <pc:docChgLst>
    <pc:chgData name="Heitman, Lindsey" userId="a9773a47-99d2-4599-9377-6d37e9ec0bd3" providerId="ADAL" clId="{7BBF1104-E85D-4E52-A9C8-01DB62B17D69}"/>
    <pc:docChg chg="modSld">
      <pc:chgData name="Heitman, Lindsey" userId="a9773a47-99d2-4599-9377-6d37e9ec0bd3" providerId="ADAL" clId="{7BBF1104-E85D-4E52-A9C8-01DB62B17D69}" dt="2024-10-10T15:49:20.226" v="114" actId="14734"/>
      <pc:docMkLst>
        <pc:docMk/>
      </pc:docMkLst>
    </pc:docChg>
  </pc:docChgLst>
  <pc:docChgLst>
    <pc:chgData name="Gudka, Dawna" userId="823cceae-331b-41d6-9a63-34ad6d1db55c" providerId="ADAL" clId="{6BB55844-8358-4B5C-B8BD-B7B7B5B183F4}"/>
    <pc:docChg chg="modSld">
      <pc:chgData name="Gudka, Dawna" userId="823cceae-331b-41d6-9a63-34ad6d1db55c" providerId="ADAL" clId="{6BB55844-8358-4B5C-B8BD-B7B7B5B183F4}" dt="2025-02-06T14:18:06.317" v="80" actId="113"/>
      <pc:docMkLst>
        <pc:docMk/>
      </pc:docMkLst>
      <pc:sldChg chg="modSp mod">
        <pc:chgData name="Gudka, Dawna" userId="823cceae-331b-41d6-9a63-34ad6d1db55c" providerId="ADAL" clId="{6BB55844-8358-4B5C-B8BD-B7B7B5B183F4}" dt="2025-02-06T14:18:06.317" v="80" actId="113"/>
        <pc:sldMkLst>
          <pc:docMk/>
          <pc:sldMk cId="1037917088" sldId="5098"/>
        </pc:sldMkLst>
        <pc:graphicFrameChg chg="modGraphic">
          <ac:chgData name="Gudka, Dawna" userId="823cceae-331b-41d6-9a63-34ad6d1db55c" providerId="ADAL" clId="{6BB55844-8358-4B5C-B8BD-B7B7B5B183F4}" dt="2025-02-06T14:18:06.317" v="80" actId="113"/>
          <ac:graphicFrameMkLst>
            <pc:docMk/>
            <pc:sldMk cId="1037917088" sldId="5098"/>
            <ac:graphicFrameMk id="5" creationId="{5E4612F7-68C6-57CA-E918-38EF641F73CF}"/>
          </ac:graphicFrameMkLst>
        </pc:graphicFrameChg>
      </pc:sldChg>
    </pc:docChg>
  </pc:docChgLst>
  <pc:docChgLst>
    <pc:chgData name="McRee, Rebecca" userId="S::mcree_r@cde.state.co.us::3a10fa13-9d60-4c0b-b361-471945732c34" providerId="AD" clId="Web-{F069932E-465C-072C-77BA-0CF987CEF3CB}"/>
    <pc:docChg chg="addSld delSld modSld sldOrd">
      <pc:chgData name="McRee, Rebecca" userId="S::mcree_r@cde.state.co.us::3a10fa13-9d60-4c0b-b361-471945732c34" providerId="AD" clId="Web-{F069932E-465C-072C-77BA-0CF987CEF3CB}" dt="2024-07-30T13:43:04.051" v="338" actId="20577"/>
      <pc:docMkLst>
        <pc:docMk/>
      </pc:docMkLst>
      <pc:sldChg chg="ord">
        <pc:chgData name="McRee, Rebecca" userId="S::mcree_r@cde.state.co.us::3a10fa13-9d60-4c0b-b361-471945732c34" providerId="AD" clId="Web-{F069932E-465C-072C-77BA-0CF987CEF3CB}" dt="2024-07-30T13:35:00.135" v="55"/>
        <pc:sldMkLst>
          <pc:docMk/>
          <pc:sldMk cId="3119728627" sldId="5486"/>
        </pc:sldMkLst>
      </pc:sldChg>
      <pc:sldChg chg="del">
        <pc:chgData name="McRee, Rebecca" userId="S::mcree_r@cde.state.co.us::3a10fa13-9d60-4c0b-b361-471945732c34" providerId="AD" clId="Web-{F069932E-465C-072C-77BA-0CF987CEF3CB}" dt="2024-07-30T13:27:43.344" v="0"/>
        <pc:sldMkLst>
          <pc:docMk/>
          <pc:sldMk cId="538669139" sldId="5487"/>
        </pc:sldMkLst>
      </pc:sldChg>
      <pc:sldChg chg="modSp">
        <pc:chgData name="McRee, Rebecca" userId="S::mcree_r@cde.state.co.us::3a10fa13-9d60-4c0b-b361-471945732c34" providerId="AD" clId="Web-{F069932E-465C-072C-77BA-0CF987CEF3CB}" dt="2024-07-30T13:28:32.892" v="8" actId="20577"/>
        <pc:sldMkLst>
          <pc:docMk/>
          <pc:sldMk cId="1039979550" sldId="5495"/>
        </pc:sldMkLst>
      </pc:sldChg>
      <pc:sldChg chg="modSp">
        <pc:chgData name="McRee, Rebecca" userId="S::mcree_r@cde.state.co.us::3a10fa13-9d60-4c0b-b361-471945732c34" providerId="AD" clId="Web-{F069932E-465C-072C-77BA-0CF987CEF3CB}" dt="2024-07-30T13:32:34.803" v="53" actId="20577"/>
        <pc:sldMkLst>
          <pc:docMk/>
          <pc:sldMk cId="2856351610" sldId="5496"/>
        </pc:sldMkLst>
      </pc:sldChg>
      <pc:sldChg chg="modSp add ord replId">
        <pc:chgData name="McRee, Rebecca" userId="S::mcree_r@cde.state.co.us::3a10fa13-9d60-4c0b-b361-471945732c34" providerId="AD" clId="Web-{F069932E-465C-072C-77BA-0CF987CEF3CB}" dt="2024-07-30T13:35:33.573" v="60" actId="20577"/>
        <pc:sldMkLst>
          <pc:docMk/>
          <pc:sldMk cId="1925961931" sldId="5523"/>
        </pc:sldMkLst>
      </pc:sldChg>
      <pc:sldChg chg="modSp add ord replId">
        <pc:chgData name="McRee, Rebecca" userId="S::mcree_r@cde.state.co.us::3a10fa13-9d60-4c0b-b361-471945732c34" providerId="AD" clId="Web-{F069932E-465C-072C-77BA-0CF987CEF3CB}" dt="2024-07-30T13:37:02.887" v="84" actId="20577"/>
        <pc:sldMkLst>
          <pc:docMk/>
          <pc:sldMk cId="312004372" sldId="5524"/>
        </pc:sldMkLst>
      </pc:sldChg>
      <pc:sldChg chg="modSp new">
        <pc:chgData name="McRee, Rebecca" userId="S::mcree_r@cde.state.co.us::3a10fa13-9d60-4c0b-b361-471945732c34" providerId="AD" clId="Web-{F069932E-465C-072C-77BA-0CF987CEF3CB}" dt="2024-07-30T13:43:04.051" v="338" actId="20577"/>
        <pc:sldMkLst>
          <pc:docMk/>
          <pc:sldMk cId="632710224" sldId="5525"/>
        </pc:sldMkLst>
      </pc:sldChg>
    </pc:docChg>
  </pc:docChgLst>
  <pc:docChgLst>
    <pc:chgData name="Wenzel, Brooke" userId="672bf8d3-b15b-4e02-a6d1-39319a0df09b" providerId="ADAL" clId="{526A2B99-29C4-4C0F-8CF0-FF3D2C59AD40}"/>
    <pc:docChg chg="custSel modSld">
      <pc:chgData name="Wenzel, Brooke" userId="672bf8d3-b15b-4e02-a6d1-39319a0df09b" providerId="ADAL" clId="{526A2B99-29C4-4C0F-8CF0-FF3D2C59AD40}" dt="2024-05-29T13:03:36.972" v="44" actId="20577"/>
      <pc:docMkLst>
        <pc:docMk/>
      </pc:docMkLst>
      <pc:sldChg chg="modSp mod">
        <pc:chgData name="Wenzel, Brooke" userId="672bf8d3-b15b-4e02-a6d1-39319a0df09b" providerId="ADAL" clId="{526A2B99-29C4-4C0F-8CF0-FF3D2C59AD40}" dt="2024-05-29T13:03:19.542" v="1" actId="27636"/>
        <pc:sldMkLst>
          <pc:docMk/>
          <pc:sldMk cId="68699369" sldId="5309"/>
        </pc:sldMkLst>
      </pc:sldChg>
    </pc:docChg>
  </pc:docChgLst>
  <pc:docChgLst>
    <pc:chgData name="McRee, Rebecca" userId="S::mcree_r@cde.state.co.us::3a10fa13-9d60-4c0b-b361-471945732c34" providerId="AD" clId="Web-{A4722E56-17BD-50E1-4708-DACFFF506772}"/>
    <pc:docChg chg="delSld modSld">
      <pc:chgData name="McRee, Rebecca" userId="S::mcree_r@cde.state.co.us::3a10fa13-9d60-4c0b-b361-471945732c34" providerId="AD" clId="Web-{A4722E56-17BD-50E1-4708-DACFFF506772}" dt="2024-11-14T00:02:23.538" v="445" actId="20577"/>
      <pc:docMkLst>
        <pc:docMk/>
      </pc:docMkLst>
      <pc:sldChg chg="modSp">
        <pc:chgData name="McRee, Rebecca" userId="S::mcree_r@cde.state.co.us::3a10fa13-9d60-4c0b-b361-471945732c34" providerId="AD" clId="Web-{A4722E56-17BD-50E1-4708-DACFFF506772}" dt="2024-11-14T00:02:23.538" v="445" actId="20577"/>
        <pc:sldMkLst>
          <pc:docMk/>
          <pc:sldMk cId="829353435" sldId="5684"/>
        </pc:sldMkLst>
      </pc:sldChg>
      <pc:sldChg chg="del">
        <pc:chgData name="McRee, Rebecca" userId="S::mcree_r@cde.state.co.us::3a10fa13-9d60-4c0b-b361-471945732c34" providerId="AD" clId="Web-{A4722E56-17BD-50E1-4708-DACFFF506772}" dt="2024-11-13T23:54:56.368" v="0"/>
        <pc:sldMkLst>
          <pc:docMk/>
          <pc:sldMk cId="2226887485" sldId="5685"/>
        </pc:sldMkLst>
      </pc:sldChg>
      <pc:sldChg chg="del">
        <pc:chgData name="McRee, Rebecca" userId="S::mcree_r@cde.state.co.us::3a10fa13-9d60-4c0b-b361-471945732c34" providerId="AD" clId="Web-{A4722E56-17BD-50E1-4708-DACFFF506772}" dt="2024-11-13T23:54:58.852" v="1"/>
        <pc:sldMkLst>
          <pc:docMk/>
          <pc:sldMk cId="868062518" sldId="5686"/>
        </pc:sldMkLst>
      </pc:sldChg>
    </pc:docChg>
  </pc:docChgLst>
  <pc:docChgLst>
    <pc:chgData name="Breza, Madeleine" userId="S::breza_m@cde.state.co.us::39affff4-0746-4e94-9ca9-9e4904fd4a4c" providerId="AD" clId="Web-{89E5F5F1-FA35-5FA3-EE8B-D727638446ED}"/>
    <pc:docChg chg="addSld modSld">
      <pc:chgData name="Breza, Madeleine" userId="S::breza_m@cde.state.co.us::39affff4-0746-4e94-9ca9-9e4904fd4a4c" providerId="AD" clId="Web-{89E5F5F1-FA35-5FA3-EE8B-D727638446ED}" dt="2025-01-08T16:56:57.539" v="6" actId="20577"/>
      <pc:docMkLst>
        <pc:docMk/>
      </pc:docMkLst>
      <pc:sldChg chg="modSp new">
        <pc:chgData name="Breza, Madeleine" userId="S::breza_m@cde.state.co.us::39affff4-0746-4e94-9ca9-9e4904fd4a4c" providerId="AD" clId="Web-{89E5F5F1-FA35-5FA3-EE8B-D727638446ED}" dt="2025-01-08T16:56:57.539" v="6" actId="20577"/>
        <pc:sldMkLst>
          <pc:docMk/>
          <pc:sldMk cId="2626521573" sldId="5747"/>
        </pc:sldMkLst>
      </pc:sldChg>
    </pc:docChg>
  </pc:docChgLst>
  <pc:docChgLst>
    <pc:chgData name="Wenzel, Brooke" userId="672bf8d3-b15b-4e02-a6d1-39319a0df09b" providerId="ADAL" clId="{7AF7DDD8-15B1-44AF-8058-2507979F5459}"/>
    <pc:docChg chg="custSel modSld">
      <pc:chgData name="Wenzel, Brooke" userId="672bf8d3-b15b-4e02-a6d1-39319a0df09b" providerId="ADAL" clId="{7AF7DDD8-15B1-44AF-8058-2507979F5459}" dt="2024-12-12T14:20:17.741" v="128" actId="20577"/>
      <pc:docMkLst>
        <pc:docMk/>
      </pc:docMkLst>
      <pc:sldChg chg="modSp mod">
        <pc:chgData name="Wenzel, Brooke" userId="672bf8d3-b15b-4e02-a6d1-39319a0df09b" providerId="ADAL" clId="{7AF7DDD8-15B1-44AF-8058-2507979F5459}" dt="2024-12-12T14:19:26.388" v="110" actId="27636"/>
        <pc:sldMkLst>
          <pc:docMk/>
          <pc:sldMk cId="1529755073" sldId="5611"/>
        </pc:sldMkLst>
      </pc:sldChg>
    </pc:docChg>
  </pc:docChgLst>
  <pc:docChgLst>
    <pc:chgData name="Heitman, Lindsey" userId="a9773a47-99d2-4599-9377-6d37e9ec0bd3" providerId="ADAL" clId="{F321491C-8544-407D-B047-51C65D4C8BA6}"/>
    <pc:docChg chg="custSel addSld delSld modSld">
      <pc:chgData name="Heitman, Lindsey" userId="a9773a47-99d2-4599-9377-6d37e9ec0bd3" providerId="ADAL" clId="{F321491C-8544-407D-B047-51C65D4C8BA6}" dt="2024-12-11T21:31:11.734" v="91" actId="13244"/>
      <pc:docMkLst>
        <pc:docMk/>
      </pc:docMkLst>
      <pc:sldChg chg="modSp mod">
        <pc:chgData name="Heitman, Lindsey" userId="a9773a47-99d2-4599-9377-6d37e9ec0bd3" providerId="ADAL" clId="{F321491C-8544-407D-B047-51C65D4C8BA6}" dt="2024-12-11T16:15:37.050" v="78" actId="20577"/>
        <pc:sldMkLst>
          <pc:docMk/>
          <pc:sldMk cId="1037917088" sldId="5098"/>
        </pc:sldMkLst>
        <pc:graphicFrameChg chg="modGraphic">
          <ac:chgData name="Heitman, Lindsey" userId="a9773a47-99d2-4599-9377-6d37e9ec0bd3" providerId="ADAL" clId="{F321491C-8544-407D-B047-51C65D4C8BA6}" dt="2024-12-11T16:15:37.050" v="78"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F321491C-8544-407D-B047-51C65D4C8BA6}" dt="2024-12-11T21:29:56.688" v="84" actId="2696"/>
        <pc:sldMkLst>
          <pc:docMk/>
          <pc:sldMk cId="1945729696" sldId="5609"/>
        </pc:sldMkLst>
      </pc:sldChg>
      <pc:sldChg chg="modSp add mod">
        <pc:chgData name="Heitman, Lindsey" userId="a9773a47-99d2-4599-9377-6d37e9ec0bd3" providerId="ADAL" clId="{F321491C-8544-407D-B047-51C65D4C8BA6}" dt="2024-12-11T21:29:53.205" v="83" actId="27636"/>
        <pc:sldMkLst>
          <pc:docMk/>
          <pc:sldMk cId="1529755073" sldId="5611"/>
        </pc:sldMkLst>
      </pc:sldChg>
      <pc:sldChg chg="add">
        <pc:chgData name="Heitman, Lindsey" userId="a9773a47-99d2-4599-9377-6d37e9ec0bd3" providerId="ADAL" clId="{F321491C-8544-407D-B047-51C65D4C8BA6}" dt="2024-12-11T21:22:30.625" v="79"/>
        <pc:sldMkLst>
          <pc:docMk/>
          <pc:sldMk cId="2878770330" sldId="5612"/>
        </pc:sldMkLst>
      </pc:sldChg>
      <pc:sldChg chg="add">
        <pc:chgData name="Heitman, Lindsey" userId="a9773a47-99d2-4599-9377-6d37e9ec0bd3" providerId="ADAL" clId="{F321491C-8544-407D-B047-51C65D4C8BA6}" dt="2024-12-11T21:24:09.566" v="81"/>
        <pc:sldMkLst>
          <pc:docMk/>
          <pc:sldMk cId="783971613" sldId="5619"/>
        </pc:sldMkLst>
      </pc:sldChg>
      <pc:sldChg chg="add">
        <pc:chgData name="Heitman, Lindsey" userId="a9773a47-99d2-4599-9377-6d37e9ec0bd3" providerId="ADAL" clId="{F321491C-8544-407D-B047-51C65D4C8BA6}" dt="2024-12-11T21:23:40.703" v="80"/>
        <pc:sldMkLst>
          <pc:docMk/>
          <pc:sldMk cId="3494396476" sldId="5697"/>
        </pc:sldMkLst>
      </pc:sldChg>
      <pc:sldChg chg="modSp add mod">
        <pc:chgData name="Heitman, Lindsey" userId="a9773a47-99d2-4599-9377-6d37e9ec0bd3" providerId="ADAL" clId="{F321491C-8544-407D-B047-51C65D4C8BA6}" dt="2024-12-11T21:31:11.734" v="91" actId="13244"/>
        <pc:sldMkLst>
          <pc:docMk/>
          <pc:sldMk cId="3924515015" sldId="5731"/>
        </pc:sldMkLst>
      </pc:sldChg>
    </pc:docChg>
  </pc:docChgLst>
  <pc:docChgLst>
    <pc:chgData name="Gudka, Dawna" userId="823cceae-331b-41d6-9a63-34ad6d1db55c" providerId="ADAL" clId="{A7BE1A99-7617-49A4-9365-7077B1BDB96E}"/>
    <pc:docChg chg="undo custSel modSld">
      <pc:chgData name="Gudka, Dawna" userId="823cceae-331b-41d6-9a63-34ad6d1db55c" providerId="ADAL" clId="{A7BE1A99-7617-49A4-9365-7077B1BDB96E}" dt="2024-12-05T14:36:17.463" v="195" actId="20577"/>
      <pc:docMkLst>
        <pc:docMk/>
      </pc:docMkLst>
      <pc:sldChg chg="modSp mod">
        <pc:chgData name="Gudka, Dawna" userId="823cceae-331b-41d6-9a63-34ad6d1db55c" providerId="ADAL" clId="{A7BE1A99-7617-49A4-9365-7077B1BDB96E}" dt="2024-12-05T14:36:17.463" v="195" actId="20577"/>
        <pc:sldMkLst>
          <pc:docMk/>
          <pc:sldMk cId="1037917088" sldId="5098"/>
        </pc:sldMkLst>
        <pc:graphicFrameChg chg="mod modGraphic">
          <ac:chgData name="Gudka, Dawna" userId="823cceae-331b-41d6-9a63-34ad6d1db55c" providerId="ADAL" clId="{A7BE1A99-7617-49A4-9365-7077B1BDB96E}" dt="2024-12-05T14:36:17.463" v="195" actId="20577"/>
          <ac:graphicFrameMkLst>
            <pc:docMk/>
            <pc:sldMk cId="1037917088" sldId="5098"/>
            <ac:graphicFrameMk id="5" creationId="{5E4612F7-68C6-57CA-E918-38EF641F73CF}"/>
          </ac:graphicFrameMkLst>
        </pc:graphicFrameChg>
      </pc:sldChg>
    </pc:docChg>
  </pc:docChgLst>
  <pc:docChgLst>
    <pc:chgData name="Heitman, Lindsey" userId="a9773a47-99d2-4599-9377-6d37e9ec0bd3" providerId="ADAL" clId="{ED4A72F2-A37A-4785-8787-361AB7878AC5}"/>
    <pc:docChg chg="custSel addSld delSld modSld">
      <pc:chgData name="Heitman, Lindsey" userId="a9773a47-99d2-4599-9377-6d37e9ec0bd3" providerId="ADAL" clId="{ED4A72F2-A37A-4785-8787-361AB7878AC5}" dt="2024-08-22T14:02:48.087" v="290" actId="20577"/>
      <pc:docMkLst>
        <pc:docMk/>
      </pc:docMkLst>
      <pc:sldChg chg="add">
        <pc:chgData name="Heitman, Lindsey" userId="a9773a47-99d2-4599-9377-6d37e9ec0bd3" providerId="ADAL" clId="{ED4A72F2-A37A-4785-8787-361AB7878AC5}" dt="2024-08-21T21:31:30.131" v="261"/>
        <pc:sldMkLst>
          <pc:docMk/>
          <pc:sldMk cId="525739044" sldId="2201"/>
        </pc:sldMkLst>
      </pc:sldChg>
      <pc:sldChg chg="del">
        <pc:chgData name="Heitman, Lindsey" userId="a9773a47-99d2-4599-9377-6d37e9ec0bd3" providerId="ADAL" clId="{ED4A72F2-A37A-4785-8787-361AB7878AC5}" dt="2024-08-21T21:30:27.252" v="258" actId="2696"/>
        <pc:sldMkLst>
          <pc:docMk/>
          <pc:sldMk cId="1052820159" sldId="5451"/>
        </pc:sldMkLst>
      </pc:sldChg>
      <pc:sldChg chg="add">
        <pc:chgData name="Heitman, Lindsey" userId="a9773a47-99d2-4599-9377-6d37e9ec0bd3" providerId="ADAL" clId="{ED4A72F2-A37A-4785-8787-361AB7878AC5}" dt="2024-08-21T21:30:56.540" v="259"/>
        <pc:sldMkLst>
          <pc:docMk/>
          <pc:sldMk cId="2348164026" sldId="5474"/>
        </pc:sldMkLst>
      </pc:sldChg>
      <pc:sldChg chg="del">
        <pc:chgData name="Heitman, Lindsey" userId="a9773a47-99d2-4599-9377-6d37e9ec0bd3" providerId="ADAL" clId="{ED4A72F2-A37A-4785-8787-361AB7878AC5}" dt="2024-08-21T21:30:27.252" v="258" actId="2696"/>
        <pc:sldMkLst>
          <pc:docMk/>
          <pc:sldMk cId="1626949317" sldId="5477"/>
        </pc:sldMkLst>
      </pc:sldChg>
      <pc:sldChg chg="del">
        <pc:chgData name="Heitman, Lindsey" userId="a9773a47-99d2-4599-9377-6d37e9ec0bd3" providerId="ADAL" clId="{ED4A72F2-A37A-4785-8787-361AB7878AC5}" dt="2024-08-21T21:30:27.252" v="258" actId="2696"/>
        <pc:sldMkLst>
          <pc:docMk/>
          <pc:sldMk cId="2499726713" sldId="5480"/>
        </pc:sldMkLst>
      </pc:sldChg>
      <pc:sldChg chg="del">
        <pc:chgData name="Heitman, Lindsey" userId="a9773a47-99d2-4599-9377-6d37e9ec0bd3" providerId="ADAL" clId="{ED4A72F2-A37A-4785-8787-361AB7878AC5}" dt="2024-08-21T21:30:17.355" v="257" actId="2696"/>
        <pc:sldMkLst>
          <pc:docMk/>
          <pc:sldMk cId="646200145" sldId="5526"/>
        </pc:sldMkLst>
      </pc:sldChg>
      <pc:sldChg chg="add">
        <pc:chgData name="Heitman, Lindsey" userId="a9773a47-99d2-4599-9377-6d37e9ec0bd3" providerId="ADAL" clId="{ED4A72F2-A37A-4785-8787-361AB7878AC5}" dt="2024-08-21T21:31:30.131" v="261"/>
        <pc:sldMkLst>
          <pc:docMk/>
          <pc:sldMk cId="3018743995" sldId="5527"/>
        </pc:sldMkLst>
      </pc:sldChg>
      <pc:sldChg chg="add">
        <pc:chgData name="Heitman, Lindsey" userId="a9773a47-99d2-4599-9377-6d37e9ec0bd3" providerId="ADAL" clId="{ED4A72F2-A37A-4785-8787-361AB7878AC5}" dt="2024-08-21T21:31:30.131" v="261"/>
        <pc:sldMkLst>
          <pc:docMk/>
          <pc:sldMk cId="4044963095" sldId="5529"/>
        </pc:sldMkLst>
      </pc:sldChg>
      <pc:sldChg chg="modSp add mod">
        <pc:chgData name="Heitman, Lindsey" userId="a9773a47-99d2-4599-9377-6d37e9ec0bd3" providerId="ADAL" clId="{ED4A72F2-A37A-4785-8787-361AB7878AC5}" dt="2024-08-21T21:35:56.291" v="284" actId="207"/>
        <pc:sldMkLst>
          <pc:docMk/>
          <pc:sldMk cId="3822177015" sldId="5531"/>
        </pc:sldMkLst>
      </pc:sldChg>
      <pc:sldChg chg="modSp add mod">
        <pc:chgData name="Heitman, Lindsey" userId="a9773a47-99d2-4599-9377-6d37e9ec0bd3" providerId="ADAL" clId="{ED4A72F2-A37A-4785-8787-361AB7878AC5}" dt="2024-08-22T14:02:48.087" v="290" actId="20577"/>
        <pc:sldMkLst>
          <pc:docMk/>
          <pc:sldMk cId="1084665148" sldId="5557"/>
        </pc:sldMkLst>
      </pc:sldChg>
    </pc:docChg>
  </pc:docChgLst>
  <pc:docChgLst>
    <pc:chgData name="McRee, Rebecca" userId="S::mcree_r@cde.state.co.us::3a10fa13-9d60-4c0b-b361-471945732c34" providerId="AD" clId="Web-{A2DFCB48-378D-3F1B-2512-814B11B60D16}"/>
    <pc:docChg chg="delSld">
      <pc:chgData name="McRee, Rebecca" userId="S::mcree_r@cde.state.co.us::3a10fa13-9d60-4c0b-b361-471945732c34" providerId="AD" clId="Web-{A2DFCB48-378D-3F1B-2512-814B11B60D16}" dt="2024-10-17T02:03:39.480" v="0"/>
      <pc:docMkLst>
        <pc:docMk/>
      </pc:docMkLst>
      <pc:sldChg chg="del">
        <pc:chgData name="McRee, Rebecca" userId="S::mcree_r@cde.state.co.us::3a10fa13-9d60-4c0b-b361-471945732c34" providerId="AD" clId="Web-{A2DFCB48-378D-3F1B-2512-814B11B60D16}" dt="2024-10-17T02:03:39.480" v="0"/>
        <pc:sldMkLst>
          <pc:docMk/>
          <pc:sldMk cId="3863354747" sldId="5544"/>
        </pc:sldMkLst>
      </pc:sldChg>
    </pc:docChg>
  </pc:docChgLst>
  <pc:docChgLst>
    <pc:chgData name="Slutzky, Collin" userId="21f7fb5c-490d-42a4-8741-4ce78a53b03a" providerId="ADAL" clId="{064E163D-C4BE-49D3-8E09-68C948E59954}"/>
    <pc:docChg chg="delSld modSld">
      <pc:chgData name="Slutzky, Collin" userId="21f7fb5c-490d-42a4-8741-4ce78a53b03a" providerId="ADAL" clId="{064E163D-C4BE-49D3-8E09-68C948E59954}" dt="2025-01-09T15:17:15.540" v="3"/>
      <pc:docMkLst>
        <pc:docMk/>
      </pc:docMkLst>
      <pc:sldChg chg="modSp mod">
        <pc:chgData name="Slutzky, Collin" userId="21f7fb5c-490d-42a4-8741-4ce78a53b03a" providerId="ADAL" clId="{064E163D-C4BE-49D3-8E09-68C948E59954}" dt="2025-01-09T15:17:15.540" v="3"/>
        <pc:sldMkLst>
          <pc:docMk/>
          <pc:sldMk cId="2054928620" sldId="5618"/>
        </pc:sldMkLst>
      </pc:sldChg>
      <pc:sldChg chg="del">
        <pc:chgData name="Slutzky, Collin" userId="21f7fb5c-490d-42a4-8741-4ce78a53b03a" providerId="ADAL" clId="{064E163D-C4BE-49D3-8E09-68C948E59954}" dt="2025-01-08T23:39:01.671" v="0" actId="47"/>
        <pc:sldMkLst>
          <pc:docMk/>
          <pc:sldMk cId="2626521573" sldId="5747"/>
        </pc:sldMkLst>
      </pc:sldChg>
    </pc:docChg>
  </pc:docChgLst>
  <pc:docChgLst>
    <pc:chgData name="Ward, Reagan" userId="27291eb4-8241-4961-9e69-8c66e34cc5b0" providerId="ADAL" clId="{12B9B76C-5BEA-4342-91A2-E0CF28E6E57A}"/>
    <pc:docChg chg="custSel delSld modSld">
      <pc:chgData name="Ward, Reagan" userId="27291eb4-8241-4961-9e69-8c66e34cc5b0" providerId="ADAL" clId="{12B9B76C-5BEA-4342-91A2-E0CF28E6E57A}" dt="2024-09-04T20:13:13.755" v="97" actId="2165"/>
      <pc:docMkLst>
        <pc:docMk/>
      </pc:docMkLst>
      <pc:sldChg chg="del">
        <pc:chgData name="Ward, Reagan" userId="27291eb4-8241-4961-9e69-8c66e34cc5b0" providerId="ADAL" clId="{12B9B76C-5BEA-4342-91A2-E0CF28E6E57A}" dt="2024-09-04T20:12:26.974" v="96" actId="47"/>
        <pc:sldMkLst>
          <pc:docMk/>
          <pc:sldMk cId="619942572" sldId="5456"/>
        </pc:sldMkLst>
      </pc:sldChg>
      <pc:sldChg chg="del">
        <pc:chgData name="Ward, Reagan" userId="27291eb4-8241-4961-9e69-8c66e34cc5b0" providerId="ADAL" clId="{12B9B76C-5BEA-4342-91A2-E0CF28E6E57A}" dt="2024-09-04T20:12:26.974" v="96" actId="47"/>
        <pc:sldMkLst>
          <pc:docMk/>
          <pc:sldMk cId="3938661135" sldId="5530"/>
        </pc:sldMkLst>
      </pc:sldChg>
      <pc:sldChg chg="del">
        <pc:chgData name="Ward, Reagan" userId="27291eb4-8241-4961-9e69-8c66e34cc5b0" providerId="ADAL" clId="{12B9B76C-5BEA-4342-91A2-E0CF28E6E57A}" dt="2024-09-04T20:12:26.974" v="96" actId="47"/>
        <pc:sldMkLst>
          <pc:docMk/>
          <pc:sldMk cId="2812061006" sldId="5559"/>
        </pc:sldMkLst>
      </pc:sldChg>
      <pc:sldChg chg="del">
        <pc:chgData name="Ward, Reagan" userId="27291eb4-8241-4961-9e69-8c66e34cc5b0" providerId="ADAL" clId="{12B9B76C-5BEA-4342-91A2-E0CF28E6E57A}" dt="2024-09-04T20:12:26.974" v="96" actId="47"/>
        <pc:sldMkLst>
          <pc:docMk/>
          <pc:sldMk cId="2971538637" sldId="5560"/>
        </pc:sldMkLst>
      </pc:sldChg>
      <pc:sldChg chg="del">
        <pc:chgData name="Ward, Reagan" userId="27291eb4-8241-4961-9e69-8c66e34cc5b0" providerId="ADAL" clId="{12B9B76C-5BEA-4342-91A2-E0CF28E6E57A}" dt="2024-09-04T20:12:26.974" v="96" actId="47"/>
        <pc:sldMkLst>
          <pc:docMk/>
          <pc:sldMk cId="299511397" sldId="5573"/>
        </pc:sldMkLst>
      </pc:sldChg>
    </pc:docChg>
  </pc:docChgLst>
  <pc:docChgLst>
    <pc:chgData name="Severson, Annette" userId="199f3c28-b733-4b36-8b0e-b7eb6984ff94" providerId="ADAL" clId="{ACE50045-CB3F-4C00-AB1D-23C8230B6AA7}"/>
    <pc:docChg chg="undo custSel addSld modSld">
      <pc:chgData name="Severson, Annette" userId="199f3c28-b733-4b36-8b0e-b7eb6984ff94" providerId="ADAL" clId="{ACE50045-CB3F-4C00-AB1D-23C8230B6AA7}" dt="2024-10-29T14:04:47.627" v="213" actId="20577"/>
      <pc:docMkLst>
        <pc:docMk/>
      </pc:docMkLst>
      <pc:sldChg chg="add">
        <pc:chgData name="Severson, Annette" userId="199f3c28-b733-4b36-8b0e-b7eb6984ff94" providerId="ADAL" clId="{ACE50045-CB3F-4C00-AB1D-23C8230B6AA7}" dt="2024-10-29T14:01:14.182" v="0"/>
        <pc:sldMkLst>
          <pc:docMk/>
          <pc:sldMk cId="1720555448" sldId="5312"/>
        </pc:sldMkLst>
      </pc:sldChg>
      <pc:sldChg chg="modSp add mod">
        <pc:chgData name="Severson, Annette" userId="199f3c28-b733-4b36-8b0e-b7eb6984ff94" providerId="ADAL" clId="{ACE50045-CB3F-4C00-AB1D-23C8230B6AA7}" dt="2024-10-29T14:01:14.394" v="2" actId="27636"/>
        <pc:sldMkLst>
          <pc:docMk/>
          <pc:sldMk cId="1135109802" sldId="5313"/>
        </pc:sldMkLst>
      </pc:sldChg>
      <pc:sldChg chg="modSp add mod">
        <pc:chgData name="Severson, Annette" userId="199f3c28-b733-4b36-8b0e-b7eb6984ff94" providerId="ADAL" clId="{ACE50045-CB3F-4C00-AB1D-23C8230B6AA7}" dt="2024-10-29T14:03:46.766" v="162"/>
        <pc:sldMkLst>
          <pc:docMk/>
          <pc:sldMk cId="1125029257" sldId="5590"/>
        </pc:sldMkLst>
      </pc:sldChg>
      <pc:sldChg chg="modSp add mod">
        <pc:chgData name="Severson, Annette" userId="199f3c28-b733-4b36-8b0e-b7eb6984ff94" providerId="ADAL" clId="{ACE50045-CB3F-4C00-AB1D-23C8230B6AA7}" dt="2024-10-29T14:02:37.801" v="40" actId="20577"/>
        <pc:sldMkLst>
          <pc:docMk/>
          <pc:sldMk cId="3805491149" sldId="5591"/>
        </pc:sldMkLst>
      </pc:sldChg>
    </pc:docChg>
  </pc:docChgLst>
  <pc:docChgLst>
    <pc:chgData name="Chaffin,Melissa" userId="S::chaffin_m@cde.state.co.us::21f0136b-23e1-4eef-9c4f-f29e4cc3ac56" providerId="AD" clId="Web-{720AD878-97DB-D8E7-4C09-BF2D0D6BE6F4}"/>
    <pc:docChg chg="delSld modSld">
      <pc:chgData name="Chaffin,Melissa" userId="S::chaffin_m@cde.state.co.us::21f0136b-23e1-4eef-9c4f-f29e4cc3ac56" providerId="AD" clId="Web-{720AD878-97DB-D8E7-4C09-BF2D0D6BE6F4}" dt="2024-09-24T14:32:41.342" v="160" actId="1076"/>
      <pc:docMkLst>
        <pc:docMk/>
      </pc:docMkLst>
      <pc:sldChg chg="modSp">
        <pc:chgData name="Chaffin,Melissa" userId="S::chaffin_m@cde.state.co.us::21f0136b-23e1-4eef-9c4f-f29e4cc3ac56" providerId="AD" clId="Web-{720AD878-97DB-D8E7-4C09-BF2D0D6BE6F4}" dt="2024-09-24T14:25:39.107" v="3"/>
        <pc:sldMkLst>
          <pc:docMk/>
          <pc:sldMk cId="840969988" sldId="5602"/>
        </pc:sldMkLst>
      </pc:sldChg>
      <pc:sldChg chg="addSp modSp">
        <pc:chgData name="Chaffin,Melissa" userId="S::chaffin_m@cde.state.co.us::21f0136b-23e1-4eef-9c4f-f29e4cc3ac56" providerId="AD" clId="Web-{720AD878-97DB-D8E7-4C09-BF2D0D6BE6F4}" dt="2024-09-24T14:32:41.342" v="160" actId="1076"/>
        <pc:sldMkLst>
          <pc:docMk/>
          <pc:sldMk cId="1016378890" sldId="5604"/>
        </pc:sldMkLst>
      </pc:sldChg>
      <pc:sldChg chg="addSp modSp">
        <pc:chgData name="Chaffin,Melissa" userId="S::chaffin_m@cde.state.co.us::21f0136b-23e1-4eef-9c4f-f29e4cc3ac56" providerId="AD" clId="Web-{720AD878-97DB-D8E7-4C09-BF2D0D6BE6F4}" dt="2024-09-24T14:32:15.451" v="157" actId="1076"/>
        <pc:sldMkLst>
          <pc:docMk/>
          <pc:sldMk cId="2592141677" sldId="5605"/>
        </pc:sldMkLst>
      </pc:sldChg>
      <pc:sldChg chg="del">
        <pc:chgData name="Chaffin,Melissa" userId="S::chaffin_m@cde.state.co.us::21f0136b-23e1-4eef-9c4f-f29e4cc3ac56" providerId="AD" clId="Web-{720AD878-97DB-D8E7-4C09-BF2D0D6BE6F4}" dt="2024-09-24T14:29:43.232" v="138"/>
        <pc:sldMkLst>
          <pc:docMk/>
          <pc:sldMk cId="3530695552" sldId="5606"/>
        </pc:sldMkLst>
      </pc:sldChg>
      <pc:sldChg chg="del">
        <pc:chgData name="Chaffin,Melissa" userId="S::chaffin_m@cde.state.co.us::21f0136b-23e1-4eef-9c4f-f29e4cc3ac56" providerId="AD" clId="Web-{720AD878-97DB-D8E7-4C09-BF2D0D6BE6F4}" dt="2024-09-24T14:29:49.326" v="139"/>
        <pc:sldMkLst>
          <pc:docMk/>
          <pc:sldMk cId="1020133488" sldId="5607"/>
        </pc:sldMkLst>
      </pc:sldChg>
      <pc:sldChg chg="del">
        <pc:chgData name="Chaffin,Melissa" userId="S::chaffin_m@cde.state.co.us::21f0136b-23e1-4eef-9c4f-f29e4cc3ac56" providerId="AD" clId="Web-{720AD878-97DB-D8E7-4C09-BF2D0D6BE6F4}" dt="2024-09-24T14:32:26.998" v="158"/>
        <pc:sldMkLst>
          <pc:docMk/>
          <pc:sldMk cId="2760380853" sldId="5608"/>
        </pc:sldMkLst>
      </pc:sldChg>
      <pc:sldChg chg="del">
        <pc:chgData name="Chaffin,Melissa" userId="S::chaffin_m@cde.state.co.us::21f0136b-23e1-4eef-9c4f-f29e4cc3ac56" providerId="AD" clId="Web-{720AD878-97DB-D8E7-4C09-BF2D0D6BE6F4}" dt="2024-09-24T14:31:14.029" v="145"/>
        <pc:sldMkLst>
          <pc:docMk/>
          <pc:sldMk cId="1226889934" sldId="5609"/>
        </pc:sldMkLst>
      </pc:sldChg>
    </pc:docChg>
  </pc:docChgLst>
  <pc:docChgLst>
    <pc:chgData name="Tribbett, Jessica" userId="S::tribbett_jessica@cde.state.co.us::b8af59d7-a86d-4166-a022-d856dc24c475" providerId="AD" clId="Web-{1F579E3D-0961-FF5C-94B3-7BBE0C5CCD72}"/>
    <pc:docChg chg="modSld">
      <pc:chgData name="Tribbett, Jessica" userId="S::tribbett_jessica@cde.state.co.us::b8af59d7-a86d-4166-a022-d856dc24c475" providerId="AD" clId="Web-{1F579E3D-0961-FF5C-94B3-7BBE0C5CCD72}" dt="2024-06-12T19:39:11.339" v="7"/>
      <pc:docMkLst>
        <pc:docMk/>
      </pc:docMkLst>
    </pc:docChg>
  </pc:docChgLst>
  <pc:docChgLst>
    <pc:chgData name="McRee, Rebecca" userId="S::mcree_r@cde.state.co.us::3a10fa13-9d60-4c0b-b361-471945732c34" providerId="AD" clId="Web-{68B55243-7E7A-2D46-29DF-1515C37DE723}"/>
    <pc:docChg chg="mod delSld modSld">
      <pc:chgData name="McRee, Rebecca" userId="S::mcree_r@cde.state.co.us::3a10fa13-9d60-4c0b-b361-471945732c34" providerId="AD" clId="Web-{68B55243-7E7A-2D46-29DF-1515C37DE723}" dt="2024-09-18T17:45:05.219" v="52"/>
      <pc:docMkLst>
        <pc:docMk/>
      </pc:docMkLst>
      <pc:sldChg chg="modSp">
        <pc:chgData name="McRee, Rebecca" userId="S::mcree_r@cde.state.co.us::3a10fa13-9d60-4c0b-b361-471945732c34" providerId="AD" clId="Web-{68B55243-7E7A-2D46-29DF-1515C37DE723}" dt="2024-09-18T17:45:05.219" v="52"/>
        <pc:sldMkLst>
          <pc:docMk/>
          <pc:sldMk cId="1402753334" sldId="5596"/>
        </pc:sldMkLst>
      </pc:sldChg>
      <pc:sldChg chg="del">
        <pc:chgData name="McRee, Rebecca" userId="S::mcree_r@cde.state.co.us::3a10fa13-9d60-4c0b-b361-471945732c34" providerId="AD" clId="Web-{68B55243-7E7A-2D46-29DF-1515C37DE723}" dt="2024-09-18T17:39:13.390" v="45"/>
        <pc:sldMkLst>
          <pc:docMk/>
          <pc:sldMk cId="2422909248" sldId="5597"/>
        </pc:sldMkLst>
      </pc:sldChg>
      <pc:sldChg chg="del">
        <pc:chgData name="McRee, Rebecca" userId="S::mcree_r@cde.state.co.us::3a10fa13-9d60-4c0b-b361-471945732c34" providerId="AD" clId="Web-{68B55243-7E7A-2D46-29DF-1515C37DE723}" dt="2024-09-18T17:39:16.780" v="46"/>
        <pc:sldMkLst>
          <pc:docMk/>
          <pc:sldMk cId="2890554296" sldId="5598"/>
        </pc:sldMkLst>
      </pc:sldChg>
    </pc:docChg>
  </pc:docChgLst>
  <pc:docChgLst>
    <pc:chgData name="Gudka, Dawna" userId="823cceae-331b-41d6-9a63-34ad6d1db55c" providerId="ADAL" clId="{F935F1A3-987E-431F-9326-FB5D59BEE9D2}"/>
    <pc:docChg chg="undo custSel addSld delSld modSld">
      <pc:chgData name="Gudka, Dawna" userId="823cceae-331b-41d6-9a63-34ad6d1db55c" providerId="ADAL" clId="{F935F1A3-987E-431F-9326-FB5D59BEE9D2}" dt="2025-01-16T15:29:31.268" v="410" actId="2"/>
      <pc:docMkLst>
        <pc:docMk/>
      </pc:docMkLst>
      <pc:sldChg chg="modSp mod">
        <pc:chgData name="Gudka, Dawna" userId="823cceae-331b-41d6-9a63-34ad6d1db55c" providerId="ADAL" clId="{F935F1A3-987E-431F-9326-FB5D59BEE9D2}" dt="2025-01-15T23:33:39.273" v="156" actId="113"/>
        <pc:sldMkLst>
          <pc:docMk/>
          <pc:sldMk cId="1037917088" sldId="5098"/>
        </pc:sldMkLst>
        <pc:graphicFrameChg chg="modGraphic">
          <ac:chgData name="Gudka, Dawna" userId="823cceae-331b-41d6-9a63-34ad6d1db55c" providerId="ADAL" clId="{F935F1A3-987E-431F-9326-FB5D59BEE9D2}" dt="2025-01-15T23:33:39.273" v="156" actId="113"/>
          <ac:graphicFrameMkLst>
            <pc:docMk/>
            <pc:sldMk cId="1037917088" sldId="5098"/>
            <ac:graphicFrameMk id="5" creationId="{5E4612F7-68C6-57CA-E918-38EF641F73CF}"/>
          </ac:graphicFrameMkLst>
        </pc:graphicFrameChg>
      </pc:sldChg>
      <pc:sldChg chg="modSp mod">
        <pc:chgData name="Gudka, Dawna" userId="823cceae-331b-41d6-9a63-34ad6d1db55c" providerId="ADAL" clId="{F935F1A3-987E-431F-9326-FB5D59BEE9D2}" dt="2025-01-15T23:34:33.773" v="157" actId="2165"/>
        <pc:sldMkLst>
          <pc:docMk/>
          <pc:sldMk cId="548937371" sldId="5739"/>
        </pc:sldMkLst>
      </pc:sldChg>
      <pc:sldChg chg="addSp delSp modSp mod">
        <pc:chgData name="Gudka, Dawna" userId="823cceae-331b-41d6-9a63-34ad6d1db55c" providerId="ADAL" clId="{F935F1A3-987E-431F-9326-FB5D59BEE9D2}" dt="2025-01-16T00:07:22.860" v="406" actId="962"/>
        <pc:sldMkLst>
          <pc:docMk/>
          <pc:sldMk cId="3541186738" sldId="5752"/>
        </pc:sldMkLst>
      </pc:sldChg>
      <pc:sldChg chg="addSp delSp modSp del mod">
        <pc:chgData name="Gudka, Dawna" userId="823cceae-331b-41d6-9a63-34ad6d1db55c" providerId="ADAL" clId="{F935F1A3-987E-431F-9326-FB5D59BEE9D2}" dt="2025-01-15T23:48:15.107" v="185" actId="2696"/>
        <pc:sldMkLst>
          <pc:docMk/>
          <pc:sldMk cId="873995119" sldId="5754"/>
        </pc:sldMkLst>
      </pc:sldChg>
      <pc:sldChg chg="modSp add del mod">
        <pc:chgData name="Gudka, Dawna" userId="823cceae-331b-41d6-9a63-34ad6d1db55c" providerId="ADAL" clId="{F935F1A3-987E-431F-9326-FB5D59BEE9D2}" dt="2025-01-16T15:29:31.268" v="410" actId="2"/>
        <pc:sldMkLst>
          <pc:docMk/>
          <pc:sldMk cId="3236241202" sldId="5755"/>
        </pc:sldMkLst>
      </pc:sldChg>
      <pc:sldChg chg="addSp delSp modSp new mod">
        <pc:chgData name="Gudka, Dawna" userId="823cceae-331b-41d6-9a63-34ad6d1db55c" providerId="ADAL" clId="{F935F1A3-987E-431F-9326-FB5D59BEE9D2}" dt="2025-01-16T00:07:35.829" v="408" actId="962"/>
        <pc:sldMkLst>
          <pc:docMk/>
          <pc:sldMk cId="3851355157" sldId="5758"/>
        </pc:sldMkLst>
      </pc:sldChg>
    </pc:docChg>
  </pc:docChgLst>
  <pc:docChgLst>
    <pc:chgData name="Tribbett, Jessica" userId="S::tribbett_jessica@cde.state.co.us::b8af59d7-a86d-4166-a022-d856dc24c475" providerId="AD" clId="Web-{7A6FF8B5-607E-F428-7817-A325138F35DD}"/>
    <pc:docChg chg="addSld modSld sldOrd">
      <pc:chgData name="Tribbett, Jessica" userId="S::tribbett_jessica@cde.state.co.us::b8af59d7-a86d-4166-a022-d856dc24c475" providerId="AD" clId="Web-{7A6FF8B5-607E-F428-7817-A325138F35DD}" dt="2024-07-11T14:03:12.602" v="516" actId="20577"/>
      <pc:docMkLst>
        <pc:docMk/>
      </pc:docMkLst>
      <pc:sldChg chg="addSp delSp modSp">
        <pc:chgData name="Tribbett, Jessica" userId="S::tribbett_jessica@cde.state.co.us::b8af59d7-a86d-4166-a022-d856dc24c475" providerId="AD" clId="Web-{7A6FF8B5-607E-F428-7817-A325138F35DD}" dt="2024-07-11T14:00:43.943" v="449" actId="20577"/>
        <pc:sldMkLst>
          <pc:docMk/>
          <pc:sldMk cId="2919007612" sldId="5501"/>
        </pc:sldMkLst>
      </pc:sldChg>
      <pc:sldChg chg="modSp">
        <pc:chgData name="Tribbett, Jessica" userId="S::tribbett_jessica@cde.state.co.us::b8af59d7-a86d-4166-a022-d856dc24c475" providerId="AD" clId="Web-{7A6FF8B5-607E-F428-7817-A325138F35DD}" dt="2024-07-11T14:03:12.602" v="516" actId="20577"/>
        <pc:sldMkLst>
          <pc:docMk/>
          <pc:sldMk cId="2114177830" sldId="5502"/>
        </pc:sldMkLst>
      </pc:sldChg>
      <pc:sldChg chg="addSp delSp modSp add ord replId">
        <pc:chgData name="Tribbett, Jessica" userId="S::tribbett_jessica@cde.state.co.us::b8af59d7-a86d-4166-a022-d856dc24c475" providerId="AD" clId="Web-{7A6FF8B5-607E-F428-7817-A325138F35DD}" dt="2024-07-11T14:00:40.208" v="448" actId="20577"/>
        <pc:sldMkLst>
          <pc:docMk/>
          <pc:sldMk cId="3998294606" sldId="5511"/>
        </pc:sldMkLst>
      </pc:sldChg>
      <pc:sldChg chg="modSp add ord replId">
        <pc:chgData name="Tribbett, Jessica" userId="S::tribbett_jessica@cde.state.co.us::b8af59d7-a86d-4166-a022-d856dc24c475" providerId="AD" clId="Web-{7A6FF8B5-607E-F428-7817-A325138F35DD}" dt="2024-07-11T14:00:46.833" v="450" actId="20577"/>
        <pc:sldMkLst>
          <pc:docMk/>
          <pc:sldMk cId="4165047958" sldId="5512"/>
        </pc:sldMkLst>
      </pc:sldChg>
    </pc:docChg>
  </pc:docChgLst>
  <pc:docChgLst>
    <pc:chgData name="Ward, Reagan" userId="27291eb4-8241-4961-9e69-8c66e34cc5b0" providerId="ADAL" clId="{0F291CC2-EF7C-42B1-B7A0-7D5C26582377}"/>
    <pc:docChg chg="undo custSel addSld delSld modSld">
      <pc:chgData name="Ward, Reagan" userId="27291eb4-8241-4961-9e69-8c66e34cc5b0" providerId="ADAL" clId="{0F291CC2-EF7C-42B1-B7A0-7D5C26582377}" dt="2024-08-01T13:02:36.260" v="4361" actId="27918"/>
      <pc:docMkLst>
        <pc:docMk/>
      </pc:docMkLst>
      <pc:sldChg chg="add">
        <pc:chgData name="Ward, Reagan" userId="27291eb4-8241-4961-9e69-8c66e34cc5b0" providerId="ADAL" clId="{0F291CC2-EF7C-42B1-B7A0-7D5C26582377}" dt="2024-07-31T12:18:31.204" v="190"/>
        <pc:sldMkLst>
          <pc:docMk/>
          <pc:sldMk cId="619942572" sldId="5456"/>
        </pc:sldMkLst>
      </pc:sldChg>
      <pc:sldChg chg="addSp delSp modSp add mod">
        <pc:chgData name="Ward, Reagan" userId="27291eb4-8241-4961-9e69-8c66e34cc5b0" providerId="ADAL" clId="{0F291CC2-EF7C-42B1-B7A0-7D5C26582377}" dt="2024-08-01T13:02:36.260" v="4361" actId="27918"/>
        <pc:sldMkLst>
          <pc:docMk/>
          <pc:sldMk cId="1007356210" sldId="5482"/>
        </pc:sldMkLst>
      </pc:sldChg>
      <pc:sldChg chg="modSp mod">
        <pc:chgData name="Ward, Reagan" userId="27291eb4-8241-4961-9e69-8c66e34cc5b0" providerId="ADAL" clId="{0F291CC2-EF7C-42B1-B7A0-7D5C26582377}" dt="2024-07-30T22:26:25.392" v="92" actId="27636"/>
        <pc:sldMkLst>
          <pc:docMk/>
          <pc:sldMk cId="2153011688" sldId="5484"/>
        </pc:sldMkLst>
      </pc:sldChg>
      <pc:sldChg chg="modSp mod">
        <pc:chgData name="Ward, Reagan" userId="27291eb4-8241-4961-9e69-8c66e34cc5b0" providerId="ADAL" clId="{0F291CC2-EF7C-42B1-B7A0-7D5C26582377}" dt="2024-07-31T22:36:34.788" v="2425" actId="27636"/>
        <pc:sldMkLst>
          <pc:docMk/>
          <pc:sldMk cId="1218041085" sldId="5519"/>
        </pc:sldMkLst>
      </pc:sldChg>
      <pc:sldChg chg="addSp delSp modSp new mod modClrScheme chgLayout">
        <pc:chgData name="Ward, Reagan" userId="27291eb4-8241-4961-9e69-8c66e34cc5b0" providerId="ADAL" clId="{0F291CC2-EF7C-42B1-B7A0-7D5C26582377}" dt="2024-07-30T22:26:02.770" v="38" actId="20577"/>
        <pc:sldMkLst>
          <pc:docMk/>
          <pc:sldMk cId="3938661135" sldId="5530"/>
        </pc:sldMkLst>
      </pc:sldChg>
      <pc:sldChg chg="modSp new del mod">
        <pc:chgData name="Ward, Reagan" userId="27291eb4-8241-4961-9e69-8c66e34cc5b0" providerId="ADAL" clId="{0F291CC2-EF7C-42B1-B7A0-7D5C26582377}" dt="2024-07-31T12:18:33.321" v="191" actId="47"/>
        <pc:sldMkLst>
          <pc:docMk/>
          <pc:sldMk cId="2226519295" sldId="5531"/>
        </pc:sldMkLst>
      </pc:sldChg>
      <pc:sldChg chg="addSp delSp modSp new mod modClrScheme chgLayout">
        <pc:chgData name="Ward, Reagan" userId="27291eb4-8241-4961-9e69-8c66e34cc5b0" providerId="ADAL" clId="{0F291CC2-EF7C-42B1-B7A0-7D5C26582377}" dt="2024-07-31T20:36:14.227" v="1943" actId="14100"/>
        <pc:sldMkLst>
          <pc:docMk/>
          <pc:sldMk cId="3178268862" sldId="5531"/>
        </pc:sldMkLst>
      </pc:sldChg>
      <pc:sldChg chg="addSp delSp modSp new mod modClrScheme chgLayout">
        <pc:chgData name="Ward, Reagan" userId="27291eb4-8241-4961-9e69-8c66e34cc5b0" providerId="ADAL" clId="{0F291CC2-EF7C-42B1-B7A0-7D5C26582377}" dt="2024-07-31T22:53:30.469" v="4349" actId="1076"/>
        <pc:sldMkLst>
          <pc:docMk/>
          <pc:sldMk cId="1877804973" sldId="5532"/>
        </pc:sldMkLst>
      </pc:sldChg>
    </pc:docChg>
  </pc:docChgLst>
  <pc:docChgLst>
    <pc:chgData name="Rhodes, Tara" userId="S::rhodes_t@cde.state.co.us::566307b0-1e17-4826-87e1-0feb85a922f2" providerId="AD" clId="Web-{CE6A55C8-B938-7216-1B3E-499AAD3F16B0}"/>
    <pc:docChg chg="addSld delSld modSld sldOrd">
      <pc:chgData name="Rhodes, Tara" userId="S::rhodes_t@cde.state.co.us::566307b0-1e17-4826-87e1-0feb85a922f2" providerId="AD" clId="Web-{CE6A55C8-B938-7216-1B3E-499AAD3F16B0}" dt="2024-08-15T04:42:56.721" v="1286" actId="20577"/>
      <pc:docMkLst>
        <pc:docMk/>
      </pc:docMkLst>
      <pc:sldChg chg="del">
        <pc:chgData name="Rhodes, Tara" userId="S::rhodes_t@cde.state.co.us::566307b0-1e17-4826-87e1-0feb85a922f2" providerId="AD" clId="Web-{CE6A55C8-B938-7216-1B3E-499AAD3F16B0}" dt="2024-08-15T03:47:00.943" v="84"/>
        <pc:sldMkLst>
          <pc:docMk/>
          <pc:sldMk cId="2394703095" sldId="5507"/>
        </pc:sldMkLst>
      </pc:sldChg>
      <pc:sldChg chg="ord">
        <pc:chgData name="Rhodes, Tara" userId="S::rhodes_t@cde.state.co.us::566307b0-1e17-4826-87e1-0feb85a922f2" providerId="AD" clId="Web-{CE6A55C8-B938-7216-1B3E-499AAD3F16B0}" dt="2024-08-15T03:43:09.503" v="8"/>
        <pc:sldMkLst>
          <pc:docMk/>
          <pc:sldMk cId="2025537005" sldId="5515"/>
        </pc:sldMkLst>
      </pc:sldChg>
      <pc:sldChg chg="modSp">
        <pc:chgData name="Rhodes, Tara" userId="S::rhodes_t@cde.state.co.us::566307b0-1e17-4826-87e1-0feb85a922f2" providerId="AD" clId="Web-{CE6A55C8-B938-7216-1B3E-499AAD3F16B0}" dt="2024-08-15T03:45:49.567" v="83" actId="20577"/>
        <pc:sldMkLst>
          <pc:docMk/>
          <pc:sldMk cId="2423109446" sldId="5516"/>
        </pc:sldMkLst>
      </pc:sldChg>
      <pc:sldChg chg="ord">
        <pc:chgData name="Rhodes, Tara" userId="S::rhodes_t@cde.state.co.us::566307b0-1e17-4826-87e1-0feb85a922f2" providerId="AD" clId="Web-{CE6A55C8-B938-7216-1B3E-499AAD3F16B0}" dt="2024-08-15T03:43:15.269" v="9"/>
        <pc:sldMkLst>
          <pc:docMk/>
          <pc:sldMk cId="3919774085" sldId="5545"/>
        </pc:sldMkLst>
      </pc:sldChg>
      <pc:sldChg chg="ord">
        <pc:chgData name="Rhodes, Tara" userId="S::rhodes_t@cde.state.co.us::566307b0-1e17-4826-87e1-0feb85a922f2" providerId="AD" clId="Web-{CE6A55C8-B938-7216-1B3E-499AAD3F16B0}" dt="2024-08-15T03:43:19.659" v="10"/>
        <pc:sldMkLst>
          <pc:docMk/>
          <pc:sldMk cId="3696308903" sldId="5546"/>
        </pc:sldMkLst>
      </pc:sldChg>
      <pc:sldChg chg="ord">
        <pc:chgData name="Rhodes, Tara" userId="S::rhodes_t@cde.state.co.us::566307b0-1e17-4826-87e1-0feb85a922f2" providerId="AD" clId="Web-{CE6A55C8-B938-7216-1B3E-499AAD3F16B0}" dt="2024-08-15T03:43:24.566" v="11"/>
        <pc:sldMkLst>
          <pc:docMk/>
          <pc:sldMk cId="3757558483" sldId="5547"/>
        </pc:sldMkLst>
      </pc:sldChg>
      <pc:sldChg chg="modSp new del">
        <pc:chgData name="Rhodes, Tara" userId="S::rhodes_t@cde.state.co.us::566307b0-1e17-4826-87e1-0feb85a922f2" providerId="AD" clId="Web-{CE6A55C8-B938-7216-1B3E-499AAD3F16B0}" dt="2024-08-15T04:03:54.566" v="124"/>
        <pc:sldMkLst>
          <pc:docMk/>
          <pc:sldMk cId="484685078" sldId="5553"/>
        </pc:sldMkLst>
      </pc:sldChg>
      <pc:sldChg chg="delSp modSp new">
        <pc:chgData name="Rhodes, Tara" userId="S::rhodes_t@cde.state.co.us::566307b0-1e17-4826-87e1-0feb85a922f2" providerId="AD" clId="Web-{CE6A55C8-B938-7216-1B3E-499AAD3F16B0}" dt="2024-08-15T04:39:50.844" v="1162" actId="14100"/>
        <pc:sldMkLst>
          <pc:docMk/>
          <pc:sldMk cId="129463232" sldId="5554"/>
        </pc:sldMkLst>
      </pc:sldChg>
      <pc:sldChg chg="add del replId">
        <pc:chgData name="Rhodes, Tara" userId="S::rhodes_t@cde.state.co.us::566307b0-1e17-4826-87e1-0feb85a922f2" providerId="AD" clId="Web-{CE6A55C8-B938-7216-1B3E-499AAD3F16B0}" dt="2024-08-15T04:03:56.550" v="125"/>
        <pc:sldMkLst>
          <pc:docMk/>
          <pc:sldMk cId="1514468860" sldId="5555"/>
        </pc:sldMkLst>
      </pc:sldChg>
      <pc:sldChg chg="addSp delSp modSp new">
        <pc:chgData name="Rhodes, Tara" userId="S::rhodes_t@cde.state.co.us::566307b0-1e17-4826-87e1-0feb85a922f2" providerId="AD" clId="Web-{CE6A55C8-B938-7216-1B3E-499AAD3F16B0}" dt="2024-08-15T04:42:56.721" v="1286" actId="20577"/>
        <pc:sldMkLst>
          <pc:docMk/>
          <pc:sldMk cId="3613590764" sldId="5555"/>
        </pc:sldMkLst>
      </pc:sldChg>
      <pc:sldChg chg="addSp delSp modSp add replId">
        <pc:chgData name="Rhodes, Tara" userId="S::rhodes_t@cde.state.co.us::566307b0-1e17-4826-87e1-0feb85a922f2" providerId="AD" clId="Web-{CE6A55C8-B938-7216-1B3E-499AAD3F16B0}" dt="2024-08-15T04:41:14.704" v="1236" actId="20577"/>
        <pc:sldMkLst>
          <pc:docMk/>
          <pc:sldMk cId="2663003536" sldId="5556"/>
        </pc:sldMkLst>
      </pc:sldChg>
    </pc:docChg>
  </pc:docChgLst>
  <pc:docChgLst>
    <pc:chgData name="Rhodes, Tara" userId="S::rhodes_t@cde.state.co.us::566307b0-1e17-4826-87e1-0feb85a922f2" providerId="AD" clId="Web-{A31167FC-3CA6-FBA4-7A27-29D64A5FD486}"/>
    <pc:docChg chg="addSld delSld modSld">
      <pc:chgData name="Rhodes, Tara" userId="S::rhodes_t@cde.state.co.us::566307b0-1e17-4826-87e1-0feb85a922f2" providerId="AD" clId="Web-{A31167FC-3CA6-FBA4-7A27-29D64A5FD486}" dt="2024-05-23T12:27:29.218" v="2160" actId="20577"/>
      <pc:docMkLst>
        <pc:docMk/>
      </pc:docMkLst>
      <pc:sldChg chg="modSp">
        <pc:chgData name="Rhodes, Tara" userId="S::rhodes_t@cde.state.co.us::566307b0-1e17-4826-87e1-0feb85a922f2" providerId="AD" clId="Web-{A31167FC-3CA6-FBA4-7A27-29D64A5FD486}" dt="2024-05-23T12:10:23.278" v="1389" actId="20577"/>
        <pc:sldMkLst>
          <pc:docMk/>
          <pc:sldMk cId="68699369" sldId="5309"/>
        </pc:sldMkLst>
      </pc:sldChg>
      <pc:sldChg chg="modSp">
        <pc:chgData name="Rhodes, Tara" userId="S::rhodes_t@cde.state.co.us::566307b0-1e17-4826-87e1-0feb85a922f2" providerId="AD" clId="Web-{A31167FC-3CA6-FBA4-7A27-29D64A5FD486}" dt="2024-05-23T12:12:36.079" v="1393" actId="20577"/>
        <pc:sldMkLst>
          <pc:docMk/>
          <pc:sldMk cId="3396060537" sldId="5314"/>
        </pc:sldMkLst>
      </pc:sldChg>
      <pc:sldChg chg="modSp">
        <pc:chgData name="Rhodes, Tara" userId="S::rhodes_t@cde.state.co.us::566307b0-1e17-4826-87e1-0feb85a922f2" providerId="AD" clId="Web-{A31167FC-3CA6-FBA4-7A27-29D64A5FD486}" dt="2024-05-23T11:46:14.543" v="187" actId="20577"/>
        <pc:sldMkLst>
          <pc:docMk/>
          <pc:sldMk cId="49926316" sldId="5349"/>
        </pc:sldMkLst>
      </pc:sldChg>
      <pc:sldChg chg="modSp">
        <pc:chgData name="Rhodes, Tara" userId="S::rhodes_t@cde.state.co.us::566307b0-1e17-4826-87e1-0feb85a922f2" providerId="AD" clId="Web-{A31167FC-3CA6-FBA4-7A27-29D64A5FD486}" dt="2024-05-23T11:35:00.411" v="4"/>
        <pc:sldMkLst>
          <pc:docMk/>
          <pc:sldMk cId="1006133002" sldId="5449"/>
        </pc:sldMkLst>
      </pc:sldChg>
      <pc:sldChg chg="addSp modSp">
        <pc:chgData name="Rhodes, Tara" userId="S::rhodes_t@cde.state.co.us::566307b0-1e17-4826-87e1-0feb85a922f2" providerId="AD" clId="Web-{A31167FC-3CA6-FBA4-7A27-29D64A5FD486}" dt="2024-05-23T11:52:09.852" v="307" actId="20577"/>
        <pc:sldMkLst>
          <pc:docMk/>
          <pc:sldMk cId="1167242946" sldId="5450"/>
        </pc:sldMkLst>
      </pc:sldChg>
      <pc:sldChg chg="modSp">
        <pc:chgData name="Rhodes, Tara" userId="S::rhodes_t@cde.state.co.us::566307b0-1e17-4826-87e1-0feb85a922f2" providerId="AD" clId="Web-{A31167FC-3CA6-FBA4-7A27-29D64A5FD486}" dt="2024-05-23T11:46:35.684" v="195" actId="20577"/>
        <pc:sldMkLst>
          <pc:docMk/>
          <pc:sldMk cId="2632896885" sldId="5451"/>
        </pc:sldMkLst>
      </pc:sldChg>
      <pc:sldChg chg="modSp new">
        <pc:chgData name="Rhodes, Tara" userId="S::rhodes_t@cde.state.co.us::566307b0-1e17-4826-87e1-0feb85a922f2" providerId="AD" clId="Web-{A31167FC-3CA6-FBA4-7A27-29D64A5FD486}" dt="2024-05-23T11:55:31.061" v="597" actId="20577"/>
        <pc:sldMkLst>
          <pc:docMk/>
          <pc:sldMk cId="1684451337" sldId="5458"/>
        </pc:sldMkLst>
      </pc:sldChg>
      <pc:sldChg chg="new del">
        <pc:chgData name="Rhodes, Tara" userId="S::rhodes_t@cde.state.co.us::566307b0-1e17-4826-87e1-0feb85a922f2" providerId="AD" clId="Web-{A31167FC-3CA6-FBA4-7A27-29D64A5FD486}" dt="2024-05-23T11:56:09" v="600"/>
        <pc:sldMkLst>
          <pc:docMk/>
          <pc:sldMk cId="2402853399" sldId="5459"/>
        </pc:sldMkLst>
      </pc:sldChg>
      <pc:sldChg chg="modSp add replId">
        <pc:chgData name="Rhodes, Tara" userId="S::rhodes_t@cde.state.co.us::566307b0-1e17-4826-87e1-0feb85a922f2" providerId="AD" clId="Web-{A31167FC-3CA6-FBA4-7A27-29D64A5FD486}" dt="2024-05-23T12:04:35.751" v="1356" actId="14100"/>
        <pc:sldMkLst>
          <pc:docMk/>
          <pc:sldMk cId="1574131623" sldId="5460"/>
        </pc:sldMkLst>
      </pc:sldChg>
      <pc:sldChg chg="addSp delSp modSp new">
        <pc:chgData name="Rhodes, Tara" userId="S::rhodes_t@cde.state.co.us::566307b0-1e17-4826-87e1-0feb85a922f2" providerId="AD" clId="Web-{A31167FC-3CA6-FBA4-7A27-29D64A5FD486}" dt="2024-05-23T12:27:29.218" v="2160" actId="20577"/>
        <pc:sldMkLst>
          <pc:docMk/>
          <pc:sldMk cId="3795402163" sldId="5461"/>
        </pc:sldMkLst>
      </pc:sldChg>
    </pc:docChg>
  </pc:docChgLst>
  <pc:docChgLst>
    <pc:chgData name="McRee, Rebecca" userId="S::mcree_r@cde.state.co.us::3a10fa13-9d60-4c0b-b361-471945732c34" providerId="AD" clId="Web-{2509A1F5-E800-9898-5178-B548A9DE16E6}"/>
    <pc:docChg chg="modSld">
      <pc:chgData name="McRee, Rebecca" userId="S::mcree_r@cde.state.co.us::3a10fa13-9d60-4c0b-b361-471945732c34" providerId="AD" clId="Web-{2509A1F5-E800-9898-5178-B548A9DE16E6}" dt="2024-08-20T00:26:33.550" v="28" actId="20577"/>
      <pc:docMkLst>
        <pc:docMk/>
      </pc:docMkLst>
      <pc:sldChg chg="modSp">
        <pc:chgData name="McRee, Rebecca" userId="S::mcree_r@cde.state.co.us::3a10fa13-9d60-4c0b-b361-471945732c34" providerId="AD" clId="Web-{2509A1F5-E800-9898-5178-B548A9DE16E6}" dt="2024-08-20T00:21:19.062" v="2" actId="20577"/>
        <pc:sldMkLst>
          <pc:docMk/>
          <pc:sldMk cId="1185884485" sldId="5488"/>
        </pc:sldMkLst>
      </pc:sldChg>
      <pc:sldChg chg="modSp">
        <pc:chgData name="McRee, Rebecca" userId="S::mcree_r@cde.state.co.us::3a10fa13-9d60-4c0b-b361-471945732c34" providerId="AD" clId="Web-{2509A1F5-E800-9898-5178-B548A9DE16E6}" dt="2024-08-20T00:26:33.550" v="28" actId="20577"/>
        <pc:sldMkLst>
          <pc:docMk/>
          <pc:sldMk cId="2023168082" sldId="5497"/>
        </pc:sldMkLst>
      </pc:sldChg>
      <pc:sldChg chg="modSp">
        <pc:chgData name="McRee, Rebecca" userId="S::mcree_r@cde.state.co.us::3a10fa13-9d60-4c0b-b361-471945732c34" providerId="AD" clId="Web-{2509A1F5-E800-9898-5178-B548A9DE16E6}" dt="2024-08-20T00:23:36.329" v="25" actId="20577"/>
        <pc:sldMkLst>
          <pc:docMk/>
          <pc:sldMk cId="3238901035" sldId="5542"/>
        </pc:sldMkLst>
      </pc:sldChg>
    </pc:docChg>
  </pc:docChgLst>
  <pc:docChgLst>
    <pc:chgData name="Gudka, Dawna" userId="823cceae-331b-41d6-9a63-34ad6d1db55c" providerId="ADAL" clId="{EA03515D-070C-4865-86B7-716FFE15E36A}"/>
    <pc:docChg chg="undo custSel addSld delSld modSld sldOrd">
      <pc:chgData name="Gudka, Dawna" userId="823cceae-331b-41d6-9a63-34ad6d1db55c" providerId="ADAL" clId="{EA03515D-070C-4865-86B7-716FFE15E36A}" dt="2024-08-01T14:07:16.109" v="1074" actId="20577"/>
      <pc:docMkLst>
        <pc:docMk/>
      </pc:docMkLst>
      <pc:sldChg chg="addSp delSp modSp mod">
        <pc:chgData name="Gudka, Dawna" userId="823cceae-331b-41d6-9a63-34ad6d1db55c" providerId="ADAL" clId="{EA03515D-070C-4865-86B7-716FFE15E36A}" dt="2024-07-31T21:48:27.884" v="1058" actId="13926"/>
        <pc:sldMkLst>
          <pc:docMk/>
          <pc:sldMk cId="2968826480" sldId="5465"/>
        </pc:sldMkLst>
      </pc:sldChg>
      <pc:sldChg chg="delSp mod">
        <pc:chgData name="Gudka, Dawna" userId="823cceae-331b-41d6-9a63-34ad6d1db55c" providerId="ADAL" clId="{EA03515D-070C-4865-86B7-716FFE15E36A}" dt="2024-07-31T14:40:10.836" v="976" actId="478"/>
        <pc:sldMkLst>
          <pc:docMk/>
          <pc:sldMk cId="2823243994" sldId="5466"/>
        </pc:sldMkLst>
      </pc:sldChg>
      <pc:sldChg chg="modSp mod">
        <pc:chgData name="Gudka, Dawna" userId="823cceae-331b-41d6-9a63-34ad6d1db55c" providerId="ADAL" clId="{EA03515D-070C-4865-86B7-716FFE15E36A}" dt="2024-08-01T14:07:16.109" v="1074" actId="20577"/>
        <pc:sldMkLst>
          <pc:docMk/>
          <pc:sldMk cId="1765433899" sldId="5480"/>
        </pc:sldMkLst>
      </pc:sldChg>
      <pc:sldChg chg="delSp modSp mod">
        <pc:chgData name="Gudka, Dawna" userId="823cceae-331b-41d6-9a63-34ad6d1db55c" providerId="ADAL" clId="{EA03515D-070C-4865-86B7-716FFE15E36A}" dt="2024-07-31T14:40:06.938" v="975"/>
        <pc:sldMkLst>
          <pc:docMk/>
          <pc:sldMk cId="1218041085" sldId="5519"/>
        </pc:sldMkLst>
      </pc:sldChg>
      <pc:sldChg chg="addSp delSp modSp add del mod ord">
        <pc:chgData name="Gudka, Dawna" userId="823cceae-331b-41d6-9a63-34ad6d1db55c" providerId="ADAL" clId="{EA03515D-070C-4865-86B7-716FFE15E36A}" dt="2024-07-31T13:55:46.466" v="236" actId="2696"/>
        <pc:sldMkLst>
          <pc:docMk/>
          <pc:sldMk cId="1440028251" sldId="5532"/>
        </pc:sldMkLst>
      </pc:sldChg>
    </pc:docChg>
  </pc:docChgLst>
  <pc:docChgLst>
    <pc:chgData name="Ward, Reagan" userId="27291eb4-8241-4961-9e69-8c66e34cc5b0" providerId="ADAL" clId="{23F7020E-B539-47EA-9750-9324A088851B}"/>
    <pc:docChg chg="custSel addSld delSld modSld">
      <pc:chgData name="Ward, Reagan" userId="27291eb4-8241-4961-9e69-8c66e34cc5b0" providerId="ADAL" clId="{23F7020E-B539-47EA-9750-9324A088851B}" dt="2024-08-21T22:57:47.237" v="1658" actId="13244"/>
      <pc:docMkLst>
        <pc:docMk/>
      </pc:docMkLst>
      <pc:sldChg chg="modSp mod">
        <pc:chgData name="Ward, Reagan" userId="27291eb4-8241-4961-9e69-8c66e34cc5b0" providerId="ADAL" clId="{23F7020E-B539-47EA-9750-9324A088851B}" dt="2024-08-21T22:36:09.604" v="100"/>
        <pc:sldMkLst>
          <pc:docMk/>
          <pc:sldMk cId="1007356210" sldId="5482"/>
        </pc:sldMkLst>
      </pc:sldChg>
      <pc:sldChg chg="modSp mod">
        <pc:chgData name="Ward, Reagan" userId="27291eb4-8241-4961-9e69-8c66e34cc5b0" providerId="ADAL" clId="{23F7020E-B539-47EA-9750-9324A088851B}" dt="2024-08-21T22:34:26.568" v="84" actId="27636"/>
        <pc:sldMkLst>
          <pc:docMk/>
          <pc:sldMk cId="3757558483" sldId="5547"/>
        </pc:sldMkLst>
      </pc:sldChg>
      <pc:sldChg chg="del">
        <pc:chgData name="Ward, Reagan" userId="27291eb4-8241-4961-9e69-8c66e34cc5b0" providerId="ADAL" clId="{23F7020E-B539-47EA-9750-9324A088851B}" dt="2024-08-21T22:45:50.710" v="102" actId="47"/>
        <pc:sldMkLst>
          <pc:docMk/>
          <pc:sldMk cId="3822573146" sldId="5550"/>
        </pc:sldMkLst>
      </pc:sldChg>
      <pc:sldChg chg="del">
        <pc:chgData name="Ward, Reagan" userId="27291eb4-8241-4961-9e69-8c66e34cc5b0" providerId="ADAL" clId="{23F7020E-B539-47EA-9750-9324A088851B}" dt="2024-08-21T22:36:21.448" v="101" actId="47"/>
        <pc:sldMkLst>
          <pc:docMk/>
          <pc:sldMk cId="15825853" sldId="5552"/>
        </pc:sldMkLst>
      </pc:sldChg>
      <pc:sldChg chg="addSp delSp modSp new mod modClrScheme chgLayout">
        <pc:chgData name="Ward, Reagan" userId="27291eb4-8241-4961-9e69-8c66e34cc5b0" providerId="ADAL" clId="{23F7020E-B539-47EA-9750-9324A088851B}" dt="2024-08-21T22:57:25.198" v="1656" actId="13244"/>
        <pc:sldMkLst>
          <pc:docMk/>
          <pc:sldMk cId="2812061006" sldId="5559"/>
        </pc:sldMkLst>
      </pc:sldChg>
      <pc:sldChg chg="addSp delSp modSp new mod modClrScheme chgLayout">
        <pc:chgData name="Ward, Reagan" userId="27291eb4-8241-4961-9e69-8c66e34cc5b0" providerId="ADAL" clId="{23F7020E-B539-47EA-9750-9324A088851B}" dt="2024-08-21T22:57:47.237" v="1658" actId="13244"/>
        <pc:sldMkLst>
          <pc:docMk/>
          <pc:sldMk cId="2971538637" sldId="5560"/>
        </pc:sldMkLst>
      </pc:sldChg>
    </pc:docChg>
  </pc:docChgLst>
  <pc:docChgLst>
    <pc:chgData name="Chaffin,Melissa" userId="S::chaffin_m@cde.state.co.us::21f0136b-23e1-4eef-9c4f-f29e4cc3ac56" providerId="AD" clId="Web-{9C612C83-31B2-033C-8DD2-C85DBDF328B4}"/>
    <pc:docChg chg="addSld delSld modSld">
      <pc:chgData name="Chaffin,Melissa" userId="S::chaffin_m@cde.state.co.us::21f0136b-23e1-4eef-9c4f-f29e4cc3ac56" providerId="AD" clId="Web-{9C612C83-31B2-033C-8DD2-C85DBDF328B4}" dt="2024-05-28T19:19:05.485" v="489" actId="20577"/>
      <pc:docMkLst>
        <pc:docMk/>
      </pc:docMkLst>
      <pc:sldChg chg="addSp delSp modSp add">
        <pc:chgData name="Chaffin,Melissa" userId="S::chaffin_m@cde.state.co.us::21f0136b-23e1-4eef-9c4f-f29e4cc3ac56" providerId="AD" clId="Web-{9C612C83-31B2-033C-8DD2-C85DBDF328B4}" dt="2024-05-28T19:17:04.311" v="276" actId="20577"/>
        <pc:sldMkLst>
          <pc:docMk/>
          <pc:sldMk cId="792433865" sldId="266"/>
        </pc:sldMkLst>
      </pc:sldChg>
      <pc:sldChg chg="add">
        <pc:chgData name="Chaffin,Melissa" userId="S::chaffin_m@cde.state.co.us::21f0136b-23e1-4eef-9c4f-f29e4cc3ac56" providerId="AD" clId="Web-{9C612C83-31B2-033C-8DD2-C85DBDF328B4}" dt="2024-05-28T19:09:20.614" v="3"/>
        <pc:sldMkLst>
          <pc:docMk/>
          <pc:sldMk cId="2933628171" sldId="268"/>
        </pc:sldMkLst>
      </pc:sldChg>
      <pc:sldChg chg="modSp add">
        <pc:chgData name="Chaffin,Melissa" userId="S::chaffin_m@cde.state.co.us::21f0136b-23e1-4eef-9c4f-f29e4cc3ac56" providerId="AD" clId="Web-{9C612C83-31B2-033C-8DD2-C85DBDF328B4}" dt="2024-05-28T19:19:05.485" v="489" actId="20577"/>
        <pc:sldMkLst>
          <pc:docMk/>
          <pc:sldMk cId="997716315" sldId="270"/>
        </pc:sldMkLst>
      </pc:sldChg>
      <pc:sldChg chg="add">
        <pc:chgData name="Chaffin,Melissa" userId="S::chaffin_m@cde.state.co.us::21f0136b-23e1-4eef-9c4f-f29e4cc3ac56" providerId="AD" clId="Web-{9C612C83-31B2-033C-8DD2-C85DBDF328B4}" dt="2024-05-28T19:09:20.630" v="4"/>
        <pc:sldMkLst>
          <pc:docMk/>
          <pc:sldMk cId="1247749747" sldId="5393"/>
        </pc:sldMkLst>
      </pc:sldChg>
      <pc:sldChg chg="del">
        <pc:chgData name="Chaffin,Melissa" userId="S::chaffin_m@cde.state.co.us::21f0136b-23e1-4eef-9c4f-f29e4cc3ac56" providerId="AD" clId="Web-{9C612C83-31B2-033C-8DD2-C85DBDF328B4}" dt="2024-05-28T19:09:41.115" v="6"/>
        <pc:sldMkLst>
          <pc:docMk/>
          <pc:sldMk cId="1231979042" sldId="5466"/>
        </pc:sldMkLst>
      </pc:sldChg>
      <pc:sldChg chg="del">
        <pc:chgData name="Chaffin,Melissa" userId="S::chaffin_m@cde.state.co.us::21f0136b-23e1-4eef-9c4f-f29e4cc3ac56" providerId="AD" clId="Web-{9C612C83-31B2-033C-8DD2-C85DBDF328B4}" dt="2024-05-28T19:09:33.318" v="5"/>
        <pc:sldMkLst>
          <pc:docMk/>
          <pc:sldMk cId="2104916103" sldId="5467"/>
        </pc:sldMkLst>
      </pc:sldChg>
      <pc:sldChg chg="addSp modSp add">
        <pc:chgData name="Chaffin,Melissa" userId="S::chaffin_m@cde.state.co.us::21f0136b-23e1-4eef-9c4f-f29e4cc3ac56" providerId="AD" clId="Web-{9C612C83-31B2-033C-8DD2-C85DBDF328B4}" dt="2024-05-28T19:11:09.476" v="14" actId="14100"/>
        <pc:sldMkLst>
          <pc:docMk/>
          <pc:sldMk cId="2248358354" sldId="5469"/>
        </pc:sldMkLst>
      </pc:sldChg>
    </pc:docChg>
  </pc:docChgLst>
  <pc:docChgLst>
    <pc:chgData name="Gudka, Dawna" userId="823cceae-331b-41d6-9a63-34ad6d1db55c" providerId="ADAL" clId="{702EF09D-0767-4653-8F8F-168A40EEE050}"/>
    <pc:docChg chg="custSel addSld modSld">
      <pc:chgData name="Gudka, Dawna" userId="823cceae-331b-41d6-9a63-34ad6d1db55c" providerId="ADAL" clId="{702EF09D-0767-4653-8F8F-168A40EEE050}" dt="2024-10-03T12:43:42.821" v="558" actId="1076"/>
      <pc:docMkLst>
        <pc:docMk/>
      </pc:docMkLst>
      <pc:sldChg chg="addSp delSp modSp mod">
        <pc:chgData name="Gudka, Dawna" userId="823cceae-331b-41d6-9a63-34ad6d1db55c" providerId="ADAL" clId="{702EF09D-0767-4653-8F8F-168A40EEE050}" dt="2024-10-03T12:36:47.975" v="347" actId="962"/>
        <pc:sldMkLst>
          <pc:docMk/>
          <pc:sldMk cId="2584461513" sldId="5653"/>
        </pc:sldMkLst>
      </pc:sldChg>
      <pc:sldChg chg="delSp modSp mod">
        <pc:chgData name="Gudka, Dawna" userId="823cceae-331b-41d6-9a63-34ad6d1db55c" providerId="ADAL" clId="{702EF09D-0767-4653-8F8F-168A40EEE050}" dt="2024-10-03T12:43:27.926" v="557" actId="13244"/>
        <pc:sldMkLst>
          <pc:docMk/>
          <pc:sldMk cId="1900829240" sldId="5654"/>
        </pc:sldMkLst>
      </pc:sldChg>
      <pc:sldChg chg="addSp delSp modSp new mod">
        <pc:chgData name="Gudka, Dawna" userId="823cceae-331b-41d6-9a63-34ad6d1db55c" providerId="ADAL" clId="{702EF09D-0767-4653-8F8F-168A40EEE050}" dt="2024-10-03T12:43:42.821" v="558" actId="1076"/>
        <pc:sldMkLst>
          <pc:docMk/>
          <pc:sldMk cId="713185014" sldId="5655"/>
        </pc:sldMkLst>
      </pc:sldChg>
    </pc:docChg>
  </pc:docChgLst>
  <pc:docChgLst>
    <pc:chgData name="Heitman, Lindsey" userId="a9773a47-99d2-4599-9377-6d37e9ec0bd3" providerId="ADAL" clId="{723CF617-560D-4740-8657-D1D656ACB5B1}"/>
    <pc:docChg chg="undo custSel addSld delSld modSld">
      <pc:chgData name="Heitman, Lindsey" userId="a9773a47-99d2-4599-9377-6d37e9ec0bd3" providerId="ADAL" clId="{723CF617-560D-4740-8657-D1D656ACB5B1}" dt="2025-02-06T15:02:35.944" v="637" actId="20577"/>
      <pc:docMkLst>
        <pc:docMk/>
      </pc:docMkLst>
      <pc:sldChg chg="modSp mod">
        <pc:chgData name="Heitman, Lindsey" userId="a9773a47-99d2-4599-9377-6d37e9ec0bd3" providerId="ADAL" clId="{723CF617-560D-4740-8657-D1D656ACB5B1}" dt="2025-02-06T14:43:27.761" v="92" actId="20577"/>
        <pc:sldMkLst>
          <pc:docMk/>
          <pc:sldMk cId="1037917088" sldId="5098"/>
        </pc:sldMkLst>
        <pc:graphicFrameChg chg="modGraphic">
          <ac:chgData name="Heitman, Lindsey" userId="a9773a47-99d2-4599-9377-6d37e9ec0bd3" providerId="ADAL" clId="{723CF617-560D-4740-8657-D1D656ACB5B1}" dt="2025-02-06T14:43:27.761" v="92" actId="20577"/>
          <ac:graphicFrameMkLst>
            <pc:docMk/>
            <pc:sldMk cId="1037917088" sldId="5098"/>
            <ac:graphicFrameMk id="5" creationId="{5E4612F7-68C6-57CA-E918-38EF641F73CF}"/>
          </ac:graphicFrameMkLst>
        </pc:graphicFrameChg>
      </pc:sldChg>
      <pc:sldChg chg="delSp modSp add del mod">
        <pc:chgData name="Heitman, Lindsey" userId="a9773a47-99d2-4599-9377-6d37e9ec0bd3" providerId="ADAL" clId="{723CF617-560D-4740-8657-D1D656ACB5B1}" dt="2025-02-06T14:58:09.655" v="626" actId="2696"/>
        <pc:sldMkLst>
          <pc:docMk/>
          <pc:sldMk cId="3705225807" sldId="5265"/>
        </pc:sldMkLst>
        <pc:spChg chg="mod">
          <ac:chgData name="Heitman, Lindsey" userId="a9773a47-99d2-4599-9377-6d37e9ec0bd3" providerId="ADAL" clId="{723CF617-560D-4740-8657-D1D656ACB5B1}" dt="2025-02-06T14:57:54.900" v="625" actId="20577"/>
          <ac:spMkLst>
            <pc:docMk/>
            <pc:sldMk cId="3705225807" sldId="5265"/>
            <ac:spMk id="7" creationId="{ED04C83C-7BAD-45BA-82BB-248667D11C70}"/>
          </ac:spMkLst>
        </pc:spChg>
        <pc:spChg chg="del mod">
          <ac:chgData name="Heitman, Lindsey" userId="a9773a47-99d2-4599-9377-6d37e9ec0bd3" providerId="ADAL" clId="{723CF617-560D-4740-8657-D1D656ACB5B1}" dt="2025-02-06T14:57:46.546" v="610"/>
          <ac:spMkLst>
            <pc:docMk/>
            <pc:sldMk cId="3705225807" sldId="5265"/>
            <ac:spMk id="9" creationId="{D0849F0C-9D8F-4A83-96EC-7640FE19748B}"/>
          </ac:spMkLst>
        </pc:spChg>
      </pc:sldChg>
      <pc:sldChg chg="modSp add mod">
        <pc:chgData name="Heitman, Lindsey" userId="a9773a47-99d2-4599-9377-6d37e9ec0bd3" providerId="ADAL" clId="{723CF617-560D-4740-8657-D1D656ACB5B1}" dt="2025-02-06T15:02:35.944" v="637" actId="20577"/>
        <pc:sldMkLst>
          <pc:docMk/>
          <pc:sldMk cId="3674759564" sldId="5269"/>
        </pc:sldMkLst>
        <pc:spChg chg="ord">
          <ac:chgData name="Heitman, Lindsey" userId="a9773a47-99d2-4599-9377-6d37e9ec0bd3" providerId="ADAL" clId="{723CF617-560D-4740-8657-D1D656ACB5B1}" dt="2025-02-06T15:02:16.595" v="636" actId="13244"/>
          <ac:spMkLst>
            <pc:docMk/>
            <pc:sldMk cId="3674759564" sldId="5269"/>
            <ac:spMk id="2" creationId="{BC86197E-6D80-1605-6163-E58B67127564}"/>
          </ac:spMkLst>
        </pc:spChg>
        <pc:spChg chg="ord">
          <ac:chgData name="Heitman, Lindsey" userId="a9773a47-99d2-4599-9377-6d37e9ec0bd3" providerId="ADAL" clId="{723CF617-560D-4740-8657-D1D656ACB5B1}" dt="2025-02-06T15:01:59.534" v="632" actId="13244"/>
          <ac:spMkLst>
            <pc:docMk/>
            <pc:sldMk cId="3674759564" sldId="5269"/>
            <ac:spMk id="3" creationId="{A29B213D-C018-8CFF-33D9-E3A24047E623}"/>
          </ac:spMkLst>
        </pc:spChg>
        <pc:spChg chg="ord">
          <ac:chgData name="Heitman, Lindsey" userId="a9773a47-99d2-4599-9377-6d37e9ec0bd3" providerId="ADAL" clId="{723CF617-560D-4740-8657-D1D656ACB5B1}" dt="2025-02-06T15:02:02.474" v="633" actId="13244"/>
          <ac:spMkLst>
            <pc:docMk/>
            <pc:sldMk cId="3674759564" sldId="5269"/>
            <ac:spMk id="11" creationId="{2649DD88-947B-D88C-1AF2-CB3BBAB010E1}"/>
          </ac:spMkLst>
        </pc:spChg>
        <pc:spChg chg="mod">
          <ac:chgData name="Heitman, Lindsey" userId="a9773a47-99d2-4599-9377-6d37e9ec0bd3" providerId="ADAL" clId="{723CF617-560D-4740-8657-D1D656ACB5B1}" dt="2025-02-06T15:01:20.338" v="631" actId="1076"/>
          <ac:spMkLst>
            <pc:docMk/>
            <pc:sldMk cId="3674759564" sldId="5269"/>
            <ac:spMk id="15" creationId="{EB33F18B-9414-44C7-DB3C-BD86CD7A7BEE}"/>
          </ac:spMkLst>
        </pc:spChg>
        <pc:spChg chg="ord">
          <ac:chgData name="Heitman, Lindsey" userId="a9773a47-99d2-4599-9377-6d37e9ec0bd3" providerId="ADAL" clId="{723CF617-560D-4740-8657-D1D656ACB5B1}" dt="2025-02-06T15:02:09.244" v="634" actId="13244"/>
          <ac:spMkLst>
            <pc:docMk/>
            <pc:sldMk cId="3674759564" sldId="5269"/>
            <ac:spMk id="16" creationId="{AFF1CF44-04B1-242E-37FF-BB64891C2C60}"/>
          </ac:spMkLst>
        </pc:spChg>
        <pc:spChg chg="mod">
          <ac:chgData name="Heitman, Lindsey" userId="a9773a47-99d2-4599-9377-6d37e9ec0bd3" providerId="ADAL" clId="{723CF617-560D-4740-8657-D1D656ACB5B1}" dt="2025-02-06T15:02:35.944" v="637" actId="20577"/>
          <ac:spMkLst>
            <pc:docMk/>
            <pc:sldMk cId="3674759564" sldId="5269"/>
            <ac:spMk id="22" creationId="{7EAA6412-A875-A1B9-AD62-AA10352DFB91}"/>
          </ac:spMkLst>
        </pc:spChg>
        <pc:cxnChg chg="ord">
          <ac:chgData name="Heitman, Lindsey" userId="a9773a47-99d2-4599-9377-6d37e9ec0bd3" providerId="ADAL" clId="{723CF617-560D-4740-8657-D1D656ACB5B1}" dt="2025-02-06T15:02:11.941" v="635" actId="13244"/>
          <ac:cxnSpMkLst>
            <pc:docMk/>
            <pc:sldMk cId="3674759564" sldId="5269"/>
            <ac:cxnSpMk id="17" creationId="{1B23D672-926C-E2C1-5DB9-A2DE6462E2B2}"/>
          </ac:cxnSpMkLst>
        </pc:cxnChg>
      </pc:sldChg>
      <pc:sldChg chg="addSp delSp modSp mod">
        <pc:chgData name="Heitman, Lindsey" userId="a9773a47-99d2-4599-9377-6d37e9ec0bd3" providerId="ADAL" clId="{723CF617-560D-4740-8657-D1D656ACB5B1}" dt="2025-02-06T14:55:03.386" v="605" actId="20577"/>
        <pc:sldMkLst>
          <pc:docMk/>
          <pc:sldMk cId="16586687" sldId="5624"/>
        </pc:sldMkLst>
        <pc:spChg chg="mod">
          <ac:chgData name="Heitman, Lindsey" userId="a9773a47-99d2-4599-9377-6d37e9ec0bd3" providerId="ADAL" clId="{723CF617-560D-4740-8657-D1D656ACB5B1}" dt="2025-02-06T14:55:03.386" v="605" actId="20577"/>
          <ac:spMkLst>
            <pc:docMk/>
            <pc:sldMk cId="16586687" sldId="5624"/>
            <ac:spMk id="6" creationId="{51FBFC5B-2EEC-14F6-E9FB-4B3EE6F693C5}"/>
          </ac:spMkLst>
        </pc:spChg>
        <pc:graphicFrameChg chg="add del mod">
          <ac:chgData name="Heitman, Lindsey" userId="a9773a47-99d2-4599-9377-6d37e9ec0bd3" providerId="ADAL" clId="{723CF617-560D-4740-8657-D1D656ACB5B1}" dt="2025-02-06T14:54:28.503" v="533"/>
          <ac:graphicFrameMkLst>
            <pc:docMk/>
            <pc:sldMk cId="16586687" sldId="5624"/>
            <ac:graphicFrameMk id="5" creationId="{340CAACD-D968-2322-44EA-7A1DAA906A89}"/>
          </ac:graphicFrameMkLst>
        </pc:graphicFrameChg>
      </pc:sldChg>
      <pc:sldChg chg="del">
        <pc:chgData name="Heitman, Lindsey" userId="a9773a47-99d2-4599-9377-6d37e9ec0bd3" providerId="ADAL" clId="{723CF617-560D-4740-8657-D1D656ACB5B1}" dt="2025-02-06T14:58:35.278" v="627" actId="2696"/>
        <pc:sldMkLst>
          <pc:docMk/>
          <pc:sldMk cId="3699355277" sldId="5782"/>
        </pc:sldMkLst>
      </pc:sldChg>
      <pc:sldChg chg="del">
        <pc:chgData name="Heitman, Lindsey" userId="a9773a47-99d2-4599-9377-6d37e9ec0bd3" providerId="ADAL" clId="{723CF617-560D-4740-8657-D1D656ACB5B1}" dt="2025-02-06T14:55:15.705" v="606" actId="2696"/>
        <pc:sldMkLst>
          <pc:docMk/>
          <pc:sldMk cId="728028411" sldId="5784"/>
        </pc:sldMkLst>
      </pc:sldChg>
      <pc:sldMasterChg chg="delSldLayout">
        <pc:chgData name="Heitman, Lindsey" userId="a9773a47-99d2-4599-9377-6d37e9ec0bd3" providerId="ADAL" clId="{723CF617-560D-4740-8657-D1D656ACB5B1}" dt="2025-02-06T14:58:09.655" v="626" actId="2696"/>
        <pc:sldMasterMkLst>
          <pc:docMk/>
          <pc:sldMasterMk cId="2150711039" sldId="2147483676"/>
        </pc:sldMasterMkLst>
        <pc:sldLayoutChg chg="del">
          <pc:chgData name="Heitman, Lindsey" userId="a9773a47-99d2-4599-9377-6d37e9ec0bd3" providerId="ADAL" clId="{723CF617-560D-4740-8657-D1D656ACB5B1}" dt="2025-02-06T14:58:09.655" v="626" actId="2696"/>
          <pc:sldLayoutMkLst>
            <pc:docMk/>
            <pc:sldMasterMk cId="2150711039" sldId="2147483676"/>
            <pc:sldLayoutMk cId="3509336577" sldId="2147483709"/>
          </pc:sldLayoutMkLst>
        </pc:sldLayoutChg>
      </pc:sldMasterChg>
    </pc:docChg>
  </pc:docChgLst>
  <pc:docChgLst>
    <pc:chgData name="Gudka, Dawna" userId="823cceae-331b-41d6-9a63-34ad6d1db55c" providerId="ADAL" clId="{7BA06B81-A001-4ACD-8655-BD163BA37CE7}"/>
    <pc:docChg chg="undo custSel addSld delSld modSld sldOrd">
      <pc:chgData name="Gudka, Dawna" userId="823cceae-331b-41d6-9a63-34ad6d1db55c" providerId="ADAL" clId="{7BA06B81-A001-4ACD-8655-BD163BA37CE7}" dt="2024-06-13T13:20:32.958" v="4034" actId="13926"/>
      <pc:docMkLst>
        <pc:docMk/>
      </pc:docMkLst>
      <pc:sldChg chg="addSp delSp modSp mod">
        <pc:chgData name="Gudka, Dawna" userId="823cceae-331b-41d6-9a63-34ad6d1db55c" providerId="ADAL" clId="{7BA06B81-A001-4ACD-8655-BD163BA37CE7}" dt="2024-06-13T05:38:42.959" v="3695" actId="20577"/>
        <pc:sldMkLst>
          <pc:docMk/>
          <pc:sldMk cId="880479634" sldId="301"/>
        </pc:sldMkLst>
      </pc:sldChg>
      <pc:sldChg chg="add">
        <pc:chgData name="Gudka, Dawna" userId="823cceae-331b-41d6-9a63-34ad6d1db55c" providerId="ADAL" clId="{7BA06B81-A001-4ACD-8655-BD163BA37CE7}" dt="2024-06-13T04:59:45.688" v="894"/>
        <pc:sldMkLst>
          <pc:docMk/>
          <pc:sldMk cId="1532556162" sldId="314"/>
        </pc:sldMkLst>
      </pc:sldChg>
      <pc:sldChg chg="modSp mod">
        <pc:chgData name="Gudka, Dawna" userId="823cceae-331b-41d6-9a63-34ad6d1db55c" providerId="ADAL" clId="{7BA06B81-A001-4ACD-8655-BD163BA37CE7}" dt="2024-06-13T04:55:15.299" v="629" actId="27636"/>
        <pc:sldMkLst>
          <pc:docMk/>
          <pc:sldMk cId="3396060537" sldId="5314"/>
        </pc:sldMkLst>
      </pc:sldChg>
      <pc:sldChg chg="addSp delSp modSp mod">
        <pc:chgData name="Gudka, Dawna" userId="823cceae-331b-41d6-9a63-34ad6d1db55c" providerId="ADAL" clId="{7BA06B81-A001-4ACD-8655-BD163BA37CE7}" dt="2024-06-13T04:59:37.135" v="893" actId="22"/>
        <pc:sldMkLst>
          <pc:docMk/>
          <pc:sldMk cId="1464257442" sldId="5452"/>
        </pc:sldMkLst>
      </pc:sldChg>
      <pc:sldChg chg="addSp modSp mod">
        <pc:chgData name="Gudka, Dawna" userId="823cceae-331b-41d6-9a63-34ad6d1db55c" providerId="ADAL" clId="{7BA06B81-A001-4ACD-8655-BD163BA37CE7}" dt="2024-06-13T05:41:52.217" v="3845" actId="20577"/>
        <pc:sldMkLst>
          <pc:docMk/>
          <pc:sldMk cId="1360257167" sldId="5453"/>
        </pc:sldMkLst>
      </pc:sldChg>
      <pc:sldChg chg="modSp mod ord">
        <pc:chgData name="Gudka, Dawna" userId="823cceae-331b-41d6-9a63-34ad6d1db55c" providerId="ADAL" clId="{7BA06B81-A001-4ACD-8655-BD163BA37CE7}" dt="2024-06-13T13:20:32.958" v="4034" actId="13926"/>
        <pc:sldMkLst>
          <pc:docMk/>
          <pc:sldMk cId="1405902670" sldId="5458"/>
        </pc:sldMkLst>
      </pc:sldChg>
      <pc:sldChg chg="del">
        <pc:chgData name="Gudka, Dawna" userId="823cceae-331b-41d6-9a63-34ad6d1db55c" providerId="ADAL" clId="{7BA06B81-A001-4ACD-8655-BD163BA37CE7}" dt="2024-06-13T05:13:59.350" v="2051" actId="2696"/>
        <pc:sldMkLst>
          <pc:docMk/>
          <pc:sldMk cId="3509166781" sldId="5459"/>
        </pc:sldMkLst>
      </pc:sldChg>
      <pc:sldChg chg="addSp delSp modSp add mod ord">
        <pc:chgData name="Gudka, Dawna" userId="823cceae-331b-41d6-9a63-34ad6d1db55c" providerId="ADAL" clId="{7BA06B81-A001-4ACD-8655-BD163BA37CE7}" dt="2024-06-13T13:19:38.826" v="4033" actId="20577"/>
        <pc:sldMkLst>
          <pc:docMk/>
          <pc:sldMk cId="575234820" sldId="5463"/>
        </pc:sldMkLst>
      </pc:sldChg>
      <pc:sldChg chg="modSp add del mod ord">
        <pc:chgData name="Gudka, Dawna" userId="823cceae-331b-41d6-9a63-34ad6d1db55c" providerId="ADAL" clId="{7BA06B81-A001-4ACD-8655-BD163BA37CE7}" dt="2024-06-13T05:09:25.888" v="1814" actId="2696"/>
        <pc:sldMkLst>
          <pc:docMk/>
          <pc:sldMk cId="328086365" sldId="5464"/>
        </pc:sldMkLst>
      </pc:sldChg>
      <pc:sldChg chg="addSp delSp modSp add mod ord">
        <pc:chgData name="Gudka, Dawna" userId="823cceae-331b-41d6-9a63-34ad6d1db55c" providerId="ADAL" clId="{7BA06B81-A001-4ACD-8655-BD163BA37CE7}" dt="2024-06-13T05:35:47.226" v="3616" actId="962"/>
        <pc:sldMkLst>
          <pc:docMk/>
          <pc:sldMk cId="2968826480" sldId="5465"/>
        </pc:sldMkLst>
      </pc:sldChg>
      <pc:sldChg chg="addSp modSp add mod ord">
        <pc:chgData name="Gudka, Dawna" userId="823cceae-331b-41d6-9a63-34ad6d1db55c" providerId="ADAL" clId="{7BA06B81-A001-4ACD-8655-BD163BA37CE7}" dt="2024-06-13T05:42:10.103" v="3883" actId="20577"/>
        <pc:sldMkLst>
          <pc:docMk/>
          <pc:sldMk cId="2823243994" sldId="5466"/>
        </pc:sldMkLst>
      </pc:sldChg>
      <pc:sldChg chg="add del">
        <pc:chgData name="Gudka, Dawna" userId="823cceae-331b-41d6-9a63-34ad6d1db55c" providerId="ADAL" clId="{7BA06B81-A001-4ACD-8655-BD163BA37CE7}" dt="2024-06-13T05:21:00.834" v="2657" actId="2696"/>
        <pc:sldMkLst>
          <pc:docMk/>
          <pc:sldMk cId="173859460" sldId="5467"/>
        </pc:sldMkLst>
      </pc:sldChg>
      <pc:sldChg chg="addSp delSp modSp add mod">
        <pc:chgData name="Gudka, Dawna" userId="823cceae-331b-41d6-9a63-34ad6d1db55c" providerId="ADAL" clId="{7BA06B81-A001-4ACD-8655-BD163BA37CE7}" dt="2024-06-13T05:37:30.597" v="3655" actId="13244"/>
        <pc:sldMkLst>
          <pc:docMk/>
          <pc:sldMk cId="3774009915" sldId="5467"/>
        </pc:sldMkLst>
      </pc:sldChg>
      <pc:sldChg chg="modSp add mod">
        <pc:chgData name="Gudka, Dawna" userId="823cceae-331b-41d6-9a63-34ad6d1db55c" providerId="ADAL" clId="{7BA06B81-A001-4ACD-8655-BD163BA37CE7}" dt="2024-06-13T05:37:52.130" v="3657" actId="13244"/>
        <pc:sldMkLst>
          <pc:docMk/>
          <pc:sldMk cId="925303632" sldId="5468"/>
        </pc:sldMkLst>
      </pc:sldChg>
    </pc:docChg>
  </pc:docChgLst>
  <pc:docChgLst>
    <pc:chgData name="McRee, Rebecca" userId="S::mcree_r@cde.state.co.us::3a10fa13-9d60-4c0b-b361-471945732c34" providerId="AD" clId="Web-{22976FBA-EE7E-98C6-02DE-2E6740CAF711}"/>
    <pc:docChg chg="addSld delSld modSld sldOrd">
      <pc:chgData name="McRee, Rebecca" userId="S::mcree_r@cde.state.co.us::3a10fa13-9d60-4c0b-b361-471945732c34" providerId="AD" clId="Web-{22976FBA-EE7E-98C6-02DE-2E6740CAF711}" dt="2024-08-28T18:31:10.110" v="1675"/>
      <pc:docMkLst>
        <pc:docMk/>
      </pc:docMkLst>
      <pc:sldChg chg="del ord">
        <pc:chgData name="McRee, Rebecca" userId="S::mcree_r@cde.state.co.us::3a10fa13-9d60-4c0b-b361-471945732c34" providerId="AD" clId="Web-{22976FBA-EE7E-98C6-02DE-2E6740CAF711}" dt="2024-08-28T18:15:24.389" v="740"/>
        <pc:sldMkLst>
          <pc:docMk/>
          <pc:sldMk cId="3238901035" sldId="5542"/>
        </pc:sldMkLst>
      </pc:sldChg>
      <pc:sldChg chg="modSp ord">
        <pc:chgData name="McRee, Rebecca" userId="S::mcree_r@cde.state.co.us::3a10fa13-9d60-4c0b-b361-471945732c34" providerId="AD" clId="Web-{22976FBA-EE7E-98C6-02DE-2E6740CAF711}" dt="2024-08-28T18:15:22.608" v="739" actId="20577"/>
        <pc:sldMkLst>
          <pc:docMk/>
          <pc:sldMk cId="735598476" sldId="5543"/>
        </pc:sldMkLst>
      </pc:sldChg>
      <pc:sldChg chg="ord">
        <pc:chgData name="McRee, Rebecca" userId="S::mcree_r@cde.state.co.us::3a10fa13-9d60-4c0b-b361-471945732c34" providerId="AD" clId="Web-{22976FBA-EE7E-98C6-02DE-2E6740CAF711}" dt="2024-08-28T18:09:59.290" v="630"/>
        <pc:sldMkLst>
          <pc:docMk/>
          <pc:sldMk cId="3863354747" sldId="5544"/>
        </pc:sldMkLst>
      </pc:sldChg>
      <pc:sldChg chg="modSp new">
        <pc:chgData name="McRee, Rebecca" userId="S::mcree_r@cde.state.co.us::3a10fa13-9d60-4c0b-b361-471945732c34" providerId="AD" clId="Web-{22976FBA-EE7E-98C6-02DE-2E6740CAF711}" dt="2024-08-28T18:17:28.626" v="897" actId="20577"/>
        <pc:sldMkLst>
          <pc:docMk/>
          <pc:sldMk cId="232252085" sldId="5563"/>
        </pc:sldMkLst>
      </pc:sldChg>
      <pc:sldChg chg="addSp delSp modSp new">
        <pc:chgData name="McRee, Rebecca" userId="S::mcree_r@cde.state.co.us::3a10fa13-9d60-4c0b-b361-471945732c34" providerId="AD" clId="Web-{22976FBA-EE7E-98C6-02DE-2E6740CAF711}" dt="2024-08-28T18:23:08.914" v="1167"/>
        <pc:sldMkLst>
          <pc:docMk/>
          <pc:sldMk cId="1189657152" sldId="5564"/>
        </pc:sldMkLst>
      </pc:sldChg>
      <pc:sldChg chg="addSp delSp modSp new add del">
        <pc:chgData name="McRee, Rebecca" userId="S::mcree_r@cde.state.co.us::3a10fa13-9d60-4c0b-b361-471945732c34" providerId="AD" clId="Web-{22976FBA-EE7E-98C6-02DE-2E6740CAF711}" dt="2024-08-28T18:24:21.056" v="1172"/>
        <pc:sldMkLst>
          <pc:docMk/>
          <pc:sldMk cId="808714077" sldId="5565"/>
        </pc:sldMkLst>
      </pc:sldChg>
      <pc:sldChg chg="addSp delSp modSp new">
        <pc:chgData name="McRee, Rebecca" userId="S::mcree_r@cde.state.co.us::3a10fa13-9d60-4c0b-b361-471945732c34" providerId="AD" clId="Web-{22976FBA-EE7E-98C6-02DE-2E6740CAF711}" dt="2024-08-28T18:29:48.280" v="1674" actId="20577"/>
        <pc:sldMkLst>
          <pc:docMk/>
          <pc:sldMk cId="2937112473" sldId="5565"/>
        </pc:sldMkLst>
      </pc:sldChg>
      <pc:sldChg chg="new del">
        <pc:chgData name="McRee, Rebecca" userId="S::mcree_r@cde.state.co.us::3a10fa13-9d60-4c0b-b361-471945732c34" providerId="AD" clId="Web-{22976FBA-EE7E-98C6-02DE-2E6740CAF711}" dt="2024-08-28T18:31:10.110" v="1675"/>
        <pc:sldMkLst>
          <pc:docMk/>
          <pc:sldMk cId="680920630" sldId="5566"/>
        </pc:sldMkLst>
      </pc:sldChg>
      <pc:sldChg chg="new del">
        <pc:chgData name="McRee, Rebecca" userId="S::mcree_r@cde.state.co.us::3a10fa13-9d60-4c0b-b361-471945732c34" providerId="AD" clId="Web-{22976FBA-EE7E-98C6-02DE-2E6740CAF711}" dt="2024-08-28T18:24:18.696" v="1171"/>
        <pc:sldMkLst>
          <pc:docMk/>
          <pc:sldMk cId="3441200084" sldId="5566"/>
        </pc:sldMkLst>
      </pc:sldChg>
    </pc:docChg>
  </pc:docChgLst>
  <pc:docChgLst>
    <pc:chgData name="Severson, Annette" userId="199f3c28-b733-4b36-8b0e-b7eb6984ff94" providerId="ADAL" clId="{C9D9E9C8-D8EF-4466-ADC2-86F6CAF2905E}"/>
    <pc:docChg chg="custSel delSld modSld">
      <pc:chgData name="Severson, Annette" userId="199f3c28-b733-4b36-8b0e-b7eb6984ff94" providerId="ADAL" clId="{C9D9E9C8-D8EF-4466-ADC2-86F6CAF2905E}" dt="2024-05-16T13:52:57.296" v="9" actId="478"/>
      <pc:docMkLst>
        <pc:docMk/>
      </pc:docMkLst>
      <pc:sldChg chg="del">
        <pc:chgData name="Severson, Annette" userId="199f3c28-b733-4b36-8b0e-b7eb6984ff94" providerId="ADAL" clId="{C9D9E9C8-D8EF-4466-ADC2-86F6CAF2905E}" dt="2024-05-16T13:52:04.489" v="3" actId="47"/>
        <pc:sldMkLst>
          <pc:docMk/>
          <pc:sldMk cId="462835190" sldId="4696"/>
        </pc:sldMkLst>
      </pc:sldChg>
      <pc:sldChg chg="del">
        <pc:chgData name="Severson, Annette" userId="199f3c28-b733-4b36-8b0e-b7eb6984ff94" providerId="ADAL" clId="{C9D9E9C8-D8EF-4466-ADC2-86F6CAF2905E}" dt="2024-05-16T13:52:04.489" v="3" actId="47"/>
        <pc:sldMkLst>
          <pc:docMk/>
          <pc:sldMk cId="1605174236" sldId="5394"/>
        </pc:sldMkLst>
      </pc:sldChg>
      <pc:sldChg chg="delSp mod">
        <pc:chgData name="Severson, Annette" userId="199f3c28-b733-4b36-8b0e-b7eb6984ff94" providerId="ADAL" clId="{C9D9E9C8-D8EF-4466-ADC2-86F6CAF2905E}" dt="2024-05-16T13:52:57.296" v="9" actId="478"/>
        <pc:sldMkLst>
          <pc:docMk/>
          <pc:sldMk cId="2248358354" sldId="5398"/>
        </pc:sldMkLst>
      </pc:sldChg>
      <pc:sldChg chg="del">
        <pc:chgData name="Severson, Annette" userId="199f3c28-b733-4b36-8b0e-b7eb6984ff94" providerId="ADAL" clId="{C9D9E9C8-D8EF-4466-ADC2-86F6CAF2905E}" dt="2024-05-16T13:52:30.594" v="5" actId="47"/>
        <pc:sldMkLst>
          <pc:docMk/>
          <pc:sldMk cId="2887031202" sldId="5415"/>
        </pc:sldMkLst>
      </pc:sldChg>
      <pc:sldChg chg="del">
        <pc:chgData name="Severson, Annette" userId="199f3c28-b733-4b36-8b0e-b7eb6984ff94" providerId="ADAL" clId="{C9D9E9C8-D8EF-4466-ADC2-86F6CAF2905E}" dt="2024-05-16T13:52:30.594" v="5" actId="47"/>
        <pc:sldMkLst>
          <pc:docMk/>
          <pc:sldMk cId="1885479895" sldId="5416"/>
        </pc:sldMkLst>
      </pc:sldChg>
      <pc:sldChg chg="del">
        <pc:chgData name="Severson, Annette" userId="199f3c28-b733-4b36-8b0e-b7eb6984ff94" providerId="ADAL" clId="{C9D9E9C8-D8EF-4466-ADC2-86F6CAF2905E}" dt="2024-05-16T13:52:30.594" v="5" actId="47"/>
        <pc:sldMkLst>
          <pc:docMk/>
          <pc:sldMk cId="432788420" sldId="5417"/>
        </pc:sldMkLst>
      </pc:sldChg>
      <pc:sldChg chg="del">
        <pc:chgData name="Severson, Annette" userId="199f3c28-b733-4b36-8b0e-b7eb6984ff94" providerId="ADAL" clId="{C9D9E9C8-D8EF-4466-ADC2-86F6CAF2905E}" dt="2024-05-16T13:52:34.475" v="6" actId="47"/>
        <pc:sldMkLst>
          <pc:docMk/>
          <pc:sldMk cId="2535695864" sldId="5418"/>
        </pc:sldMkLst>
      </pc:sldChg>
      <pc:sldChg chg="del">
        <pc:chgData name="Severson, Annette" userId="199f3c28-b733-4b36-8b0e-b7eb6984ff94" providerId="ADAL" clId="{C9D9E9C8-D8EF-4466-ADC2-86F6CAF2905E}" dt="2024-05-16T13:52:34.475" v="6" actId="47"/>
        <pc:sldMkLst>
          <pc:docMk/>
          <pc:sldMk cId="2753324566" sldId="5419"/>
        </pc:sldMkLst>
      </pc:sldChg>
      <pc:sldChg chg="del">
        <pc:chgData name="Severson, Annette" userId="199f3c28-b733-4b36-8b0e-b7eb6984ff94" providerId="ADAL" clId="{C9D9E9C8-D8EF-4466-ADC2-86F6CAF2905E}" dt="2024-05-16T13:52:34.475" v="6" actId="47"/>
        <pc:sldMkLst>
          <pc:docMk/>
          <pc:sldMk cId="1068269474" sldId="5420"/>
        </pc:sldMkLst>
      </pc:sldChg>
      <pc:sldChg chg="del">
        <pc:chgData name="Severson, Annette" userId="199f3c28-b733-4b36-8b0e-b7eb6984ff94" providerId="ADAL" clId="{C9D9E9C8-D8EF-4466-ADC2-86F6CAF2905E}" dt="2024-05-16T13:52:34.475" v="6" actId="47"/>
        <pc:sldMkLst>
          <pc:docMk/>
          <pc:sldMk cId="4003891342" sldId="5421"/>
        </pc:sldMkLst>
      </pc:sldChg>
      <pc:sldChg chg="delSp del mod">
        <pc:chgData name="Severson, Annette" userId="199f3c28-b733-4b36-8b0e-b7eb6984ff94" providerId="ADAL" clId="{C9D9E9C8-D8EF-4466-ADC2-86F6CAF2905E}" dt="2024-05-16T13:52:42.786" v="8" actId="47"/>
        <pc:sldMkLst>
          <pc:docMk/>
          <pc:sldMk cId="3766475121" sldId="5422"/>
        </pc:sldMkLst>
      </pc:sldChg>
      <pc:sldChg chg="del">
        <pc:chgData name="Severson, Annette" userId="199f3c28-b733-4b36-8b0e-b7eb6984ff94" providerId="ADAL" clId="{C9D9E9C8-D8EF-4466-ADC2-86F6CAF2905E}" dt="2024-05-16T13:52:42.786" v="8" actId="47"/>
        <pc:sldMkLst>
          <pc:docMk/>
          <pc:sldMk cId="1193118700" sldId="5423"/>
        </pc:sldMkLst>
      </pc:sldChg>
      <pc:sldChg chg="del">
        <pc:chgData name="Severson, Annette" userId="199f3c28-b733-4b36-8b0e-b7eb6984ff94" providerId="ADAL" clId="{C9D9E9C8-D8EF-4466-ADC2-86F6CAF2905E}" dt="2024-05-16T13:52:42.786" v="8" actId="47"/>
        <pc:sldMkLst>
          <pc:docMk/>
          <pc:sldMk cId="2581233634" sldId="5424"/>
        </pc:sldMkLst>
      </pc:sldChg>
      <pc:sldChg chg="del">
        <pc:chgData name="Severson, Annette" userId="199f3c28-b733-4b36-8b0e-b7eb6984ff94" providerId="ADAL" clId="{C9D9E9C8-D8EF-4466-ADC2-86F6CAF2905E}" dt="2024-05-16T13:52:42.786" v="8" actId="47"/>
        <pc:sldMkLst>
          <pc:docMk/>
          <pc:sldMk cId="2475961094" sldId="5425"/>
        </pc:sldMkLst>
      </pc:sldChg>
      <pc:sldChg chg="del">
        <pc:chgData name="Severson, Annette" userId="199f3c28-b733-4b36-8b0e-b7eb6984ff94" providerId="ADAL" clId="{C9D9E9C8-D8EF-4466-ADC2-86F6CAF2905E}" dt="2024-05-16T13:52:04.489" v="3" actId="47"/>
        <pc:sldMkLst>
          <pc:docMk/>
          <pc:sldMk cId="2515573956" sldId="5430"/>
        </pc:sldMkLst>
      </pc:sldChg>
      <pc:sldChg chg="del">
        <pc:chgData name="Severson, Annette" userId="199f3c28-b733-4b36-8b0e-b7eb6984ff94" providerId="ADAL" clId="{C9D9E9C8-D8EF-4466-ADC2-86F6CAF2905E}" dt="2024-05-16T13:52:10.979" v="4" actId="47"/>
        <pc:sldMkLst>
          <pc:docMk/>
          <pc:sldMk cId="3637682200" sldId="5442"/>
        </pc:sldMkLst>
      </pc:sldChg>
      <pc:sldChg chg="del">
        <pc:chgData name="Severson, Annette" userId="199f3c28-b733-4b36-8b0e-b7eb6984ff94" providerId="ADAL" clId="{C9D9E9C8-D8EF-4466-ADC2-86F6CAF2905E}" dt="2024-05-16T13:52:10.979" v="4" actId="47"/>
        <pc:sldMkLst>
          <pc:docMk/>
          <pc:sldMk cId="887340654" sldId="5444"/>
        </pc:sldMkLst>
      </pc:sldChg>
      <pc:sldChg chg="del">
        <pc:chgData name="Severson, Annette" userId="199f3c28-b733-4b36-8b0e-b7eb6984ff94" providerId="ADAL" clId="{C9D9E9C8-D8EF-4466-ADC2-86F6CAF2905E}" dt="2024-05-16T13:52:10.979" v="4" actId="47"/>
        <pc:sldMkLst>
          <pc:docMk/>
          <pc:sldMk cId="3512071473" sldId="5445"/>
        </pc:sldMkLst>
      </pc:sldChg>
      <pc:sldChg chg="del">
        <pc:chgData name="Severson, Annette" userId="199f3c28-b733-4b36-8b0e-b7eb6984ff94" providerId="ADAL" clId="{C9D9E9C8-D8EF-4466-ADC2-86F6CAF2905E}" dt="2024-05-16T13:52:10.979" v="4" actId="47"/>
        <pc:sldMkLst>
          <pc:docMk/>
          <pc:sldMk cId="3675580410" sldId="5446"/>
        </pc:sldMkLst>
      </pc:sldChg>
      <pc:sldChg chg="del">
        <pc:chgData name="Severson, Annette" userId="199f3c28-b733-4b36-8b0e-b7eb6984ff94" providerId="ADAL" clId="{C9D9E9C8-D8EF-4466-ADC2-86F6CAF2905E}" dt="2024-05-16T13:52:10.979" v="4" actId="47"/>
        <pc:sldMkLst>
          <pc:docMk/>
          <pc:sldMk cId="1216709603" sldId="5447"/>
        </pc:sldMkLst>
      </pc:sldChg>
    </pc:docChg>
  </pc:docChgLst>
  <pc:docChgLst>
    <pc:chgData name="Slutzky, Collin" userId="S::slutzky_c@cde.state.co.us::21f7fb5c-490d-42a4-8741-4ce78a53b03a" providerId="AD" clId="Web-{BABB1D6E-E2AD-8567-CFA5-C49E18E24A35}"/>
    <pc:docChg chg="addSld delSld modSld">
      <pc:chgData name="Slutzky, Collin" userId="S::slutzky_c@cde.state.co.us::21f7fb5c-490d-42a4-8741-4ce78a53b03a" providerId="AD" clId="Web-{BABB1D6E-E2AD-8567-CFA5-C49E18E24A35}" dt="2025-01-06T15:18:19.589" v="456" actId="20577"/>
      <pc:docMkLst>
        <pc:docMk/>
      </pc:docMkLst>
      <pc:sldChg chg="modSp">
        <pc:chgData name="Slutzky, Collin" userId="S::slutzky_c@cde.state.co.us::21f7fb5c-490d-42a4-8741-4ce78a53b03a" providerId="AD" clId="Web-{BABB1D6E-E2AD-8567-CFA5-C49E18E24A35}" dt="2025-01-05T17:01:33.959" v="11" actId="20577"/>
        <pc:sldMkLst>
          <pc:docMk/>
          <pc:sldMk cId="3044915438" sldId="256"/>
        </pc:sldMkLst>
        <pc:spChg chg="mod">
          <ac:chgData name="Slutzky, Collin" userId="S::slutzky_c@cde.state.co.us::21f7fb5c-490d-42a4-8741-4ce78a53b03a" providerId="AD" clId="Web-{BABB1D6E-E2AD-8567-CFA5-C49E18E24A35}" dt="2025-01-05T17:01:33.959" v="11" actId="20577"/>
          <ac:spMkLst>
            <pc:docMk/>
            <pc:sldMk cId="3044915438" sldId="256"/>
            <ac:spMk id="2" creationId="{00000000-0000-0000-0000-000000000000}"/>
          </ac:spMkLst>
        </pc:spChg>
      </pc:sldChg>
      <pc:sldChg chg="modSp">
        <pc:chgData name="Slutzky, Collin" userId="S::slutzky_c@cde.state.co.us::21f7fb5c-490d-42a4-8741-4ce78a53b03a" providerId="AD" clId="Web-{BABB1D6E-E2AD-8567-CFA5-C49E18E24A35}" dt="2025-01-05T17:21:18.470" v="348" actId="1076"/>
        <pc:sldMkLst>
          <pc:docMk/>
          <pc:sldMk cId="3227145924" sldId="5097"/>
        </pc:sldMkLst>
        <pc:spChg chg="mod">
          <ac:chgData name="Slutzky, Collin" userId="S::slutzky_c@cde.state.co.us::21f7fb5c-490d-42a4-8741-4ce78a53b03a" providerId="AD" clId="Web-{BABB1D6E-E2AD-8567-CFA5-C49E18E24A35}" dt="2025-01-05T17:21:18.470" v="348" actId="1076"/>
          <ac:spMkLst>
            <pc:docMk/>
            <pc:sldMk cId="3227145924" sldId="5097"/>
            <ac:spMk id="8" creationId="{615A4E22-3BFB-B4B8-B3DD-2E0607D5D581}"/>
          </ac:spMkLst>
        </pc:spChg>
        <pc:graphicFrameChg chg="mod modGraphic">
          <ac:chgData name="Slutzky, Collin" userId="S::slutzky_c@cde.state.co.us::21f7fb5c-490d-42a4-8741-4ce78a53b03a" providerId="AD" clId="Web-{BABB1D6E-E2AD-8567-CFA5-C49E18E24A35}" dt="2025-01-05T17:21:08.502" v="347"/>
          <ac:graphicFrameMkLst>
            <pc:docMk/>
            <pc:sldMk cId="3227145924" sldId="5097"/>
            <ac:graphicFrameMk id="7" creationId="{2864BB53-F741-4FFC-0348-1AC10AD60EEB}"/>
          </ac:graphicFrameMkLst>
        </pc:graphicFrameChg>
      </pc:sldChg>
      <pc:sldChg chg="modSp">
        <pc:chgData name="Slutzky, Collin" userId="S::slutzky_c@cde.state.co.us::21f7fb5c-490d-42a4-8741-4ce78a53b03a" providerId="AD" clId="Web-{BABB1D6E-E2AD-8567-CFA5-C49E18E24A35}" dt="2025-01-05T17:07:24.444" v="103"/>
        <pc:sldMkLst>
          <pc:docMk/>
          <pc:sldMk cId="1037917088" sldId="5098"/>
        </pc:sldMkLst>
        <pc:graphicFrameChg chg="mod modGraphic">
          <ac:chgData name="Slutzky, Collin" userId="S::slutzky_c@cde.state.co.us::21f7fb5c-490d-42a4-8741-4ce78a53b03a" providerId="AD" clId="Web-{BABB1D6E-E2AD-8567-CFA5-C49E18E24A35}" dt="2025-01-05T17:07:24.444" v="103"/>
          <ac:graphicFrameMkLst>
            <pc:docMk/>
            <pc:sldMk cId="1037917088" sldId="5098"/>
            <ac:graphicFrameMk id="5" creationId="{5E4612F7-68C6-57CA-E918-38EF641F73CF}"/>
          </ac:graphicFrameMkLst>
        </pc:graphicFrameChg>
      </pc:sldChg>
      <pc:sldChg chg="modSp add">
        <pc:chgData name="Slutzky, Collin" userId="S::slutzky_c@cde.state.co.us::21f7fb5c-490d-42a4-8741-4ce78a53b03a" providerId="AD" clId="Web-{BABB1D6E-E2AD-8567-CFA5-C49E18E24A35}" dt="2025-01-06T15:12:29.229" v="419" actId="20577"/>
        <pc:sldMkLst>
          <pc:docMk/>
          <pc:sldMk cId="2815576142" sldId="5313"/>
        </pc:sldMkLst>
      </pc:sldChg>
      <pc:sldChg chg="del">
        <pc:chgData name="Slutzky, Collin" userId="S::slutzky_c@cde.state.co.us::21f7fb5c-490d-42a4-8741-4ce78a53b03a" providerId="AD" clId="Web-{BABB1D6E-E2AD-8567-CFA5-C49E18E24A35}" dt="2025-01-06T14:57:28.694" v="352"/>
        <pc:sldMkLst>
          <pc:docMk/>
          <pc:sldMk cId="1399099337" sldId="5628"/>
        </pc:sldMkLst>
      </pc:sldChg>
      <pc:sldChg chg="del">
        <pc:chgData name="Slutzky, Collin" userId="S::slutzky_c@cde.state.co.us::21f7fb5c-490d-42a4-8741-4ce78a53b03a" providerId="AD" clId="Web-{BABB1D6E-E2AD-8567-CFA5-C49E18E24A35}" dt="2025-01-06T14:57:28.694" v="349"/>
        <pc:sldMkLst>
          <pc:docMk/>
          <pc:sldMk cId="2941160506" sldId="5629"/>
        </pc:sldMkLst>
      </pc:sldChg>
      <pc:sldChg chg="modSp">
        <pc:chgData name="Slutzky, Collin" userId="S::slutzky_c@cde.state.co.us::21f7fb5c-490d-42a4-8741-4ce78a53b03a" providerId="AD" clId="Web-{BABB1D6E-E2AD-8567-CFA5-C49E18E24A35}" dt="2025-01-05T17:15:01.323" v="322"/>
        <pc:sldMkLst>
          <pc:docMk/>
          <pc:sldMk cId="500438566" sldId="5672"/>
        </pc:sldMkLst>
        <pc:graphicFrameChg chg="mod modGraphic">
          <ac:chgData name="Slutzky, Collin" userId="S::slutzky_c@cde.state.co.us::21f7fb5c-490d-42a4-8741-4ce78a53b03a" providerId="AD" clId="Web-{BABB1D6E-E2AD-8567-CFA5-C49E18E24A35}" dt="2025-01-05T17:15:01.323" v="322"/>
          <ac:graphicFrameMkLst>
            <pc:docMk/>
            <pc:sldMk cId="500438566" sldId="5672"/>
            <ac:graphicFrameMk id="5" creationId="{5E4612F7-68C6-57CA-E918-38EF641F73CF}"/>
          </ac:graphicFrameMkLst>
        </pc:graphicFrameChg>
      </pc:sldChg>
      <pc:sldChg chg="del">
        <pc:chgData name="Slutzky, Collin" userId="S::slutzky_c@cde.state.co.us::21f7fb5c-490d-42a4-8741-4ce78a53b03a" providerId="AD" clId="Web-{BABB1D6E-E2AD-8567-CFA5-C49E18E24A35}" dt="2025-01-06T14:57:28.694" v="351"/>
        <pc:sldMkLst>
          <pc:docMk/>
          <pc:sldMk cId="3114952086" sldId="5682"/>
        </pc:sldMkLst>
      </pc:sldChg>
      <pc:sldChg chg="del">
        <pc:chgData name="Slutzky, Collin" userId="S::slutzky_c@cde.state.co.us::21f7fb5c-490d-42a4-8741-4ce78a53b03a" providerId="AD" clId="Web-{BABB1D6E-E2AD-8567-CFA5-C49E18E24A35}" dt="2025-01-06T14:58:08.054" v="355"/>
        <pc:sldMkLst>
          <pc:docMk/>
          <pc:sldMk cId="1928308913" sldId="5721"/>
        </pc:sldMkLst>
      </pc:sldChg>
      <pc:sldChg chg="del">
        <pc:chgData name="Slutzky, Collin" userId="S::slutzky_c@cde.state.co.us::21f7fb5c-490d-42a4-8741-4ce78a53b03a" providerId="AD" clId="Web-{BABB1D6E-E2AD-8567-CFA5-C49E18E24A35}" dt="2025-01-06T14:58:08.054" v="353"/>
        <pc:sldMkLst>
          <pc:docMk/>
          <pc:sldMk cId="244830633" sldId="5722"/>
        </pc:sldMkLst>
      </pc:sldChg>
      <pc:sldChg chg="del">
        <pc:chgData name="Slutzky, Collin" userId="S::slutzky_c@cde.state.co.us::21f7fb5c-490d-42a4-8741-4ce78a53b03a" providerId="AD" clId="Web-{BABB1D6E-E2AD-8567-CFA5-C49E18E24A35}" dt="2025-01-06T14:58:08.054" v="354"/>
        <pc:sldMkLst>
          <pc:docMk/>
          <pc:sldMk cId="3821929316" sldId="5723"/>
        </pc:sldMkLst>
      </pc:sldChg>
      <pc:sldChg chg="del">
        <pc:chgData name="Slutzky, Collin" userId="S::slutzky_c@cde.state.co.us::21f7fb5c-490d-42a4-8741-4ce78a53b03a" providerId="AD" clId="Web-{BABB1D6E-E2AD-8567-CFA5-C49E18E24A35}" dt="2025-01-06T14:58:20.304" v="358"/>
        <pc:sldMkLst>
          <pc:docMk/>
          <pc:sldMk cId="3846372300" sldId="5724"/>
        </pc:sldMkLst>
      </pc:sldChg>
      <pc:sldChg chg="del">
        <pc:chgData name="Slutzky, Collin" userId="S::slutzky_c@cde.state.co.us::21f7fb5c-490d-42a4-8741-4ce78a53b03a" providerId="AD" clId="Web-{BABB1D6E-E2AD-8567-CFA5-C49E18E24A35}" dt="2025-01-06T14:58:20.288" v="356"/>
        <pc:sldMkLst>
          <pc:docMk/>
          <pc:sldMk cId="2873612640" sldId="5725"/>
        </pc:sldMkLst>
      </pc:sldChg>
      <pc:sldChg chg="add del">
        <pc:chgData name="Slutzky, Collin" userId="S::slutzky_c@cde.state.co.us::21f7fb5c-490d-42a4-8741-4ce78a53b03a" providerId="AD" clId="Web-{BABB1D6E-E2AD-8567-CFA5-C49E18E24A35}" dt="2025-01-05T17:19:02.972" v="325"/>
        <pc:sldMkLst>
          <pc:docMk/>
          <pc:sldMk cId="3577723423" sldId="5727"/>
        </pc:sldMkLst>
      </pc:sldChg>
      <pc:sldChg chg="add del">
        <pc:chgData name="Slutzky, Collin" userId="S::slutzky_c@cde.state.co.us::21f7fb5c-490d-42a4-8741-4ce78a53b03a" providerId="AD" clId="Web-{BABB1D6E-E2AD-8567-CFA5-C49E18E24A35}" dt="2025-01-05T17:19:03.034" v="326"/>
        <pc:sldMkLst>
          <pc:docMk/>
          <pc:sldMk cId="719127971" sldId="5728"/>
        </pc:sldMkLst>
      </pc:sldChg>
      <pc:sldChg chg="del">
        <pc:chgData name="Slutzky, Collin" userId="S::slutzky_c@cde.state.co.us::21f7fb5c-490d-42a4-8741-4ce78a53b03a" providerId="AD" clId="Web-{BABB1D6E-E2AD-8567-CFA5-C49E18E24A35}" dt="2025-01-06T14:58:20.288" v="357"/>
        <pc:sldMkLst>
          <pc:docMk/>
          <pc:sldMk cId="2569823441" sldId="5730"/>
        </pc:sldMkLst>
      </pc:sldChg>
      <pc:sldChg chg="modSp add replId">
        <pc:chgData name="Slutzky, Collin" userId="S::slutzky_c@cde.state.co.us::21f7fb5c-490d-42a4-8741-4ce78a53b03a" providerId="AD" clId="Web-{BABB1D6E-E2AD-8567-CFA5-C49E18E24A35}" dt="2025-01-06T15:01:45.008" v="366" actId="20577"/>
        <pc:sldMkLst>
          <pc:docMk/>
          <pc:sldMk cId="3176056638" sldId="5732"/>
        </pc:sldMkLst>
      </pc:sldChg>
      <pc:sldChg chg="modSp add modCm">
        <pc:chgData name="Slutzky, Collin" userId="S::slutzky_c@cde.state.co.us::21f7fb5c-490d-42a4-8741-4ce78a53b03a" providerId="AD" clId="Web-{BABB1D6E-E2AD-8567-CFA5-C49E18E24A35}" dt="2025-01-06T15:18:19.589" v="456"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BABB1D6E-E2AD-8567-CFA5-C49E18E24A35}" dt="2025-01-06T15:18:19.589" v="456" actId="20577"/>
              <pc2:cmMkLst xmlns:pc2="http://schemas.microsoft.com/office/powerpoint/2019/9/main/command">
                <pc:docMk/>
                <pc:sldMk cId="2365850526" sldId="5733"/>
                <pc2:cmMk id="{72722A84-197F-448F-947A-52C969D8BB25}"/>
              </pc2:cmMkLst>
            </pc226:cmChg>
          </p:ext>
        </pc:extLst>
      </pc:sldChg>
    </pc:docChg>
  </pc:docChgLst>
  <pc:docChgLst>
    <pc:chgData name="Severson, Annette" userId="S::severson_a@cde.state.co.us::199f3c28-b733-4b36-8b0e-b7eb6984ff94" providerId="AD" clId="Web-{6C1323ED-201E-4B52-B16A-733556D9789D}"/>
    <pc:docChg chg="addSld delSld">
      <pc:chgData name="Severson, Annette" userId="S::severson_a@cde.state.co.us::199f3c28-b733-4b36-8b0e-b7eb6984ff94" providerId="AD" clId="Web-{6C1323ED-201E-4B52-B16A-733556D9789D}" dt="2024-12-04T14:57:43.662" v="15"/>
      <pc:docMkLst>
        <pc:docMk/>
      </pc:docMkLst>
      <pc:sldChg chg="add del">
        <pc:chgData name="Severson, Annette" userId="S::severson_a@cde.state.co.us::199f3c28-b733-4b36-8b0e-b7eb6984ff94" providerId="AD" clId="Web-{6C1323ED-201E-4B52-B16A-733556D9789D}" dt="2024-12-04T14:57:43.584" v="8"/>
        <pc:sldMkLst>
          <pc:docMk/>
          <pc:sldMk cId="1546650072" sldId="4525"/>
        </pc:sldMkLst>
      </pc:sldChg>
      <pc:sldChg chg="add del">
        <pc:chgData name="Severson, Annette" userId="S::severson_a@cde.state.co.us::199f3c28-b733-4b36-8b0e-b7eb6984ff94" providerId="AD" clId="Web-{6C1323ED-201E-4B52-B16A-733556D9789D}" dt="2024-12-04T14:57:43.599" v="9"/>
        <pc:sldMkLst>
          <pc:docMk/>
          <pc:sldMk cId="3771905201" sldId="4955"/>
        </pc:sldMkLst>
      </pc:sldChg>
      <pc:sldChg chg="add">
        <pc:chgData name="Severson, Annette" userId="S::severson_a@cde.state.co.us::199f3c28-b733-4b36-8b0e-b7eb6984ff94" providerId="AD" clId="Web-{6C1323ED-201E-4B52-B16A-733556D9789D}" dt="2024-12-04T14:57:43.631" v="12"/>
        <pc:sldMkLst>
          <pc:docMk/>
          <pc:sldMk cId="1135109802" sldId="5313"/>
        </pc:sldMkLst>
      </pc:sldChg>
      <pc:sldChg chg="add del">
        <pc:chgData name="Severson, Annette" userId="S::severson_a@cde.state.co.us::199f3c28-b733-4b36-8b0e-b7eb6984ff94" providerId="AD" clId="Web-{6C1323ED-201E-4B52-B16A-733556D9789D}" dt="2024-12-04T14:57:43.662" v="15"/>
        <pc:sldMkLst>
          <pc:docMk/>
          <pc:sldMk cId="168519829" sldId="5589"/>
        </pc:sldMkLst>
      </pc:sldChg>
      <pc:sldChg chg="add">
        <pc:chgData name="Severson, Annette" userId="S::severson_a@cde.state.co.us::199f3c28-b733-4b36-8b0e-b7eb6984ff94" providerId="AD" clId="Web-{6C1323ED-201E-4B52-B16A-733556D9789D}" dt="2024-12-04T14:57:43.599" v="10"/>
        <pc:sldMkLst>
          <pc:docMk/>
          <pc:sldMk cId="1125029257" sldId="5590"/>
        </pc:sldMkLst>
      </pc:sldChg>
      <pc:sldChg chg="add">
        <pc:chgData name="Severson, Annette" userId="S::severson_a@cde.state.co.us::199f3c28-b733-4b36-8b0e-b7eb6984ff94" providerId="AD" clId="Web-{6C1323ED-201E-4B52-B16A-733556D9789D}" dt="2024-12-04T14:57:43.615" v="11"/>
        <pc:sldMkLst>
          <pc:docMk/>
          <pc:sldMk cId="3805491149" sldId="5591"/>
        </pc:sldMkLst>
      </pc:sldChg>
      <pc:sldChg chg="add">
        <pc:chgData name="Severson, Annette" userId="S::severson_a@cde.state.co.us::199f3c28-b733-4b36-8b0e-b7eb6984ff94" providerId="AD" clId="Web-{6C1323ED-201E-4B52-B16A-733556D9789D}" dt="2024-12-04T14:57:43.646" v="13"/>
        <pc:sldMkLst>
          <pc:docMk/>
          <pc:sldMk cId="3010654419" sldId="5593"/>
        </pc:sldMkLst>
      </pc:sldChg>
      <pc:sldChg chg="add del">
        <pc:chgData name="Severson, Annette" userId="S::severson_a@cde.state.co.us::199f3c28-b733-4b36-8b0e-b7eb6984ff94" providerId="AD" clId="Web-{6C1323ED-201E-4B52-B16A-733556D9789D}" dt="2024-12-04T14:55:31.504" v="4"/>
        <pc:sldMkLst>
          <pc:docMk/>
          <pc:sldMk cId="2873743225" sldId="5708"/>
        </pc:sldMkLst>
      </pc:sldChg>
      <pc:sldChg chg="add">
        <pc:chgData name="Severson, Annette" userId="S::severson_a@cde.state.co.us::199f3c28-b733-4b36-8b0e-b7eb6984ff94" providerId="AD" clId="Web-{6C1323ED-201E-4B52-B16A-733556D9789D}" dt="2024-12-04T14:55:28.004" v="1"/>
        <pc:sldMkLst>
          <pc:docMk/>
          <pc:sldMk cId="1155336096" sldId="5709"/>
        </pc:sldMkLst>
      </pc:sldChg>
      <pc:sldChg chg="add">
        <pc:chgData name="Severson, Annette" userId="S::severson_a@cde.state.co.us::199f3c28-b733-4b36-8b0e-b7eb6984ff94" providerId="AD" clId="Web-{6C1323ED-201E-4B52-B16A-733556D9789D}" dt="2024-12-04T14:55:28.004" v="2"/>
        <pc:sldMkLst>
          <pc:docMk/>
          <pc:sldMk cId="2853606676" sldId="5710"/>
        </pc:sldMkLst>
      </pc:sldChg>
      <pc:sldChg chg="add">
        <pc:chgData name="Severson, Annette" userId="S::severson_a@cde.state.co.us::199f3c28-b733-4b36-8b0e-b7eb6984ff94" providerId="AD" clId="Web-{6C1323ED-201E-4B52-B16A-733556D9789D}" dt="2024-12-04T14:55:28.020" v="3"/>
        <pc:sldMkLst>
          <pc:docMk/>
          <pc:sldMk cId="1789465247" sldId="5711"/>
        </pc:sldMkLst>
      </pc:sldChg>
      <pc:sldChg chg="add">
        <pc:chgData name="Severson, Annette" userId="S::severson_a@cde.state.co.us::199f3c28-b733-4b36-8b0e-b7eb6984ff94" providerId="AD" clId="Web-{6C1323ED-201E-4B52-B16A-733556D9789D}" dt="2024-12-04T14:57:43.662" v="14"/>
        <pc:sldMkLst>
          <pc:docMk/>
          <pc:sldMk cId="1181260697" sldId="5712"/>
        </pc:sldMkLst>
      </pc:sldChg>
    </pc:docChg>
  </pc:docChgLst>
  <pc:docChgLst>
    <pc:chgData name="Wenzel, Brooke" userId="672bf8d3-b15b-4e02-a6d1-39319a0df09b" providerId="ADAL" clId="{496A80AE-72FC-43FC-86CD-2AB990FA5A3F}"/>
    <pc:docChg chg="custSel modSld">
      <pc:chgData name="Wenzel, Brooke" userId="672bf8d3-b15b-4e02-a6d1-39319a0df09b" providerId="ADAL" clId="{496A80AE-72FC-43FC-86CD-2AB990FA5A3F}" dt="2024-11-21T16:03:54.206" v="120" actId="20577"/>
      <pc:docMkLst>
        <pc:docMk/>
      </pc:docMkLst>
      <pc:sldChg chg="modSp mod">
        <pc:chgData name="Wenzel, Brooke" userId="672bf8d3-b15b-4e02-a6d1-39319a0df09b" providerId="ADAL" clId="{496A80AE-72FC-43FC-86CD-2AB990FA5A3F}" dt="2024-11-18T18:11:48.664" v="118" actId="20577"/>
        <pc:sldMkLst>
          <pc:docMk/>
          <pc:sldMk cId="3987200273" sldId="5182"/>
        </pc:sldMkLst>
      </pc:sldChg>
      <pc:sldChg chg="modSp mod">
        <pc:chgData name="Wenzel, Brooke" userId="672bf8d3-b15b-4e02-a6d1-39319a0df09b" providerId="ADAL" clId="{496A80AE-72FC-43FC-86CD-2AB990FA5A3F}" dt="2024-11-18T18:11:20.575" v="64" actId="2165"/>
        <pc:sldMkLst>
          <pc:docMk/>
          <pc:sldMk cId="1302995045" sldId="5536"/>
        </pc:sldMkLst>
      </pc:sldChg>
      <pc:sldChg chg="modSp mod">
        <pc:chgData name="Wenzel, Brooke" userId="672bf8d3-b15b-4e02-a6d1-39319a0df09b" providerId="ADAL" clId="{496A80AE-72FC-43FC-86CD-2AB990FA5A3F}" dt="2024-11-18T18:09:58.994" v="9" actId="27636"/>
        <pc:sldMkLst>
          <pc:docMk/>
          <pc:sldMk cId="3827019278" sldId="5598"/>
        </pc:sldMkLst>
      </pc:sldChg>
    </pc:docChg>
  </pc:docChgLst>
  <pc:docChgLst>
    <pc:chgData name="McRee, Rebecca" userId="S::mcree_r@cde.state.co.us::3a10fa13-9d60-4c0b-b361-471945732c34" providerId="AD" clId="Web-{708ACCEA-C462-6644-C485-60C26D8ECF82}"/>
    <pc:docChg chg="delSld">
      <pc:chgData name="McRee, Rebecca" userId="S::mcree_r@cde.state.co.us::3a10fa13-9d60-4c0b-b361-471945732c34" providerId="AD" clId="Web-{708ACCEA-C462-6644-C485-60C26D8ECF82}" dt="2024-10-08T21:02:52.710" v="0"/>
      <pc:docMkLst>
        <pc:docMk/>
      </pc:docMkLst>
      <pc:sldChg chg="del">
        <pc:chgData name="McRee, Rebecca" userId="S::mcree_r@cde.state.co.us::3a10fa13-9d60-4c0b-b361-471945732c34" providerId="AD" clId="Web-{708ACCEA-C462-6644-C485-60C26D8ECF82}" dt="2024-10-08T21:02:52.710" v="0"/>
        <pc:sldMkLst>
          <pc:docMk/>
          <pc:sldMk cId="1402753334" sldId="5596"/>
        </pc:sldMkLst>
      </pc:sldChg>
    </pc:docChg>
  </pc:docChgLst>
  <pc:docChgLst>
    <pc:chgData name="McRee, Rebecca" userId="S::mcree_r@cde.state.co.us::3a10fa13-9d60-4c0b-b361-471945732c34" providerId="AD" clId="Web-{3E6009E6-58ED-C0E4-590F-9A10953195BD}"/>
    <pc:docChg chg="addSld delSld modSld sldOrd">
      <pc:chgData name="McRee, Rebecca" userId="S::mcree_r@cde.state.co.us::3a10fa13-9d60-4c0b-b361-471945732c34" providerId="AD" clId="Web-{3E6009E6-58ED-C0E4-590F-9A10953195BD}" dt="2024-08-06T23:12:38.177" v="2616" actId="20577"/>
      <pc:docMkLst>
        <pc:docMk/>
      </pc:docMkLst>
      <pc:sldChg chg="modSp">
        <pc:chgData name="McRee, Rebecca" userId="S::mcree_r@cde.state.co.us::3a10fa13-9d60-4c0b-b361-471945732c34" providerId="AD" clId="Web-{3E6009E6-58ED-C0E4-590F-9A10953195BD}" dt="2024-08-06T22:27:32.348" v="3" actId="20577"/>
        <pc:sldMkLst>
          <pc:docMk/>
          <pc:sldMk cId="1185884485" sldId="5488"/>
        </pc:sldMkLst>
      </pc:sldChg>
      <pc:sldChg chg="modSp">
        <pc:chgData name="McRee, Rebecca" userId="S::mcree_r@cde.state.co.us::3a10fa13-9d60-4c0b-b361-471945732c34" providerId="AD" clId="Web-{3E6009E6-58ED-C0E4-590F-9A10953195BD}" dt="2024-08-06T23:10:43.048" v="2535" actId="20577"/>
        <pc:sldMkLst>
          <pc:docMk/>
          <pc:sldMk cId="1039979550" sldId="5495"/>
        </pc:sldMkLst>
      </pc:sldChg>
      <pc:sldChg chg="addSp modSp del ord">
        <pc:chgData name="McRee, Rebecca" userId="S::mcree_r@cde.state.co.us::3a10fa13-9d60-4c0b-b361-471945732c34" providerId="AD" clId="Web-{3E6009E6-58ED-C0E4-590F-9A10953195BD}" dt="2024-08-06T22:53:58.954" v="611"/>
        <pc:sldMkLst>
          <pc:docMk/>
          <pc:sldMk cId="2856351610" sldId="5496"/>
        </pc:sldMkLst>
      </pc:sldChg>
      <pc:sldChg chg="addSp modSp ord">
        <pc:chgData name="McRee, Rebecca" userId="S::mcree_r@cde.state.co.us::3a10fa13-9d60-4c0b-b361-471945732c34" providerId="AD" clId="Web-{3E6009E6-58ED-C0E4-590F-9A10953195BD}" dt="2024-08-06T23:10:52.783" v="2537" actId="20577"/>
        <pc:sldMkLst>
          <pc:docMk/>
          <pc:sldMk cId="2023168082" sldId="5497"/>
        </pc:sldMkLst>
      </pc:sldChg>
      <pc:sldChg chg="modSp ord">
        <pc:chgData name="McRee, Rebecca" userId="S::mcree_r@cde.state.co.us::3a10fa13-9d60-4c0b-b361-471945732c34" providerId="AD" clId="Web-{3E6009E6-58ED-C0E4-590F-9A10953195BD}" dt="2024-08-06T23:11:54.987" v="2613" actId="20577"/>
        <pc:sldMkLst>
          <pc:docMk/>
          <pc:sldMk cId="2421796188" sldId="5518"/>
        </pc:sldMkLst>
      </pc:sldChg>
      <pc:sldChg chg="modSp">
        <pc:chgData name="McRee, Rebecca" userId="S::mcree_r@cde.state.co.us::3a10fa13-9d60-4c0b-b361-471945732c34" providerId="AD" clId="Web-{3E6009E6-58ED-C0E4-590F-9A10953195BD}" dt="2024-08-06T23:12:38.177" v="2616" actId="20577"/>
        <pc:sldMkLst>
          <pc:docMk/>
          <pc:sldMk cId="632710224" sldId="5525"/>
        </pc:sldMkLst>
      </pc:sldChg>
      <pc:sldChg chg="add ord replId">
        <pc:chgData name="McRee, Rebecca" userId="S::mcree_r@cde.state.co.us::3a10fa13-9d60-4c0b-b361-471945732c34" providerId="AD" clId="Web-{3E6009E6-58ED-C0E4-590F-9A10953195BD}" dt="2024-08-06T23:10:04.829" v="2522"/>
        <pc:sldMkLst>
          <pc:docMk/>
          <pc:sldMk cId="4247325259" sldId="5541"/>
        </pc:sldMkLst>
      </pc:sldChg>
      <pc:sldChg chg="add ord replId">
        <pc:chgData name="McRee, Rebecca" userId="S::mcree_r@cde.state.co.us::3a10fa13-9d60-4c0b-b361-471945732c34" providerId="AD" clId="Web-{3E6009E6-58ED-C0E4-590F-9A10953195BD}" dt="2024-08-06T23:09:47.610" v="2520"/>
        <pc:sldMkLst>
          <pc:docMk/>
          <pc:sldMk cId="3238901035" sldId="5542"/>
        </pc:sldMkLst>
      </pc:sldChg>
      <pc:sldChg chg="modSp add ord replId">
        <pc:chgData name="McRee, Rebecca" userId="S::mcree_r@cde.state.co.us::3a10fa13-9d60-4c0b-b361-471945732c34" providerId="AD" clId="Web-{3E6009E6-58ED-C0E4-590F-9A10953195BD}" dt="2024-08-06T22:59:25.600" v="753"/>
        <pc:sldMkLst>
          <pc:docMk/>
          <pc:sldMk cId="735598476" sldId="5543"/>
        </pc:sldMkLst>
      </pc:sldChg>
      <pc:sldChg chg="addSp modSp add replId">
        <pc:chgData name="McRee, Rebecca" userId="S::mcree_r@cde.state.co.us::3a10fa13-9d60-4c0b-b361-471945732c34" providerId="AD" clId="Web-{3E6009E6-58ED-C0E4-590F-9A10953195BD}" dt="2024-08-06T23:09:13.078" v="2519"/>
        <pc:sldMkLst>
          <pc:docMk/>
          <pc:sldMk cId="3863354747" sldId="5544"/>
        </pc:sldMkLst>
      </pc:sldChg>
    </pc:docChg>
  </pc:docChgLst>
  <pc:docChgLst>
    <pc:chgData name="Ward, Reagan" userId="27291eb4-8241-4961-9e69-8c66e34cc5b0" providerId="ADAL" clId="{B85E6830-5F1F-4154-9473-23F83DD665A6}"/>
    <pc:docChg chg="custSel delSld modSld">
      <pc:chgData name="Ward, Reagan" userId="27291eb4-8241-4961-9e69-8c66e34cc5b0" providerId="ADAL" clId="{B85E6830-5F1F-4154-9473-23F83DD665A6}" dt="2024-08-08T13:23:16.452" v="224" actId="20577"/>
      <pc:docMkLst>
        <pc:docMk/>
      </pc:docMkLst>
      <pc:sldChg chg="modSp mod">
        <pc:chgData name="Ward, Reagan" userId="27291eb4-8241-4961-9e69-8c66e34cc5b0" providerId="ADAL" clId="{B85E6830-5F1F-4154-9473-23F83DD665A6}" dt="2024-08-08T13:23:16.452" v="224" actId="20577"/>
        <pc:sldMkLst>
          <pc:docMk/>
          <pc:sldMk cId="1007356210" sldId="5482"/>
        </pc:sldMkLst>
      </pc:sldChg>
      <pc:sldChg chg="del">
        <pc:chgData name="Ward, Reagan" userId="27291eb4-8241-4961-9e69-8c66e34cc5b0" providerId="ADAL" clId="{B85E6830-5F1F-4154-9473-23F83DD665A6}" dt="2024-08-07T21:28:54.527" v="1" actId="47"/>
        <pc:sldMkLst>
          <pc:docMk/>
          <pc:sldMk cId="3178268862" sldId="5531"/>
        </pc:sldMkLst>
      </pc:sldChg>
      <pc:sldChg chg="del">
        <pc:chgData name="Ward, Reagan" userId="27291eb4-8241-4961-9e69-8c66e34cc5b0" providerId="ADAL" clId="{B85E6830-5F1F-4154-9473-23F83DD665A6}" dt="2024-08-07T21:28:44.627" v="0" actId="47"/>
        <pc:sldMkLst>
          <pc:docMk/>
          <pc:sldMk cId="1877804973" sldId="5532"/>
        </pc:sldMkLst>
      </pc:sldChg>
      <pc:sldChg chg="addSp delSp modSp mod">
        <pc:chgData name="Ward, Reagan" userId="27291eb4-8241-4961-9e69-8c66e34cc5b0" providerId="ADAL" clId="{B85E6830-5F1F-4154-9473-23F83DD665A6}" dt="2024-08-07T21:41:15.629" v="209" actId="478"/>
        <pc:sldMkLst>
          <pc:docMk/>
          <pc:sldMk cId="3863354747" sldId="5544"/>
        </pc:sldMkLst>
      </pc:sldChg>
    </pc:docChg>
  </pc:docChgLst>
  <pc:docChgLst>
    <pc:chgData name="Rhodes, Tara" userId="S::rhodes_t@cde.state.co.us::566307b0-1e17-4826-87e1-0feb85a922f2" providerId="AD" clId="Web-{572FBAEA-0EB4-5C7B-4BBE-FF6FCB249244}"/>
    <pc:docChg chg="delSld modSld">
      <pc:chgData name="Rhodes, Tara" userId="S::rhodes_t@cde.state.co.us::566307b0-1e17-4826-87e1-0feb85a922f2" providerId="AD" clId="Web-{572FBAEA-0EB4-5C7B-4BBE-FF6FCB249244}" dt="2024-11-14T03:27:31.330" v="313" actId="20577"/>
      <pc:docMkLst>
        <pc:docMk/>
      </pc:docMkLst>
      <pc:sldChg chg="modSp">
        <pc:chgData name="Rhodes, Tara" userId="S::rhodes_t@cde.state.co.us::566307b0-1e17-4826-87e1-0feb85a922f2" providerId="AD" clId="Web-{572FBAEA-0EB4-5C7B-4BBE-FF6FCB249244}" dt="2024-11-14T03:26:44.937" v="306" actId="20577"/>
        <pc:sldMkLst>
          <pc:docMk/>
          <pc:sldMk cId="987153537" sldId="5643"/>
        </pc:sldMkLst>
      </pc:sldChg>
      <pc:sldChg chg="modSp">
        <pc:chgData name="Rhodes, Tara" userId="S::rhodes_t@cde.state.co.us::566307b0-1e17-4826-87e1-0feb85a922f2" providerId="AD" clId="Web-{572FBAEA-0EB4-5C7B-4BBE-FF6FCB249244}" dt="2024-11-14T03:27:31.330" v="313" actId="20577"/>
        <pc:sldMkLst>
          <pc:docMk/>
          <pc:sldMk cId="792695782" sldId="5665"/>
        </pc:sldMkLst>
      </pc:sldChg>
      <pc:sldChg chg="del">
        <pc:chgData name="Rhodes, Tara" userId="S::rhodes_t@cde.state.co.us::566307b0-1e17-4826-87e1-0feb85a922f2" providerId="AD" clId="Web-{572FBAEA-0EB4-5C7B-4BBE-FF6FCB249244}" dt="2024-11-14T03:18:34.298" v="0"/>
        <pc:sldMkLst>
          <pc:docMk/>
          <pc:sldMk cId="832613614" sldId="5675"/>
        </pc:sldMkLst>
      </pc:sldChg>
      <pc:sldChg chg="del">
        <pc:chgData name="Rhodes, Tara" userId="S::rhodes_t@cde.state.co.us::566307b0-1e17-4826-87e1-0feb85a922f2" providerId="AD" clId="Web-{572FBAEA-0EB4-5C7B-4BBE-FF6FCB249244}" dt="2024-11-14T03:26:16.030" v="262"/>
        <pc:sldMkLst>
          <pc:docMk/>
          <pc:sldMk cId="35700584" sldId="5676"/>
        </pc:sldMkLst>
      </pc:sldChg>
      <pc:sldChg chg="del">
        <pc:chgData name="Rhodes, Tara" userId="S::rhodes_t@cde.state.co.us::566307b0-1e17-4826-87e1-0feb85a922f2" providerId="AD" clId="Web-{572FBAEA-0EB4-5C7B-4BBE-FF6FCB249244}" dt="2024-11-14T03:26:14.295" v="261"/>
        <pc:sldMkLst>
          <pc:docMk/>
          <pc:sldMk cId="3169505822" sldId="5677"/>
        </pc:sldMkLst>
      </pc:sldChg>
      <pc:sldChg chg="addSp delSp modSp">
        <pc:chgData name="Rhodes, Tara" userId="S::rhodes_t@cde.state.co.us::566307b0-1e17-4826-87e1-0feb85a922f2" providerId="AD" clId="Web-{572FBAEA-0EB4-5C7B-4BBE-FF6FCB249244}" dt="2024-11-14T03:26:04.670" v="260" actId="20577"/>
        <pc:sldMkLst>
          <pc:docMk/>
          <pc:sldMk cId="3114952086" sldId="5682"/>
        </pc:sldMkLst>
      </pc:sldChg>
    </pc:docChg>
  </pc:docChgLst>
  <pc:docChgLst>
    <pc:chgData name="Slutzky, Collin" userId="S::slutzky_c@cde.state.co.us::21f7fb5c-490d-42a4-8741-4ce78a53b03a" providerId="AD" clId="Web-{06E0F1A4-D92D-9A32-AD4C-AB88DC32DBEE}"/>
    <pc:docChg chg="modSld">
      <pc:chgData name="Slutzky, Collin" userId="S::slutzky_c@cde.state.co.us::21f7fb5c-490d-42a4-8741-4ce78a53b03a" providerId="AD" clId="Web-{06E0F1A4-D92D-9A32-AD4C-AB88DC32DBEE}" dt="2024-05-15T19:01:04.262" v="8" actId="20577"/>
      <pc:docMkLst>
        <pc:docMk/>
      </pc:docMkLst>
      <pc:sldChg chg="modSp">
        <pc:chgData name="Slutzky, Collin" userId="S::slutzky_c@cde.state.co.us::21f7fb5c-490d-42a4-8741-4ce78a53b03a" providerId="AD" clId="Web-{06E0F1A4-D92D-9A32-AD4C-AB88DC32DBEE}" dt="2024-05-15T19:01:04.262" v="8" actId="20577"/>
        <pc:sldMkLst>
          <pc:docMk/>
          <pc:sldMk cId="2570410255" sldId="5438"/>
        </pc:sldMkLst>
      </pc:sldChg>
    </pc:docChg>
  </pc:docChgLst>
  <pc:docChgLst>
    <pc:chgData name="Gudka, Dawna" userId="823cceae-331b-41d6-9a63-34ad6d1db55c" providerId="ADAL" clId="{8887CFB9-C32A-4B46-9C04-00C8100DE555}"/>
    <pc:docChg chg="modSld">
      <pc:chgData name="Gudka, Dawna" userId="823cceae-331b-41d6-9a63-34ad6d1db55c" providerId="ADAL" clId="{8887CFB9-C32A-4B46-9C04-00C8100DE555}" dt="2024-10-17T14:31:50.591" v="4" actId="27918"/>
      <pc:docMkLst>
        <pc:docMk/>
      </pc:docMkLst>
      <pc:sldChg chg="mod">
        <pc:chgData name="Gudka, Dawna" userId="823cceae-331b-41d6-9a63-34ad6d1db55c" providerId="ADAL" clId="{8887CFB9-C32A-4B46-9C04-00C8100DE555}" dt="2024-10-17T14:31:50.591" v="4" actId="27918"/>
        <pc:sldMkLst>
          <pc:docMk/>
          <pc:sldMk cId="2510048166" sldId="5664"/>
        </pc:sldMkLst>
      </pc:sldChg>
    </pc:docChg>
  </pc:docChgLst>
  <pc:docChgLst>
    <pc:chgData name="McRee, Rebecca" userId="S::mcree_r@cde.state.co.us::3a10fa13-9d60-4c0b-b361-471945732c34" providerId="AD" clId="Web-{72F7D51A-7F30-EB58-A603-0E8FE4587D5C}"/>
    <pc:docChg chg="modSld">
      <pc:chgData name="McRee, Rebecca" userId="S::mcree_r@cde.state.co.us::3a10fa13-9d60-4c0b-b361-471945732c34" providerId="AD" clId="Web-{72F7D51A-7F30-EB58-A603-0E8FE4587D5C}" dt="2024-07-18T00:44:38.090" v="65" actId="20577"/>
      <pc:docMkLst>
        <pc:docMk/>
      </pc:docMkLst>
      <pc:sldChg chg="modSp">
        <pc:chgData name="McRee, Rebecca" userId="S::mcree_r@cde.state.co.us::3a10fa13-9d60-4c0b-b361-471945732c34" providerId="AD" clId="Web-{72F7D51A-7F30-EB58-A603-0E8FE4587D5C}" dt="2024-07-18T00:41:29.385" v="3" actId="20577"/>
        <pc:sldMkLst>
          <pc:docMk/>
          <pc:sldMk cId="3720038814" sldId="5492"/>
        </pc:sldMkLst>
      </pc:sldChg>
      <pc:sldChg chg="modSp">
        <pc:chgData name="McRee, Rebecca" userId="S::mcree_r@cde.state.co.us::3a10fa13-9d60-4c0b-b361-471945732c34" providerId="AD" clId="Web-{72F7D51A-7F30-EB58-A603-0E8FE4587D5C}" dt="2024-07-18T00:44:38.090" v="65" actId="20577"/>
        <pc:sldMkLst>
          <pc:docMk/>
          <pc:sldMk cId="1039979550" sldId="5495"/>
        </pc:sldMkLst>
      </pc:sldChg>
    </pc:docChg>
  </pc:docChgLst>
  <pc:docChgLst>
    <pc:chgData name="Ward, Reagan" userId="27291eb4-8241-4961-9e69-8c66e34cc5b0" providerId="ADAL" clId="{DCDEC684-2080-4EDA-B75A-AD51115D02F8}"/>
    <pc:docChg chg="custSel delSld modSld">
      <pc:chgData name="Ward, Reagan" userId="27291eb4-8241-4961-9e69-8c66e34cc5b0" providerId="ADAL" clId="{DCDEC684-2080-4EDA-B75A-AD51115D02F8}" dt="2024-06-05T18:55:01.027" v="89" actId="207"/>
      <pc:docMkLst>
        <pc:docMk/>
      </pc:docMkLst>
      <pc:sldChg chg="del">
        <pc:chgData name="Ward, Reagan" userId="27291eb4-8241-4961-9e69-8c66e34cc5b0" providerId="ADAL" clId="{DCDEC684-2080-4EDA-B75A-AD51115D02F8}" dt="2024-06-05T18:54:23.350" v="82" actId="47"/>
        <pc:sldMkLst>
          <pc:docMk/>
          <pc:sldMk cId="499285695" sldId="281"/>
        </pc:sldMkLst>
      </pc:sldChg>
      <pc:sldChg chg="del">
        <pc:chgData name="Ward, Reagan" userId="27291eb4-8241-4961-9e69-8c66e34cc5b0" providerId="ADAL" clId="{DCDEC684-2080-4EDA-B75A-AD51115D02F8}" dt="2024-06-05T18:54:23.350" v="82" actId="47"/>
        <pc:sldMkLst>
          <pc:docMk/>
          <pc:sldMk cId="3523556524" sldId="5462"/>
        </pc:sldMkLst>
      </pc:sldChg>
      <pc:sldChg chg="del">
        <pc:chgData name="Ward, Reagan" userId="27291eb4-8241-4961-9e69-8c66e34cc5b0" providerId="ADAL" clId="{DCDEC684-2080-4EDA-B75A-AD51115D02F8}" dt="2024-06-05T18:54:23.350" v="82" actId="47"/>
        <pc:sldMkLst>
          <pc:docMk/>
          <pc:sldMk cId="1539162814" sldId="5464"/>
        </pc:sldMkLst>
      </pc:sldChg>
      <pc:sldChg chg="del">
        <pc:chgData name="Ward, Reagan" userId="27291eb4-8241-4961-9e69-8c66e34cc5b0" providerId="ADAL" clId="{DCDEC684-2080-4EDA-B75A-AD51115D02F8}" dt="2024-06-05T18:54:23.350" v="82" actId="47"/>
        <pc:sldMkLst>
          <pc:docMk/>
          <pc:sldMk cId="191230906" sldId="5470"/>
        </pc:sldMkLst>
      </pc:sldChg>
      <pc:sldChg chg="del">
        <pc:chgData name="Ward, Reagan" userId="27291eb4-8241-4961-9e69-8c66e34cc5b0" providerId="ADAL" clId="{DCDEC684-2080-4EDA-B75A-AD51115D02F8}" dt="2024-06-05T18:54:23.350" v="82" actId="47"/>
        <pc:sldMkLst>
          <pc:docMk/>
          <pc:sldMk cId="1234570405" sldId="5471"/>
        </pc:sldMkLst>
      </pc:sldChg>
      <pc:sldChg chg="del">
        <pc:chgData name="Ward, Reagan" userId="27291eb4-8241-4961-9e69-8c66e34cc5b0" providerId="ADAL" clId="{DCDEC684-2080-4EDA-B75A-AD51115D02F8}" dt="2024-06-05T18:54:23.350" v="82" actId="47"/>
        <pc:sldMkLst>
          <pc:docMk/>
          <pc:sldMk cId="3525368408" sldId="5472"/>
        </pc:sldMkLst>
      </pc:sldChg>
    </pc:docChg>
  </pc:docChgLst>
  <pc:docChgLst>
    <pc:chgData name="Chaffin,Melissa" userId="S::chaffin_m@cde.state.co.us::21f0136b-23e1-4eef-9c4f-f29e4cc3ac56" providerId="AD" clId="Web-{B8A51D91-30B2-FD19-F9E2-26023865BACF}"/>
    <pc:docChg chg="modSld">
      <pc:chgData name="Chaffin,Melissa" userId="S::chaffin_m@cde.state.co.us::21f0136b-23e1-4eef-9c4f-f29e4cc3ac56" providerId="AD" clId="Web-{B8A51D91-30B2-FD19-F9E2-26023865BACF}" dt="2024-09-25T20:32:10.472" v="51" actId="20577"/>
      <pc:docMkLst>
        <pc:docMk/>
      </pc:docMkLst>
    </pc:docChg>
  </pc:docChgLst>
  <pc:docChgLst>
    <pc:chgData name="Wenzel, Brooke" userId="672bf8d3-b15b-4e02-a6d1-39319a0df09b" providerId="ADAL" clId="{11C8C0B3-BFF6-4F92-BF48-8CDCA0503F41}"/>
    <pc:docChg chg="custSel modSld">
      <pc:chgData name="Wenzel, Brooke" userId="672bf8d3-b15b-4e02-a6d1-39319a0df09b" providerId="ADAL" clId="{11C8C0B3-BFF6-4F92-BF48-8CDCA0503F41}" dt="2024-12-04T14:09:50.209" v="123" actId="20577"/>
      <pc:docMkLst>
        <pc:docMk/>
      </pc:docMkLst>
      <pc:sldChg chg="modSp mod">
        <pc:chgData name="Wenzel, Brooke" userId="672bf8d3-b15b-4e02-a6d1-39319a0df09b" providerId="ADAL" clId="{11C8C0B3-BFF6-4F92-BF48-8CDCA0503F41}" dt="2024-12-02T16:36:39.902" v="9" actId="20577"/>
        <pc:sldMkLst>
          <pc:docMk/>
          <pc:sldMk cId="3044915438" sldId="256"/>
        </pc:sldMkLst>
        <pc:spChg chg="mod">
          <ac:chgData name="Wenzel, Brooke" userId="672bf8d3-b15b-4e02-a6d1-39319a0df09b" providerId="ADAL" clId="{11C8C0B3-BFF6-4F92-BF48-8CDCA0503F41}" dt="2024-12-02T16:36:39.902" v="9" actId="20577"/>
          <ac:spMkLst>
            <pc:docMk/>
            <pc:sldMk cId="3044915438" sldId="256"/>
            <ac:spMk id="2" creationId="{00000000-0000-0000-0000-000000000000}"/>
          </ac:spMkLst>
        </pc:spChg>
      </pc:sldChg>
      <pc:sldChg chg="addSp modSp mod modClrScheme chgLayout">
        <pc:chgData name="Wenzel, Brooke" userId="672bf8d3-b15b-4e02-a6d1-39319a0df09b" providerId="ADAL" clId="{11C8C0B3-BFF6-4F92-BF48-8CDCA0503F41}" dt="2024-12-04T14:09:50.209" v="123" actId="20577"/>
        <pc:sldMkLst>
          <pc:docMk/>
          <pc:sldMk cId="1720555448" sldId="5312"/>
        </pc:sldMkLst>
      </pc:sldChg>
    </pc:docChg>
  </pc:docChgLst>
  <pc:docChgLst>
    <pc:chgData name="Slutzky, Collin" userId="21f7fb5c-490d-42a4-8741-4ce78a53b03a" providerId="ADAL" clId="{2A5DFEE9-E4C4-478F-99D9-26C7347687AD}"/>
    <pc:docChg chg="undo custSel addSld delSld modSld">
      <pc:chgData name="Slutzky, Collin" userId="21f7fb5c-490d-42a4-8741-4ce78a53b03a" providerId="ADAL" clId="{2A5DFEE9-E4C4-478F-99D9-26C7347687AD}" dt="2025-02-05T23:34:49.524" v="743" actId="47"/>
      <pc:docMkLst>
        <pc:docMk/>
      </pc:docMkLst>
      <pc:sldChg chg="modSp mod">
        <pc:chgData name="Slutzky, Collin" userId="21f7fb5c-490d-42a4-8741-4ce78a53b03a" providerId="ADAL" clId="{2A5DFEE9-E4C4-478F-99D9-26C7347687AD}" dt="2025-02-05T15:43:12.348" v="80" actId="27636"/>
        <pc:sldMkLst>
          <pc:docMk/>
          <pc:sldMk cId="2815576142" sldId="5313"/>
        </pc:sldMkLst>
        <pc:spChg chg="mod">
          <ac:chgData name="Slutzky, Collin" userId="21f7fb5c-490d-42a4-8741-4ce78a53b03a" providerId="ADAL" clId="{2A5DFEE9-E4C4-478F-99D9-26C7347687AD}" dt="2025-02-05T15:41:53.842" v="69" actId="20577"/>
          <ac:spMkLst>
            <pc:docMk/>
            <pc:sldMk cId="2815576142" sldId="5313"/>
            <ac:spMk id="2" creationId="{747C00A6-62E0-5402-BC2A-31E0453FB54A}"/>
          </ac:spMkLst>
        </pc:spChg>
        <pc:spChg chg="mod">
          <ac:chgData name="Slutzky, Collin" userId="21f7fb5c-490d-42a4-8741-4ce78a53b03a" providerId="ADAL" clId="{2A5DFEE9-E4C4-478F-99D9-26C7347687AD}" dt="2025-02-05T15:43:12.348" v="80" actId="27636"/>
          <ac:spMkLst>
            <pc:docMk/>
            <pc:sldMk cId="2815576142" sldId="5313"/>
            <ac:spMk id="4" creationId="{B81E262B-2CF2-ED20-6409-E4416C90E5BE}"/>
          </ac:spMkLst>
        </pc:spChg>
      </pc:sldChg>
      <pc:sldChg chg="modSp mod">
        <pc:chgData name="Slutzky, Collin" userId="21f7fb5c-490d-42a4-8741-4ce78a53b03a" providerId="ADAL" clId="{2A5DFEE9-E4C4-478F-99D9-26C7347687AD}" dt="2025-02-05T15:40:42.647" v="41" actId="20577"/>
        <pc:sldMkLst>
          <pc:docMk/>
          <pc:sldMk cId="500438566" sldId="5672"/>
        </pc:sldMkLst>
        <pc:graphicFrameChg chg="modGraphic">
          <ac:chgData name="Slutzky, Collin" userId="21f7fb5c-490d-42a4-8741-4ce78a53b03a" providerId="ADAL" clId="{2A5DFEE9-E4C4-478F-99D9-26C7347687AD}" dt="2025-02-05T15:40:42.647" v="41" actId="20577"/>
          <ac:graphicFrameMkLst>
            <pc:docMk/>
            <pc:sldMk cId="500438566" sldId="5672"/>
            <ac:graphicFrameMk id="5" creationId="{5E4612F7-68C6-57CA-E918-38EF641F73CF}"/>
          </ac:graphicFrameMkLst>
        </pc:graphicFrameChg>
      </pc:sldChg>
      <pc:sldChg chg="modSp mod modCm">
        <pc:chgData name="Slutzky, Collin" userId="21f7fb5c-490d-42a4-8741-4ce78a53b03a" providerId="ADAL" clId="{2A5DFEE9-E4C4-478F-99D9-26C7347687AD}" dt="2025-02-05T16:25:10.944" v="729"/>
        <pc:sldMkLst>
          <pc:docMk/>
          <pc:sldMk cId="2365850526" sldId="5733"/>
        </pc:sldMkLst>
        <pc:spChg chg="mod">
          <ac:chgData name="Slutzky, Collin" userId="21f7fb5c-490d-42a4-8741-4ce78a53b03a" providerId="ADAL" clId="{2A5DFEE9-E4C4-478F-99D9-26C7347687AD}" dt="2025-02-05T15:41:23.862" v="60" actId="20577"/>
          <ac:spMkLst>
            <pc:docMk/>
            <pc:sldMk cId="2365850526" sldId="5733"/>
            <ac:spMk id="3" creationId="{F737E5AD-A4D8-5218-9778-9BFD2F764487}"/>
          </ac:spMkLst>
        </pc:spChg>
        <pc:spChg chg="mod">
          <ac:chgData name="Slutzky, Collin" userId="21f7fb5c-490d-42a4-8741-4ce78a53b03a" providerId="ADAL" clId="{2A5DFEE9-E4C4-478F-99D9-26C7347687AD}" dt="2025-02-05T16:25:10.944" v="729"/>
          <ac:spMkLst>
            <pc:docMk/>
            <pc:sldMk cId="2365850526" sldId="5733"/>
            <ac:spMk id="7" creationId="{C719CE00-524C-D1D1-764B-CD2BD670A5B1}"/>
          </ac:spMkLst>
        </pc:spChg>
        <pc:spChg chg="mod">
          <ac:chgData name="Slutzky, Collin" userId="21f7fb5c-490d-42a4-8741-4ce78a53b03a" providerId="ADAL" clId="{2A5DFEE9-E4C4-478F-99D9-26C7347687AD}" dt="2025-02-05T16:25:07.390" v="728" actId="20577"/>
          <ac:spMkLst>
            <pc:docMk/>
            <pc:sldMk cId="2365850526" sldId="5733"/>
            <ac:spMk id="16" creationId="{A3E6E43B-BC7C-6C6C-7E56-BC7C5F0699F1}"/>
          </ac:spMkLst>
        </pc:spChg>
        <pc:extLst>
          <p:ext xmlns:p="http://schemas.openxmlformats.org/presentationml/2006/main" uri="{D6D511B9-2390-475A-947B-AFAB55BFBCF1}">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21f7fb5c-490d-42a4-8741-4ce78a53b03a" providerId="ADAL" clId="{2A5DFEE9-E4C4-478F-99D9-26C7347687AD}" dt="2025-02-05T15:41:23.862" v="60" actId="20577"/>
              <pc2:cmMkLst xmlns:pc2="http://schemas.microsoft.com/office/powerpoint/2019/9/main/command">
                <pc:docMk/>
                <pc:sldMk cId="2365850526" sldId="5733"/>
                <pc2:cmMk id="{72722A84-197F-448F-947A-52C969D8BB25}"/>
              </pc2:cmMkLst>
            </pc226:cmChg>
          </p:ext>
        </pc:extLst>
      </pc:sldChg>
      <pc:sldChg chg="modSp mod">
        <pc:chgData name="Slutzky, Collin" userId="21f7fb5c-490d-42a4-8741-4ce78a53b03a" providerId="ADAL" clId="{2A5DFEE9-E4C4-478F-99D9-26C7347687AD}" dt="2025-02-05T15:51:25.110" v="667" actId="20577"/>
        <pc:sldMkLst>
          <pc:docMk/>
          <pc:sldMk cId="467082449" sldId="5776"/>
        </pc:sldMkLst>
        <pc:spChg chg="mod">
          <ac:chgData name="Slutzky, Collin" userId="21f7fb5c-490d-42a4-8741-4ce78a53b03a" providerId="ADAL" clId="{2A5DFEE9-E4C4-478F-99D9-26C7347687AD}" dt="2025-02-05T15:44:52.757" v="85" actId="20577"/>
          <ac:spMkLst>
            <pc:docMk/>
            <pc:sldMk cId="467082449" sldId="5776"/>
            <ac:spMk id="2" creationId="{747C00A6-62E0-5402-BC2A-31E0453FB54A}"/>
          </ac:spMkLst>
        </pc:spChg>
        <pc:spChg chg="mod">
          <ac:chgData name="Slutzky, Collin" userId="21f7fb5c-490d-42a4-8741-4ce78a53b03a" providerId="ADAL" clId="{2A5DFEE9-E4C4-478F-99D9-26C7347687AD}" dt="2025-02-05T15:51:25.110" v="667" actId="20577"/>
          <ac:spMkLst>
            <pc:docMk/>
            <pc:sldMk cId="467082449" sldId="5776"/>
            <ac:spMk id="4" creationId="{B81E262B-2CF2-ED20-6409-E4416C90E5BE}"/>
          </ac:spMkLst>
        </pc:spChg>
      </pc:sldChg>
      <pc:sldChg chg="modSp new del mod">
        <pc:chgData name="Slutzky, Collin" userId="21f7fb5c-490d-42a4-8741-4ce78a53b03a" providerId="ADAL" clId="{2A5DFEE9-E4C4-478F-99D9-26C7347687AD}" dt="2025-02-05T23:34:49.524" v="743" actId="47"/>
        <pc:sldMkLst>
          <pc:docMk/>
          <pc:sldMk cId="3003257925" sldId="5786"/>
        </pc:sldMkLst>
        <pc:spChg chg="mod">
          <ac:chgData name="Slutzky, Collin" userId="21f7fb5c-490d-42a4-8741-4ce78a53b03a" providerId="ADAL" clId="{2A5DFEE9-E4C4-478F-99D9-26C7347687AD}" dt="2025-02-05T16:24:43.552" v="717" actId="20577"/>
          <ac:spMkLst>
            <pc:docMk/>
            <pc:sldMk cId="3003257925" sldId="5786"/>
            <ac:spMk id="2" creationId="{3A47B6FB-38D6-F63F-CD6B-DD8E6C63C0A7}"/>
          </ac:spMkLst>
        </pc:spChg>
        <pc:spChg chg="mod">
          <ac:chgData name="Slutzky, Collin" userId="21f7fb5c-490d-42a4-8741-4ce78a53b03a" providerId="ADAL" clId="{2A5DFEE9-E4C4-478F-99D9-26C7347687AD}" dt="2025-02-05T16:25:20.914" v="741" actId="20577"/>
          <ac:spMkLst>
            <pc:docMk/>
            <pc:sldMk cId="3003257925" sldId="5786"/>
            <ac:spMk id="4" creationId="{88540508-2B89-856C-DAA7-19E9DC31DD2A}"/>
          </ac:spMkLst>
        </pc:spChg>
        <pc:spChg chg="mod">
          <ac:chgData name="Slutzky, Collin" userId="21f7fb5c-490d-42a4-8741-4ce78a53b03a" providerId="ADAL" clId="{2A5DFEE9-E4C4-478F-99D9-26C7347687AD}" dt="2025-02-05T16:25:23.627" v="742"/>
          <ac:spMkLst>
            <pc:docMk/>
            <pc:sldMk cId="3003257925" sldId="5786"/>
            <ac:spMk id="5" creationId="{B3C3071C-92CB-B6DD-4265-95E02C6F41BA}"/>
          </ac:spMkLst>
        </pc:spChg>
      </pc:sldChg>
    </pc:docChg>
  </pc:docChgLst>
  <pc:docChgLst>
    <pc:chgData name="Wenzel, Brooke" userId="672bf8d3-b15b-4e02-a6d1-39319a0df09b" providerId="ADAL" clId="{B9625CAF-0760-4052-95EB-0F228B1EB9C7}"/>
    <pc:docChg chg="modSld">
      <pc:chgData name="Wenzel, Brooke" userId="672bf8d3-b15b-4e02-a6d1-39319a0df09b" providerId="ADAL" clId="{B9625CAF-0760-4052-95EB-0F228B1EB9C7}" dt="2024-06-11T15:47:39.255" v="76" actId="1076"/>
      <pc:docMkLst>
        <pc:docMk/>
      </pc:docMkLst>
    </pc:docChg>
  </pc:docChgLst>
  <pc:docChgLst>
    <pc:chgData name="Wenzel, Brooke" userId="672bf8d3-b15b-4e02-a6d1-39319a0df09b" providerId="ADAL" clId="{1FD400A5-181E-4595-8B50-6DA45FBCBF15}"/>
    <pc:docChg chg="undo custSel addSld delSld modSld">
      <pc:chgData name="Wenzel, Brooke" userId="672bf8d3-b15b-4e02-a6d1-39319a0df09b" providerId="ADAL" clId="{1FD400A5-181E-4595-8B50-6DA45FBCBF15}" dt="2024-07-31T14:52:04.551" v="235" actId="20577"/>
      <pc:docMkLst>
        <pc:docMk/>
      </pc:docMkLst>
      <pc:sldChg chg="add del">
        <pc:chgData name="Wenzel, Brooke" userId="672bf8d3-b15b-4e02-a6d1-39319a0df09b" providerId="ADAL" clId="{1FD400A5-181E-4595-8B50-6DA45FBCBF15}" dt="2024-07-31T12:33:37.780" v="100" actId="47"/>
        <pc:sldMkLst>
          <pc:docMk/>
          <pc:sldMk cId="505567868" sldId="2340"/>
        </pc:sldMkLst>
      </pc:sldChg>
      <pc:sldChg chg="add del">
        <pc:chgData name="Wenzel, Brooke" userId="672bf8d3-b15b-4e02-a6d1-39319a0df09b" providerId="ADAL" clId="{1FD400A5-181E-4595-8B50-6DA45FBCBF15}" dt="2024-07-31T12:33:37.780" v="100" actId="47"/>
        <pc:sldMkLst>
          <pc:docMk/>
          <pc:sldMk cId="2061204550" sldId="5406"/>
        </pc:sldMkLst>
      </pc:sldChg>
      <pc:sldChg chg="add del">
        <pc:chgData name="Wenzel, Brooke" userId="672bf8d3-b15b-4e02-a6d1-39319a0df09b" providerId="ADAL" clId="{1FD400A5-181E-4595-8B50-6DA45FBCBF15}" dt="2024-07-31T12:33:37.780" v="100" actId="47"/>
        <pc:sldMkLst>
          <pc:docMk/>
          <pc:sldMk cId="4088682641" sldId="5410"/>
        </pc:sldMkLst>
      </pc:sldChg>
      <pc:sldChg chg="modSp mod">
        <pc:chgData name="Wenzel, Brooke" userId="672bf8d3-b15b-4e02-a6d1-39319a0df09b" providerId="ADAL" clId="{1FD400A5-181E-4595-8B50-6DA45FBCBF15}" dt="2024-07-31T12:32:50.794" v="97" actId="6549"/>
        <pc:sldMkLst>
          <pc:docMk/>
          <pc:sldMk cId="26054774" sldId="5413"/>
        </pc:sldMkLst>
      </pc:sldChg>
      <pc:sldChg chg="add del">
        <pc:chgData name="Wenzel, Brooke" userId="672bf8d3-b15b-4e02-a6d1-39319a0df09b" providerId="ADAL" clId="{1FD400A5-181E-4595-8B50-6DA45FBCBF15}" dt="2024-07-31T12:33:37.780" v="100" actId="47"/>
        <pc:sldMkLst>
          <pc:docMk/>
          <pc:sldMk cId="1052820159" sldId="5451"/>
        </pc:sldMkLst>
      </pc:sldChg>
      <pc:sldChg chg="add del">
        <pc:chgData name="Wenzel, Brooke" userId="672bf8d3-b15b-4e02-a6d1-39319a0df09b" providerId="ADAL" clId="{1FD400A5-181E-4595-8B50-6DA45FBCBF15}" dt="2024-07-31T12:33:37.780" v="100" actId="47"/>
        <pc:sldMkLst>
          <pc:docMk/>
          <pc:sldMk cId="1262648449" sldId="5455"/>
        </pc:sldMkLst>
      </pc:sldChg>
      <pc:sldChg chg="add del">
        <pc:chgData name="Wenzel, Brooke" userId="672bf8d3-b15b-4e02-a6d1-39319a0df09b" providerId="ADAL" clId="{1FD400A5-181E-4595-8B50-6DA45FBCBF15}" dt="2024-07-31T12:33:37.780" v="100" actId="47"/>
        <pc:sldMkLst>
          <pc:docMk/>
          <pc:sldMk cId="2348164026" sldId="5474"/>
        </pc:sldMkLst>
      </pc:sldChg>
      <pc:sldChg chg="modSp add del mod">
        <pc:chgData name="Wenzel, Brooke" userId="672bf8d3-b15b-4e02-a6d1-39319a0df09b" providerId="ADAL" clId="{1FD400A5-181E-4595-8B50-6DA45FBCBF15}" dt="2024-07-31T12:33:37.780" v="100" actId="47"/>
        <pc:sldMkLst>
          <pc:docMk/>
          <pc:sldMk cId="2153011688" sldId="5484"/>
        </pc:sldMkLst>
      </pc:sldChg>
      <pc:sldChg chg="add del">
        <pc:chgData name="Wenzel, Brooke" userId="672bf8d3-b15b-4e02-a6d1-39319a0df09b" providerId="ADAL" clId="{1FD400A5-181E-4595-8B50-6DA45FBCBF15}" dt="2024-07-31T12:33:37.780" v="100" actId="47"/>
        <pc:sldMkLst>
          <pc:docMk/>
          <pc:sldMk cId="3475955931" sldId="5513"/>
        </pc:sldMkLst>
      </pc:sldChg>
      <pc:sldChg chg="add del">
        <pc:chgData name="Wenzel, Brooke" userId="672bf8d3-b15b-4e02-a6d1-39319a0df09b" providerId="ADAL" clId="{1FD400A5-181E-4595-8B50-6DA45FBCBF15}" dt="2024-07-31T12:33:37.780" v="100" actId="47"/>
        <pc:sldMkLst>
          <pc:docMk/>
          <pc:sldMk cId="3595776090" sldId="5514"/>
        </pc:sldMkLst>
      </pc:sldChg>
      <pc:sldChg chg="modSp mod">
        <pc:chgData name="Wenzel, Brooke" userId="672bf8d3-b15b-4e02-a6d1-39319a0df09b" providerId="ADAL" clId="{1FD400A5-181E-4595-8B50-6DA45FBCBF15}" dt="2024-07-31T12:32:36.933" v="94" actId="27636"/>
        <pc:sldMkLst>
          <pc:docMk/>
          <pc:sldMk cId="1218041085" sldId="5519"/>
        </pc:sldMkLst>
      </pc:sldChg>
      <pc:sldChg chg="add del">
        <pc:chgData name="Wenzel, Brooke" userId="672bf8d3-b15b-4e02-a6d1-39319a0df09b" providerId="ADAL" clId="{1FD400A5-181E-4595-8B50-6DA45FBCBF15}" dt="2024-07-31T12:33:37.780" v="100" actId="47"/>
        <pc:sldMkLst>
          <pc:docMk/>
          <pc:sldMk cId="644629451" sldId="5521"/>
        </pc:sldMkLst>
      </pc:sldChg>
      <pc:sldChg chg="add del">
        <pc:chgData name="Wenzel, Brooke" userId="672bf8d3-b15b-4e02-a6d1-39319a0df09b" providerId="ADAL" clId="{1FD400A5-181E-4595-8B50-6DA45FBCBF15}" dt="2024-07-31T12:33:37.780" v="100" actId="47"/>
        <pc:sldMkLst>
          <pc:docMk/>
          <pc:sldMk cId="1306306202" sldId="5522"/>
        </pc:sldMkLst>
      </pc:sldChg>
    </pc:docChg>
  </pc:docChgLst>
  <pc:docChgLst>
    <pc:chgData name="Tribbett, Jessica" userId="S::tribbett_jessica@cde.state.co.us::b8af59d7-a86d-4166-a022-d856dc24c475" providerId="AD" clId="Web-{766C34BB-E14D-9CBD-7257-3B8BB184E4C3}"/>
    <pc:docChg chg="addSld delSld modSld">
      <pc:chgData name="Tribbett, Jessica" userId="S::tribbett_jessica@cde.state.co.us::b8af59d7-a86d-4166-a022-d856dc24c475" providerId="AD" clId="Web-{766C34BB-E14D-9CBD-7257-3B8BB184E4C3}" dt="2024-05-15T03:47:16.902" v="229" actId="20577"/>
      <pc:docMkLst>
        <pc:docMk/>
      </pc:docMkLst>
      <pc:sldChg chg="addSp delSp modSp add">
        <pc:chgData name="Tribbett, Jessica" userId="S::tribbett_jessica@cde.state.co.us::b8af59d7-a86d-4166-a022-d856dc24c475" providerId="AD" clId="Web-{766C34BB-E14D-9CBD-7257-3B8BB184E4C3}" dt="2024-05-15T03:29:27.021" v="51" actId="1076"/>
        <pc:sldMkLst>
          <pc:docMk/>
          <pc:sldMk cId="462835190" sldId="4696"/>
        </pc:sldMkLst>
      </pc:sldChg>
      <pc:sldChg chg="modSp add del">
        <pc:chgData name="Tribbett, Jessica" userId="S::tribbett_jessica@cde.state.co.us::b8af59d7-a86d-4166-a022-d856dc24c475" providerId="AD" clId="Web-{766C34BB-E14D-9CBD-7257-3B8BB184E4C3}" dt="2024-05-15T03:30:46.007" v="81" actId="14100"/>
        <pc:sldMkLst>
          <pc:docMk/>
          <pc:sldMk cId="1605174236" sldId="5394"/>
        </pc:sldMkLst>
      </pc:sldChg>
      <pc:sldChg chg="modSp">
        <pc:chgData name="Tribbett, Jessica" userId="S::tribbett_jessica@cde.state.co.us::b8af59d7-a86d-4166-a022-d856dc24c475" providerId="AD" clId="Web-{766C34BB-E14D-9CBD-7257-3B8BB184E4C3}" dt="2024-05-15T03:22:18.730" v="3" actId="20577"/>
        <pc:sldMkLst>
          <pc:docMk/>
          <pc:sldMk cId="2515573956" sldId="5430"/>
        </pc:sldMkLst>
      </pc:sldChg>
      <pc:sldChg chg="del">
        <pc:chgData name="Tribbett, Jessica" userId="S::tribbett_jessica@cde.state.co.us::b8af59d7-a86d-4166-a022-d856dc24c475" providerId="AD" clId="Web-{766C34BB-E14D-9CBD-7257-3B8BB184E4C3}" dt="2024-05-15T03:22:52.122" v="5"/>
        <pc:sldMkLst>
          <pc:docMk/>
          <pc:sldMk cId="4245206161" sldId="5431"/>
        </pc:sldMkLst>
      </pc:sldChg>
      <pc:sldChg chg="del">
        <pc:chgData name="Tribbett, Jessica" userId="S::tribbett_jessica@cde.state.co.us::b8af59d7-a86d-4166-a022-d856dc24c475" providerId="AD" clId="Web-{766C34BB-E14D-9CBD-7257-3B8BB184E4C3}" dt="2024-05-15T03:30:01.490" v="54"/>
        <pc:sldMkLst>
          <pc:docMk/>
          <pc:sldMk cId="2972609993" sldId="5432"/>
        </pc:sldMkLst>
      </pc:sldChg>
      <pc:sldChg chg="del">
        <pc:chgData name="Tribbett, Jessica" userId="S::tribbett_jessica@cde.state.co.us::b8af59d7-a86d-4166-a022-d856dc24c475" providerId="AD" clId="Web-{766C34BB-E14D-9CBD-7257-3B8BB184E4C3}" dt="2024-05-15T03:30:03.053" v="55"/>
        <pc:sldMkLst>
          <pc:docMk/>
          <pc:sldMk cId="2468195586" sldId="5433"/>
        </pc:sldMkLst>
      </pc:sldChg>
      <pc:sldChg chg="modSp">
        <pc:chgData name="Tribbett, Jessica" userId="S::tribbett_jessica@cde.state.co.us::b8af59d7-a86d-4166-a022-d856dc24c475" providerId="AD" clId="Web-{766C34BB-E14D-9CBD-7257-3B8BB184E4C3}" dt="2024-05-15T03:31:13.195" v="87" actId="20577"/>
        <pc:sldMkLst>
          <pc:docMk/>
          <pc:sldMk cId="3637682200" sldId="5442"/>
        </pc:sldMkLst>
      </pc:sldChg>
      <pc:sldChg chg="del">
        <pc:chgData name="Tribbett, Jessica" userId="S::tribbett_jessica@cde.state.co.us::b8af59d7-a86d-4166-a022-d856dc24c475" providerId="AD" clId="Web-{766C34BB-E14D-9CBD-7257-3B8BB184E4C3}" dt="2024-05-15T03:31:18.429" v="88"/>
        <pc:sldMkLst>
          <pc:docMk/>
          <pc:sldMk cId="2033492523" sldId="5443"/>
        </pc:sldMkLst>
      </pc:sldChg>
      <pc:sldChg chg="addSp delSp modSp">
        <pc:chgData name="Tribbett, Jessica" userId="S::tribbett_jessica@cde.state.co.us::b8af59d7-a86d-4166-a022-d856dc24c475" providerId="AD" clId="Web-{766C34BB-E14D-9CBD-7257-3B8BB184E4C3}" dt="2024-05-15T03:37:20.483" v="126" actId="1076"/>
        <pc:sldMkLst>
          <pc:docMk/>
          <pc:sldMk cId="887340654" sldId="5444"/>
        </pc:sldMkLst>
      </pc:sldChg>
      <pc:sldChg chg="modSp">
        <pc:chgData name="Tribbett, Jessica" userId="S::tribbett_jessica@cde.state.co.us::b8af59d7-a86d-4166-a022-d856dc24c475" providerId="AD" clId="Web-{766C34BB-E14D-9CBD-7257-3B8BB184E4C3}" dt="2024-05-15T03:47:16.902" v="229" actId="20577"/>
        <pc:sldMkLst>
          <pc:docMk/>
          <pc:sldMk cId="3512071473" sldId="5445"/>
        </pc:sldMkLst>
      </pc:sldChg>
      <pc:sldChg chg="addSp delSp modSp add replId">
        <pc:chgData name="Tribbett, Jessica" userId="S::tribbett_jessica@cde.state.co.us::b8af59d7-a86d-4166-a022-d856dc24c475" providerId="AD" clId="Web-{766C34BB-E14D-9CBD-7257-3B8BB184E4C3}" dt="2024-05-15T03:46:09.838" v="191"/>
        <pc:sldMkLst>
          <pc:docMk/>
          <pc:sldMk cId="3675580410" sldId="5446"/>
        </pc:sldMkLst>
      </pc:sldChg>
      <pc:sldChg chg="addSp delSp modSp add replId">
        <pc:chgData name="Tribbett, Jessica" userId="S::tribbett_jessica@cde.state.co.us::b8af59d7-a86d-4166-a022-d856dc24c475" providerId="AD" clId="Web-{766C34BB-E14D-9CBD-7257-3B8BB184E4C3}" dt="2024-05-15T03:42:14.849" v="155"/>
        <pc:sldMkLst>
          <pc:docMk/>
          <pc:sldMk cId="1216709603" sldId="5447"/>
        </pc:sldMkLst>
      </pc:sldChg>
    </pc:docChg>
  </pc:docChgLst>
  <pc:docChgLst>
    <pc:chgData name="Wenzel, Brooke" userId="672bf8d3-b15b-4e02-a6d1-39319a0df09b" providerId="ADAL" clId="{8851C040-168C-4C03-B0C4-C65DB5729320}"/>
    <pc:docChg chg="undo redo custSel addSld delSld modSld">
      <pc:chgData name="Wenzel, Brooke" userId="672bf8d3-b15b-4e02-a6d1-39319a0df09b" providerId="ADAL" clId="{8851C040-168C-4C03-B0C4-C65DB5729320}" dt="2024-07-11T12:28:10.519" v="4141" actId="27918"/>
      <pc:docMkLst>
        <pc:docMk/>
      </pc:docMkLst>
      <pc:sldChg chg="addSp delSp modSp mod modClrScheme chgLayout">
        <pc:chgData name="Wenzel, Brooke" userId="672bf8d3-b15b-4e02-a6d1-39319a0df09b" providerId="ADAL" clId="{8851C040-168C-4C03-B0C4-C65DB5729320}" dt="2024-07-10T16:03:11.584" v="906" actId="1076"/>
        <pc:sldMkLst>
          <pc:docMk/>
          <pc:sldMk cId="341910037" sldId="448"/>
        </pc:sldMkLst>
      </pc:sldChg>
      <pc:sldChg chg="addSp delSp modSp add mod modClrScheme chgLayout">
        <pc:chgData name="Wenzel, Brooke" userId="672bf8d3-b15b-4e02-a6d1-39319a0df09b" providerId="ADAL" clId="{8851C040-168C-4C03-B0C4-C65DB5729320}" dt="2024-07-10T16:22:05.969" v="2094" actId="115"/>
        <pc:sldMkLst>
          <pc:docMk/>
          <pc:sldMk cId="1874361841" sldId="3377"/>
        </pc:sldMkLst>
      </pc:sldChg>
      <pc:sldChg chg="addSp delSp modSp add mod modClrScheme chgLayout">
        <pc:chgData name="Wenzel, Brooke" userId="672bf8d3-b15b-4e02-a6d1-39319a0df09b" providerId="ADAL" clId="{8851C040-168C-4C03-B0C4-C65DB5729320}" dt="2024-07-10T16:10:43.247" v="1147" actId="1076"/>
        <pc:sldMkLst>
          <pc:docMk/>
          <pc:sldMk cId="619204014" sldId="3378"/>
        </pc:sldMkLst>
      </pc:sldChg>
      <pc:sldChg chg="delSp add del mod">
        <pc:chgData name="Wenzel, Brooke" userId="672bf8d3-b15b-4e02-a6d1-39319a0df09b" providerId="ADAL" clId="{8851C040-168C-4C03-B0C4-C65DB5729320}" dt="2024-07-10T16:11:00.108" v="1148" actId="47"/>
        <pc:sldMkLst>
          <pc:docMk/>
          <pc:sldMk cId="1363610118" sldId="3379"/>
        </pc:sldMkLst>
      </pc:sldChg>
      <pc:sldChg chg="modSp add mod">
        <pc:chgData name="Wenzel, Brooke" userId="672bf8d3-b15b-4e02-a6d1-39319a0df09b" providerId="ADAL" clId="{8851C040-168C-4C03-B0C4-C65DB5729320}" dt="2024-07-10T15:51:34.263" v="352" actId="20577"/>
        <pc:sldMkLst>
          <pc:docMk/>
          <pc:sldMk cId="2070836297" sldId="4983"/>
        </pc:sldMkLst>
      </pc:sldChg>
      <pc:sldChg chg="add del">
        <pc:chgData name="Wenzel, Brooke" userId="672bf8d3-b15b-4e02-a6d1-39319a0df09b" providerId="ADAL" clId="{8851C040-168C-4C03-B0C4-C65DB5729320}" dt="2024-07-10T16:19:31.347" v="2049" actId="47"/>
        <pc:sldMkLst>
          <pc:docMk/>
          <pc:sldMk cId="965443979" sldId="4984"/>
        </pc:sldMkLst>
      </pc:sldChg>
      <pc:sldChg chg="addSp delSp modSp add mod modClrScheme chgLayout">
        <pc:chgData name="Wenzel, Brooke" userId="672bf8d3-b15b-4e02-a6d1-39319a0df09b" providerId="ADAL" clId="{8851C040-168C-4C03-B0C4-C65DB5729320}" dt="2024-07-10T16:22:27.315" v="2096" actId="20577"/>
        <pc:sldMkLst>
          <pc:docMk/>
          <pc:sldMk cId="1346212388" sldId="4989"/>
        </pc:sldMkLst>
      </pc:sldChg>
      <pc:sldChg chg="modSp mod">
        <pc:chgData name="Wenzel, Brooke" userId="672bf8d3-b15b-4e02-a6d1-39319a0df09b" providerId="ADAL" clId="{8851C040-168C-4C03-B0C4-C65DB5729320}" dt="2024-07-10T14:58:16.736" v="215" actId="20577"/>
        <pc:sldMkLst>
          <pc:docMk/>
          <pc:sldMk cId="3227145924" sldId="5097"/>
        </pc:sldMkLst>
      </pc:sldChg>
      <pc:sldChg chg="modSp mod">
        <pc:chgData name="Wenzel, Brooke" userId="672bf8d3-b15b-4e02-a6d1-39319a0df09b" providerId="ADAL" clId="{8851C040-168C-4C03-B0C4-C65DB5729320}" dt="2024-07-09T18:58:38.785" v="38" actId="1076"/>
        <pc:sldMkLst>
          <pc:docMk/>
          <pc:sldMk cId="2627223314" sldId="5254"/>
        </pc:sldMkLst>
      </pc:sldChg>
      <pc:sldChg chg="modSp del mod">
        <pc:chgData name="Wenzel, Brooke" userId="672bf8d3-b15b-4e02-a6d1-39319a0df09b" providerId="ADAL" clId="{8851C040-168C-4C03-B0C4-C65DB5729320}" dt="2024-07-09T18:56:20.736" v="23" actId="47"/>
        <pc:sldMkLst>
          <pc:docMk/>
          <pc:sldMk cId="26054774" sldId="5413"/>
        </pc:sldMkLst>
      </pc:sldChg>
      <pc:sldChg chg="modSp mod">
        <pc:chgData name="Wenzel, Brooke" userId="672bf8d3-b15b-4e02-a6d1-39319a0df09b" providerId="ADAL" clId="{8851C040-168C-4C03-B0C4-C65DB5729320}" dt="2024-07-11T12:28:10.519" v="4141" actId="27918"/>
        <pc:sldMkLst>
          <pc:docMk/>
          <pc:sldMk cId="2357482481" sldId="5470"/>
        </pc:sldMkLst>
      </pc:sldChg>
      <pc:sldChg chg="modSp mod">
        <pc:chgData name="Wenzel, Brooke" userId="672bf8d3-b15b-4e02-a6d1-39319a0df09b" providerId="ADAL" clId="{8851C040-168C-4C03-B0C4-C65DB5729320}" dt="2024-07-10T16:25:19.206" v="2184" actId="6549"/>
        <pc:sldMkLst>
          <pc:docMk/>
          <pc:sldMk cId="3119728627" sldId="5486"/>
        </pc:sldMkLst>
      </pc:sldChg>
      <pc:sldChg chg="addSp delSp modSp mod">
        <pc:chgData name="Wenzel, Brooke" userId="672bf8d3-b15b-4e02-a6d1-39319a0df09b" providerId="ADAL" clId="{8851C040-168C-4C03-B0C4-C65DB5729320}" dt="2024-07-10T16:28:17.618" v="2332" actId="1076"/>
        <pc:sldMkLst>
          <pc:docMk/>
          <pc:sldMk cId="538669139" sldId="5487"/>
        </pc:sldMkLst>
      </pc:sldChg>
      <pc:sldChg chg="modSp mod">
        <pc:chgData name="Wenzel, Brooke" userId="672bf8d3-b15b-4e02-a6d1-39319a0df09b" providerId="ADAL" clId="{8851C040-168C-4C03-B0C4-C65DB5729320}" dt="2024-07-10T16:26:36.996" v="2237" actId="20577"/>
        <pc:sldMkLst>
          <pc:docMk/>
          <pc:sldMk cId="1185884485" sldId="5488"/>
        </pc:sldMkLst>
      </pc:sldChg>
      <pc:sldChg chg="modSp mod">
        <pc:chgData name="Wenzel, Brooke" userId="672bf8d3-b15b-4e02-a6d1-39319a0df09b" providerId="ADAL" clId="{8851C040-168C-4C03-B0C4-C65DB5729320}" dt="2024-07-10T22:25:22.912" v="2494" actId="20577"/>
        <pc:sldMkLst>
          <pc:docMk/>
          <pc:sldMk cId="2585022322" sldId="5489"/>
        </pc:sldMkLst>
      </pc:sldChg>
      <pc:sldChg chg="addSp delSp modSp mod">
        <pc:chgData name="Wenzel, Brooke" userId="672bf8d3-b15b-4e02-a6d1-39319a0df09b" providerId="ADAL" clId="{8851C040-168C-4C03-B0C4-C65DB5729320}" dt="2024-07-10T22:28:13.886" v="4119" actId="962"/>
        <pc:sldMkLst>
          <pc:docMk/>
          <pc:sldMk cId="1982214778" sldId="5491"/>
        </pc:sldMkLst>
      </pc:sldChg>
      <pc:sldChg chg="modSp mod">
        <pc:chgData name="Wenzel, Brooke" userId="672bf8d3-b15b-4e02-a6d1-39319a0df09b" providerId="ADAL" clId="{8851C040-168C-4C03-B0C4-C65DB5729320}" dt="2024-07-10T16:27:35.331" v="2322" actId="255"/>
        <pc:sldMkLst>
          <pc:docMk/>
          <pc:sldMk cId="3720038814" sldId="5492"/>
        </pc:sldMkLst>
      </pc:sldChg>
      <pc:sldChg chg="modSp mod">
        <pc:chgData name="Wenzel, Brooke" userId="672bf8d3-b15b-4e02-a6d1-39319a0df09b" providerId="ADAL" clId="{8851C040-168C-4C03-B0C4-C65DB5729320}" dt="2024-07-10T16:27:18.499" v="2319" actId="20577"/>
        <pc:sldMkLst>
          <pc:docMk/>
          <pc:sldMk cId="2237555646" sldId="5493"/>
        </pc:sldMkLst>
      </pc:sldChg>
      <pc:sldChg chg="modSp mod">
        <pc:chgData name="Wenzel, Brooke" userId="672bf8d3-b15b-4e02-a6d1-39319a0df09b" providerId="ADAL" clId="{8851C040-168C-4C03-B0C4-C65DB5729320}" dt="2024-07-10T16:26:51.447" v="2273" actId="20577"/>
        <pc:sldMkLst>
          <pc:docMk/>
          <pc:sldMk cId="2135472359" sldId="5494"/>
        </pc:sldMkLst>
      </pc:sldChg>
      <pc:sldChg chg="modSp mod">
        <pc:chgData name="Wenzel, Brooke" userId="672bf8d3-b15b-4e02-a6d1-39319a0df09b" providerId="ADAL" clId="{8851C040-168C-4C03-B0C4-C65DB5729320}" dt="2024-07-10T22:25:33.054" v="2503" actId="20577"/>
        <pc:sldMkLst>
          <pc:docMk/>
          <pc:sldMk cId="1039979550" sldId="5495"/>
        </pc:sldMkLst>
      </pc:sldChg>
      <pc:sldChg chg="modSp mod">
        <pc:chgData name="Wenzel, Brooke" userId="672bf8d3-b15b-4e02-a6d1-39319a0df09b" providerId="ADAL" clId="{8851C040-168C-4C03-B0C4-C65DB5729320}" dt="2024-07-10T16:24:21.079" v="2103" actId="27636"/>
        <pc:sldMkLst>
          <pc:docMk/>
          <pc:sldMk cId="2856351610" sldId="5496"/>
        </pc:sldMkLst>
      </pc:sldChg>
      <pc:sldChg chg="addSp delSp modSp add mod">
        <pc:chgData name="Wenzel, Brooke" userId="672bf8d3-b15b-4e02-a6d1-39319a0df09b" providerId="ADAL" clId="{8851C040-168C-4C03-B0C4-C65DB5729320}" dt="2024-07-10T18:21:53.126" v="2468" actId="113"/>
        <pc:sldMkLst>
          <pc:docMk/>
          <pc:sldMk cId="2023168082" sldId="5497"/>
        </pc:sldMkLst>
      </pc:sldChg>
      <pc:sldChg chg="modSp new mod">
        <pc:chgData name="Wenzel, Brooke" userId="672bf8d3-b15b-4e02-a6d1-39319a0df09b" providerId="ADAL" clId="{8851C040-168C-4C03-B0C4-C65DB5729320}" dt="2024-07-10T16:19:11.881" v="2047" actId="20577"/>
        <pc:sldMkLst>
          <pc:docMk/>
          <pc:sldMk cId="2492277544" sldId="5498"/>
        </pc:sldMkLst>
      </pc:sldChg>
      <pc:sldChg chg="modSp add mod">
        <pc:chgData name="Wenzel, Brooke" userId="672bf8d3-b15b-4e02-a6d1-39319a0df09b" providerId="ADAL" clId="{8851C040-168C-4C03-B0C4-C65DB5729320}" dt="2024-07-10T16:19:45.950" v="2085" actId="20577"/>
        <pc:sldMkLst>
          <pc:docMk/>
          <pc:sldMk cId="21647436" sldId="5499"/>
        </pc:sldMkLst>
      </pc:sldChg>
      <pc:sldMasterChg chg="delSldLayout">
        <pc:chgData name="Wenzel, Brooke" userId="672bf8d3-b15b-4e02-a6d1-39319a0df09b" providerId="ADAL" clId="{8851C040-168C-4C03-B0C4-C65DB5729320}" dt="2024-07-10T16:19:31.347" v="2049" actId="47"/>
        <pc:sldMasterMkLst>
          <pc:docMk/>
          <pc:sldMasterMk cId="2150711039" sldId="2147483676"/>
        </pc:sldMasterMkLst>
        <pc:sldLayoutChg chg="del">
          <pc:chgData name="Wenzel, Brooke" userId="672bf8d3-b15b-4e02-a6d1-39319a0df09b" providerId="ADAL" clId="{8851C040-168C-4C03-B0C4-C65DB5729320}" dt="2024-07-10T16:19:31.347" v="2049" actId="47"/>
          <pc:sldLayoutMkLst>
            <pc:docMk/>
            <pc:sldMasterMk cId="2150711039" sldId="2147483676"/>
            <pc:sldLayoutMk cId="3444825213" sldId="2147483709"/>
          </pc:sldLayoutMkLst>
        </pc:sldLayoutChg>
      </pc:sldMasterChg>
    </pc:docChg>
  </pc:docChgLst>
  <pc:docChgLst>
    <pc:chgData name="Rhodes, Tara" userId="S::rhodes_t@cde.state.co.us::566307b0-1e17-4826-87e1-0feb85a922f2" providerId="AD" clId="Web-{DD5C4369-939D-06F5-6303-E0D1F7F531D0}"/>
    <pc:docChg chg="delSld modSld">
      <pc:chgData name="Rhodes, Tara" userId="S::rhodes_t@cde.state.co.us::566307b0-1e17-4826-87e1-0feb85a922f2" providerId="AD" clId="Web-{DD5C4369-939D-06F5-6303-E0D1F7F531D0}" dt="2024-06-13T05:27:40.488" v="134"/>
      <pc:docMkLst>
        <pc:docMk/>
      </pc:docMkLst>
      <pc:sldChg chg="modSp">
        <pc:chgData name="Rhodes, Tara" userId="S::rhodes_t@cde.state.co.us::566307b0-1e17-4826-87e1-0feb85a922f2" providerId="AD" clId="Web-{DD5C4369-939D-06F5-6303-E0D1F7F531D0}" dt="2024-06-13T05:25:09.783" v="132" actId="20577"/>
        <pc:sldMkLst>
          <pc:docMk/>
          <pc:sldMk cId="68699369" sldId="5309"/>
        </pc:sldMkLst>
      </pc:sldChg>
      <pc:sldChg chg="modSp">
        <pc:chgData name="Rhodes, Tara" userId="S::rhodes_t@cde.state.co.us::566307b0-1e17-4826-87e1-0feb85a922f2" providerId="AD" clId="Web-{DD5C4369-939D-06F5-6303-E0D1F7F531D0}" dt="2024-06-13T05:26:20.299" v="133" actId="20577"/>
        <pc:sldMkLst>
          <pc:docMk/>
          <pc:sldMk cId="3396060537" sldId="5314"/>
        </pc:sldMkLst>
      </pc:sldChg>
      <pc:sldChg chg="del">
        <pc:chgData name="Rhodes, Tara" userId="S::rhodes_t@cde.state.co.us::566307b0-1e17-4826-87e1-0feb85a922f2" providerId="AD" clId="Web-{DD5C4369-939D-06F5-6303-E0D1F7F531D0}" dt="2024-06-13T05:27:40.488" v="134"/>
        <pc:sldMkLst>
          <pc:docMk/>
          <pc:sldMk cId="1006133002" sldId="5449"/>
        </pc:sldMkLst>
      </pc:sldChg>
    </pc:docChg>
  </pc:docChgLst>
  <pc:docChgLst>
    <pc:chgData name="Tribbett, Jessica" userId="S::tribbett_jessica@cde.state.co.us::b8af59d7-a86d-4166-a022-d856dc24c475" providerId="AD" clId="Web-{81F99F68-FF9E-44D6-B2F2-F7AA54557B53}"/>
    <pc:docChg chg="addSld delSld modSld">
      <pc:chgData name="Tribbett, Jessica" userId="S::tribbett_jessica@cde.state.co.us::b8af59d7-a86d-4166-a022-d856dc24c475" providerId="AD" clId="Web-{81F99F68-FF9E-44D6-B2F2-F7AA54557B53}" dt="2024-11-07T15:45:47.725" v="40"/>
      <pc:docMkLst>
        <pc:docMk/>
      </pc:docMkLst>
      <pc:sldChg chg="modSp">
        <pc:chgData name="Tribbett, Jessica" userId="S::tribbett_jessica@cde.state.co.us::b8af59d7-a86d-4166-a022-d856dc24c475" providerId="AD" clId="Web-{81F99F68-FF9E-44D6-B2F2-F7AA54557B53}" dt="2024-11-07T15:45:47.725" v="40"/>
        <pc:sldMkLst>
          <pc:docMk/>
          <pc:sldMk cId="1212467416" sldId="261"/>
        </pc:sldMkLst>
        <pc:graphicFrameChg chg="mod modGraphic">
          <ac:chgData name="Tribbett, Jessica" userId="S::tribbett_jessica@cde.state.co.us::b8af59d7-a86d-4166-a022-d856dc24c475" providerId="AD" clId="Web-{81F99F68-FF9E-44D6-B2F2-F7AA54557B53}" dt="2024-11-07T15:45:47.725" v="40"/>
          <ac:graphicFrameMkLst>
            <pc:docMk/>
            <pc:sldMk cId="1212467416" sldId="261"/>
            <ac:graphicFrameMk id="5" creationId="{9C3641C5-EC4F-D3EA-E4A2-8ABB597C5BAA}"/>
          </ac:graphicFrameMkLst>
        </pc:graphicFrameChg>
      </pc:sldChg>
      <pc:sldChg chg="add del">
        <pc:chgData name="Tribbett, Jessica" userId="S::tribbett_jessica@cde.state.co.us::b8af59d7-a86d-4166-a022-d856dc24c475" providerId="AD" clId="Web-{81F99F68-FF9E-44D6-B2F2-F7AA54557B53}" dt="2024-11-07T15:44:41.269" v="8"/>
        <pc:sldMkLst>
          <pc:docMk/>
          <pc:sldMk cId="1546650072" sldId="4525"/>
        </pc:sldMkLst>
      </pc:sldChg>
      <pc:sldChg chg="add del">
        <pc:chgData name="Tribbett, Jessica" userId="S::tribbett_jessica@cde.state.co.us::b8af59d7-a86d-4166-a022-d856dc24c475" providerId="AD" clId="Web-{81F99F68-FF9E-44D6-B2F2-F7AA54557B53}" dt="2024-11-07T15:44:41.285" v="9"/>
        <pc:sldMkLst>
          <pc:docMk/>
          <pc:sldMk cId="3771905201" sldId="4955"/>
        </pc:sldMkLst>
      </pc:sldChg>
      <pc:sldChg chg="add del">
        <pc:chgData name="Tribbett, Jessica" userId="S::tribbett_jessica@cde.state.co.us::b8af59d7-a86d-4166-a022-d856dc24c475" providerId="AD" clId="Web-{81F99F68-FF9E-44D6-B2F2-F7AA54557B53}" dt="2024-11-07T15:44:41.254" v="7"/>
        <pc:sldMkLst>
          <pc:docMk/>
          <pc:sldMk cId="1720555448" sldId="5312"/>
        </pc:sldMkLst>
      </pc:sldChg>
      <pc:sldChg chg="add del">
        <pc:chgData name="Tribbett, Jessica" userId="S::tribbett_jessica@cde.state.co.us::b8af59d7-a86d-4166-a022-d856dc24c475" providerId="AD" clId="Web-{81F99F68-FF9E-44D6-B2F2-F7AA54557B53}" dt="2024-11-07T15:44:41.332" v="12"/>
        <pc:sldMkLst>
          <pc:docMk/>
          <pc:sldMk cId="1135109802" sldId="5313"/>
        </pc:sldMkLst>
      </pc:sldChg>
      <pc:sldChg chg="add del">
        <pc:chgData name="Tribbett, Jessica" userId="S::tribbett_jessica@cde.state.co.us::b8af59d7-a86d-4166-a022-d856dc24c475" providerId="AD" clId="Web-{81F99F68-FF9E-44D6-B2F2-F7AA54557B53}" dt="2024-11-07T15:44:41.363" v="13"/>
        <pc:sldMkLst>
          <pc:docMk/>
          <pc:sldMk cId="168519829" sldId="5589"/>
        </pc:sldMkLst>
      </pc:sldChg>
      <pc:sldChg chg="add del">
        <pc:chgData name="Tribbett, Jessica" userId="S::tribbett_jessica@cde.state.co.us::b8af59d7-a86d-4166-a022-d856dc24c475" providerId="AD" clId="Web-{81F99F68-FF9E-44D6-B2F2-F7AA54557B53}" dt="2024-11-07T15:44:41.301" v="10"/>
        <pc:sldMkLst>
          <pc:docMk/>
          <pc:sldMk cId="1125029257" sldId="5590"/>
        </pc:sldMkLst>
      </pc:sldChg>
      <pc:sldChg chg="add del">
        <pc:chgData name="Tribbett, Jessica" userId="S::tribbett_jessica@cde.state.co.us::b8af59d7-a86d-4166-a022-d856dc24c475" providerId="AD" clId="Web-{81F99F68-FF9E-44D6-B2F2-F7AA54557B53}" dt="2024-11-07T15:44:41.316" v="11"/>
        <pc:sldMkLst>
          <pc:docMk/>
          <pc:sldMk cId="3805491149" sldId="5591"/>
        </pc:sldMkLst>
      </pc:sldChg>
    </pc:docChg>
  </pc:docChgLst>
  <pc:docChgLst>
    <pc:chgData name="Ward, Reagan" userId="27291eb4-8241-4961-9e69-8c66e34cc5b0" providerId="ADAL" clId="{B2193BA3-A22A-4584-A9F9-69F44E8358F8}"/>
    <pc:docChg chg="undo custSel addSld delSld modSld">
      <pc:chgData name="Ward, Reagan" userId="27291eb4-8241-4961-9e69-8c66e34cc5b0" providerId="ADAL" clId="{B2193BA3-A22A-4584-A9F9-69F44E8358F8}" dt="2024-12-05T15:21:11.040" v="1542" actId="20577"/>
      <pc:docMkLst>
        <pc:docMk/>
      </pc:docMkLst>
      <pc:sldChg chg="modSp mod">
        <pc:chgData name="Ward, Reagan" userId="27291eb4-8241-4961-9e69-8c66e34cc5b0" providerId="ADAL" clId="{B2193BA3-A22A-4584-A9F9-69F44E8358F8}" dt="2024-12-04T23:50:32.112" v="1275" actId="13244"/>
        <pc:sldMkLst>
          <pc:docMk/>
          <pc:sldMk cId="190815258" sldId="259"/>
        </pc:sldMkLst>
        <pc:picChg chg="ord">
          <ac:chgData name="Ward, Reagan" userId="27291eb4-8241-4961-9e69-8c66e34cc5b0" providerId="ADAL" clId="{B2193BA3-A22A-4584-A9F9-69F44E8358F8}" dt="2024-12-04T23:50:32.112" v="1275" actId="13244"/>
          <ac:picMkLst>
            <pc:docMk/>
            <pc:sldMk cId="190815258" sldId="259"/>
            <ac:picMk id="8" creationId="{78B849ED-8EA7-D452-E680-360275A57802}"/>
          </ac:picMkLst>
        </pc:picChg>
      </pc:sldChg>
      <pc:sldChg chg="addSp delSp modSp mod setBg chgLayout">
        <pc:chgData name="Ward, Reagan" userId="27291eb4-8241-4961-9e69-8c66e34cc5b0" providerId="ADAL" clId="{B2193BA3-A22A-4584-A9F9-69F44E8358F8}" dt="2024-12-04T16:05:57.058" v="840" actId="113"/>
        <pc:sldMkLst>
          <pc:docMk/>
          <pc:sldMk cId="3717000822" sldId="280"/>
        </pc:sldMkLst>
      </pc:sldChg>
      <pc:sldChg chg="del">
        <pc:chgData name="Ward, Reagan" userId="27291eb4-8241-4961-9e69-8c66e34cc5b0" providerId="ADAL" clId="{B2193BA3-A22A-4584-A9F9-69F44E8358F8}" dt="2024-12-04T15:46:46.621" v="146" actId="47"/>
        <pc:sldMkLst>
          <pc:docMk/>
          <pc:sldMk cId="2435853885" sldId="1682"/>
        </pc:sldMkLst>
      </pc:sldChg>
      <pc:sldChg chg="addSp modSp mod modClrScheme chgLayout">
        <pc:chgData name="Ward, Reagan" userId="27291eb4-8241-4961-9e69-8c66e34cc5b0" providerId="ADAL" clId="{B2193BA3-A22A-4584-A9F9-69F44E8358F8}" dt="2024-12-04T23:51:38.407" v="1281" actId="13244"/>
        <pc:sldMkLst>
          <pc:docMk/>
          <pc:sldMk cId="1546650072" sldId="4525"/>
        </pc:sldMkLst>
      </pc:sldChg>
      <pc:sldChg chg="del">
        <pc:chgData name="Ward, Reagan" userId="27291eb4-8241-4961-9e69-8c66e34cc5b0" providerId="ADAL" clId="{B2193BA3-A22A-4584-A9F9-69F44E8358F8}" dt="2024-12-04T15:46:46.621" v="146" actId="47"/>
        <pc:sldMkLst>
          <pc:docMk/>
          <pc:sldMk cId="3142244239" sldId="4581"/>
        </pc:sldMkLst>
      </pc:sldChg>
      <pc:sldChg chg="del">
        <pc:chgData name="Ward, Reagan" userId="27291eb4-8241-4961-9e69-8c66e34cc5b0" providerId="ADAL" clId="{B2193BA3-A22A-4584-A9F9-69F44E8358F8}" dt="2024-12-04T15:46:46.621" v="146" actId="47"/>
        <pc:sldMkLst>
          <pc:docMk/>
          <pc:sldMk cId="4183919787" sldId="5028"/>
        </pc:sldMkLst>
      </pc:sldChg>
      <pc:sldChg chg="modSp mod">
        <pc:chgData name="Ward, Reagan" userId="27291eb4-8241-4961-9e69-8c66e34cc5b0" providerId="ADAL" clId="{B2193BA3-A22A-4584-A9F9-69F44E8358F8}" dt="2024-12-04T15:47:15.608" v="168" actId="20577"/>
        <pc:sldMkLst>
          <pc:docMk/>
          <pc:sldMk cId="3227145924" sldId="5097"/>
        </pc:sldMkLst>
        <pc:graphicFrameChg chg="modGraphic">
          <ac:chgData name="Ward, Reagan" userId="27291eb4-8241-4961-9e69-8c66e34cc5b0" providerId="ADAL" clId="{B2193BA3-A22A-4584-A9F9-69F44E8358F8}" dt="2024-12-04T15:47:15.608" v="168" actId="20577"/>
          <ac:graphicFrameMkLst>
            <pc:docMk/>
            <pc:sldMk cId="3227145924" sldId="5097"/>
            <ac:graphicFrameMk id="7" creationId="{2864BB53-F741-4FFC-0348-1AC10AD60EEB}"/>
          </ac:graphicFrameMkLst>
        </pc:graphicFrameChg>
      </pc:sldChg>
      <pc:sldChg chg="del">
        <pc:chgData name="Ward, Reagan" userId="27291eb4-8241-4961-9e69-8c66e34cc5b0" providerId="ADAL" clId="{B2193BA3-A22A-4584-A9F9-69F44E8358F8}" dt="2024-12-04T15:46:46.621" v="146" actId="47"/>
        <pc:sldMkLst>
          <pc:docMk/>
          <pc:sldMk cId="3987200273" sldId="5182"/>
        </pc:sldMkLst>
      </pc:sldChg>
      <pc:sldChg chg="del">
        <pc:chgData name="Ward, Reagan" userId="27291eb4-8241-4961-9e69-8c66e34cc5b0" providerId="ADAL" clId="{B2193BA3-A22A-4584-A9F9-69F44E8358F8}" dt="2024-12-04T15:46:46.621" v="146" actId="47"/>
        <pc:sldMkLst>
          <pc:docMk/>
          <pc:sldMk cId="95310416" sldId="5184"/>
        </pc:sldMkLst>
      </pc:sldChg>
      <pc:sldChg chg="addSp delSp modSp mod modClrScheme chgLayout">
        <pc:chgData name="Ward, Reagan" userId="27291eb4-8241-4961-9e69-8c66e34cc5b0" providerId="ADAL" clId="{B2193BA3-A22A-4584-A9F9-69F44E8358F8}" dt="2024-12-04T23:53:27.468" v="1289" actId="13244"/>
        <pc:sldMkLst>
          <pc:docMk/>
          <pc:sldMk cId="2383163532" sldId="5310"/>
        </pc:sldMkLst>
      </pc:sldChg>
      <pc:sldChg chg="addSp delSp modSp mod modClrScheme chgLayout">
        <pc:chgData name="Ward, Reagan" userId="27291eb4-8241-4961-9e69-8c66e34cc5b0" providerId="ADAL" clId="{B2193BA3-A22A-4584-A9F9-69F44E8358F8}" dt="2024-12-04T23:52:39.016" v="1284" actId="13244"/>
        <pc:sldMkLst>
          <pc:docMk/>
          <pc:sldMk cId="1135109802" sldId="5313"/>
        </pc:sldMkLst>
      </pc:sldChg>
      <pc:sldChg chg="addSp delSp modSp mod modClrScheme chgLayout">
        <pc:chgData name="Ward, Reagan" userId="27291eb4-8241-4961-9e69-8c66e34cc5b0" providerId="ADAL" clId="{B2193BA3-A22A-4584-A9F9-69F44E8358F8}" dt="2024-12-04T23:53:43.998" v="1293" actId="13244"/>
        <pc:sldMkLst>
          <pc:docMk/>
          <pc:sldMk cId="3918244797" sldId="5314"/>
        </pc:sldMkLst>
      </pc:sldChg>
      <pc:sldChg chg="addSp delSp modSp mod modClrScheme chgLayout">
        <pc:chgData name="Ward, Reagan" userId="27291eb4-8241-4961-9e69-8c66e34cc5b0" providerId="ADAL" clId="{B2193BA3-A22A-4584-A9F9-69F44E8358F8}" dt="2024-12-04T23:53:21.358" v="1288" actId="13244"/>
        <pc:sldMkLst>
          <pc:docMk/>
          <pc:sldMk cId="2406663207" sldId="5318"/>
        </pc:sldMkLst>
      </pc:sldChg>
      <pc:sldChg chg="addSp delSp modSp mod modClrScheme chgLayout">
        <pc:chgData name="Ward, Reagan" userId="27291eb4-8241-4961-9e69-8c66e34cc5b0" providerId="ADAL" clId="{B2193BA3-A22A-4584-A9F9-69F44E8358F8}" dt="2024-12-04T23:53:47.157" v="1294" actId="13244"/>
        <pc:sldMkLst>
          <pc:docMk/>
          <pc:sldMk cId="3766001421" sldId="5319"/>
        </pc:sldMkLst>
      </pc:sldChg>
      <pc:sldChg chg="del">
        <pc:chgData name="Ward, Reagan" userId="27291eb4-8241-4961-9e69-8c66e34cc5b0" providerId="ADAL" clId="{B2193BA3-A22A-4584-A9F9-69F44E8358F8}" dt="2024-12-04T15:46:46.621" v="146" actId="47"/>
        <pc:sldMkLst>
          <pc:docMk/>
          <pc:sldMk cId="3545536430" sldId="5403"/>
        </pc:sldMkLst>
      </pc:sldChg>
      <pc:sldChg chg="del">
        <pc:chgData name="Ward, Reagan" userId="27291eb4-8241-4961-9e69-8c66e34cc5b0" providerId="ADAL" clId="{B2193BA3-A22A-4584-A9F9-69F44E8358F8}" dt="2024-12-04T15:46:46.621" v="146" actId="47"/>
        <pc:sldMkLst>
          <pc:docMk/>
          <pc:sldMk cId="1925961931" sldId="5523"/>
        </pc:sldMkLst>
      </pc:sldChg>
      <pc:sldChg chg="del">
        <pc:chgData name="Ward, Reagan" userId="27291eb4-8241-4961-9e69-8c66e34cc5b0" providerId="ADAL" clId="{B2193BA3-A22A-4584-A9F9-69F44E8358F8}" dt="2024-12-04T15:46:46.621" v="146" actId="47"/>
        <pc:sldMkLst>
          <pc:docMk/>
          <pc:sldMk cId="312004372" sldId="5524"/>
        </pc:sldMkLst>
      </pc:sldChg>
      <pc:sldChg chg="del">
        <pc:chgData name="Ward, Reagan" userId="27291eb4-8241-4961-9e69-8c66e34cc5b0" providerId="ADAL" clId="{B2193BA3-A22A-4584-A9F9-69F44E8358F8}" dt="2024-12-04T15:46:46.621" v="146" actId="47"/>
        <pc:sldMkLst>
          <pc:docMk/>
          <pc:sldMk cId="2273958347" sldId="5534"/>
        </pc:sldMkLst>
      </pc:sldChg>
      <pc:sldChg chg="del">
        <pc:chgData name="Ward, Reagan" userId="27291eb4-8241-4961-9e69-8c66e34cc5b0" providerId="ADAL" clId="{B2193BA3-A22A-4584-A9F9-69F44E8358F8}" dt="2024-12-04T15:46:46.621" v="146" actId="47"/>
        <pc:sldMkLst>
          <pc:docMk/>
          <pc:sldMk cId="1302995045" sldId="5536"/>
        </pc:sldMkLst>
      </pc:sldChg>
      <pc:sldChg chg="addSp delSp modSp mod modClrScheme chgLayout">
        <pc:chgData name="Ward, Reagan" userId="27291eb4-8241-4961-9e69-8c66e34cc5b0" providerId="ADAL" clId="{B2193BA3-A22A-4584-A9F9-69F44E8358F8}" dt="2024-12-05T15:13:47.726" v="1355"/>
        <pc:sldMkLst>
          <pc:docMk/>
          <pc:sldMk cId="1125029257" sldId="5590"/>
        </pc:sldMkLst>
      </pc:sldChg>
      <pc:sldChg chg="addSp delSp modSp mod modClrScheme chgLayout">
        <pc:chgData name="Ward, Reagan" userId="27291eb4-8241-4961-9e69-8c66e34cc5b0" providerId="ADAL" clId="{B2193BA3-A22A-4584-A9F9-69F44E8358F8}" dt="2024-12-04T23:52:44.576" v="1285" actId="13244"/>
        <pc:sldMkLst>
          <pc:docMk/>
          <pc:sldMk cId="3010654419" sldId="5593"/>
        </pc:sldMkLst>
      </pc:sldChg>
      <pc:sldChg chg="del">
        <pc:chgData name="Ward, Reagan" userId="27291eb4-8241-4961-9e69-8c66e34cc5b0" providerId="ADAL" clId="{B2193BA3-A22A-4584-A9F9-69F44E8358F8}" dt="2024-12-04T15:46:46.621" v="146" actId="47"/>
        <pc:sldMkLst>
          <pc:docMk/>
          <pc:sldMk cId="2686374285" sldId="5594"/>
        </pc:sldMkLst>
      </pc:sldChg>
      <pc:sldChg chg="del">
        <pc:chgData name="Ward, Reagan" userId="27291eb4-8241-4961-9e69-8c66e34cc5b0" providerId="ADAL" clId="{B2193BA3-A22A-4584-A9F9-69F44E8358F8}" dt="2024-12-04T15:46:46.621" v="146" actId="47"/>
        <pc:sldMkLst>
          <pc:docMk/>
          <pc:sldMk cId="783971613" sldId="5619"/>
        </pc:sldMkLst>
      </pc:sldChg>
      <pc:sldChg chg="del">
        <pc:chgData name="Ward, Reagan" userId="27291eb4-8241-4961-9e69-8c66e34cc5b0" providerId="ADAL" clId="{B2193BA3-A22A-4584-A9F9-69F44E8358F8}" dt="2024-12-04T15:46:46.621" v="146" actId="47"/>
        <pc:sldMkLst>
          <pc:docMk/>
          <pc:sldMk cId="4188670183" sldId="5621"/>
        </pc:sldMkLst>
      </pc:sldChg>
      <pc:sldChg chg="del">
        <pc:chgData name="Ward, Reagan" userId="27291eb4-8241-4961-9e69-8c66e34cc5b0" providerId="ADAL" clId="{B2193BA3-A22A-4584-A9F9-69F44E8358F8}" dt="2024-12-04T15:46:46.621" v="146" actId="47"/>
        <pc:sldMkLst>
          <pc:docMk/>
          <pc:sldMk cId="2017135082" sldId="5626"/>
        </pc:sldMkLst>
      </pc:sldChg>
      <pc:sldChg chg="modSp del mod">
        <pc:chgData name="Ward, Reagan" userId="27291eb4-8241-4961-9e69-8c66e34cc5b0" providerId="ADAL" clId="{B2193BA3-A22A-4584-A9F9-69F44E8358F8}" dt="2024-12-05T15:18:07.441" v="1522" actId="47"/>
        <pc:sldMkLst>
          <pc:docMk/>
          <pc:sldMk cId="2294712313" sldId="5633"/>
        </pc:sldMkLst>
      </pc:sldChg>
      <pc:sldChg chg="modSp mod">
        <pc:chgData name="Ward, Reagan" userId="27291eb4-8241-4961-9e69-8c66e34cc5b0" providerId="ADAL" clId="{B2193BA3-A22A-4584-A9F9-69F44E8358F8}" dt="2024-12-04T23:53:51.482" v="1295" actId="13244"/>
        <pc:sldMkLst>
          <pc:docMk/>
          <pc:sldMk cId="792695782" sldId="5665"/>
        </pc:sldMkLst>
      </pc:sldChg>
      <pc:sldChg chg="modSp mod">
        <pc:chgData name="Ward, Reagan" userId="27291eb4-8241-4961-9e69-8c66e34cc5b0" providerId="ADAL" clId="{B2193BA3-A22A-4584-A9F9-69F44E8358F8}" dt="2024-12-05T15:11:53.409" v="1304" actId="20577"/>
        <pc:sldMkLst>
          <pc:docMk/>
          <pc:sldMk cId="500438566" sldId="5672"/>
        </pc:sldMkLst>
        <pc:spChg chg="mod">
          <ac:chgData name="Ward, Reagan" userId="27291eb4-8241-4961-9e69-8c66e34cc5b0" providerId="ADAL" clId="{B2193BA3-A22A-4584-A9F9-69F44E8358F8}" dt="2024-12-04T23:51:26.707" v="1280" actId="1076"/>
          <ac:spMkLst>
            <pc:docMk/>
            <pc:sldMk cId="500438566" sldId="5672"/>
            <ac:spMk id="3" creationId="{6BF4B97E-13F4-8EB1-7148-584349E80E76}"/>
          </ac:spMkLst>
        </pc:spChg>
        <pc:graphicFrameChg chg="modGraphic">
          <ac:chgData name="Ward, Reagan" userId="27291eb4-8241-4961-9e69-8c66e34cc5b0" providerId="ADAL" clId="{B2193BA3-A22A-4584-A9F9-69F44E8358F8}" dt="2024-12-05T15:11:53.409" v="1304" actId="20577"/>
          <ac:graphicFrameMkLst>
            <pc:docMk/>
            <pc:sldMk cId="500438566" sldId="5672"/>
            <ac:graphicFrameMk id="5" creationId="{5E4612F7-68C6-57CA-E918-38EF641F73CF}"/>
          </ac:graphicFrameMkLst>
        </pc:graphicFrameChg>
      </pc:sldChg>
      <pc:sldChg chg="modSp mod">
        <pc:chgData name="Ward, Reagan" userId="27291eb4-8241-4961-9e69-8c66e34cc5b0" providerId="ADAL" clId="{B2193BA3-A22A-4584-A9F9-69F44E8358F8}" dt="2024-12-04T23:53:55.525" v="1296" actId="13244"/>
        <pc:sldMkLst>
          <pc:docMk/>
          <pc:sldMk cId="3114952086" sldId="5682"/>
        </pc:sldMkLst>
      </pc:sldChg>
      <pc:sldChg chg="del">
        <pc:chgData name="Ward, Reagan" userId="27291eb4-8241-4961-9e69-8c66e34cc5b0" providerId="ADAL" clId="{B2193BA3-A22A-4584-A9F9-69F44E8358F8}" dt="2024-12-04T15:46:46.621" v="146" actId="47"/>
        <pc:sldMkLst>
          <pc:docMk/>
          <pc:sldMk cId="1801856427" sldId="5683"/>
        </pc:sldMkLst>
      </pc:sldChg>
      <pc:sldChg chg="del">
        <pc:chgData name="Ward, Reagan" userId="27291eb4-8241-4961-9e69-8c66e34cc5b0" providerId="ADAL" clId="{B2193BA3-A22A-4584-A9F9-69F44E8358F8}" dt="2024-12-04T15:46:46.621" v="146" actId="47"/>
        <pc:sldMkLst>
          <pc:docMk/>
          <pc:sldMk cId="1068357804" sldId="5687"/>
        </pc:sldMkLst>
      </pc:sldChg>
      <pc:sldChg chg="del">
        <pc:chgData name="Ward, Reagan" userId="27291eb4-8241-4961-9e69-8c66e34cc5b0" providerId="ADAL" clId="{B2193BA3-A22A-4584-A9F9-69F44E8358F8}" dt="2024-12-04T15:46:46.621" v="146" actId="47"/>
        <pc:sldMkLst>
          <pc:docMk/>
          <pc:sldMk cId="4228830971" sldId="5688"/>
        </pc:sldMkLst>
      </pc:sldChg>
      <pc:sldChg chg="del">
        <pc:chgData name="Ward, Reagan" userId="27291eb4-8241-4961-9e69-8c66e34cc5b0" providerId="ADAL" clId="{B2193BA3-A22A-4584-A9F9-69F44E8358F8}" dt="2024-12-04T15:46:46.621" v="146" actId="47"/>
        <pc:sldMkLst>
          <pc:docMk/>
          <pc:sldMk cId="799171963" sldId="5691"/>
        </pc:sldMkLst>
      </pc:sldChg>
      <pc:sldChg chg="del">
        <pc:chgData name="Ward, Reagan" userId="27291eb4-8241-4961-9e69-8c66e34cc5b0" providerId="ADAL" clId="{B2193BA3-A22A-4584-A9F9-69F44E8358F8}" dt="2024-12-04T15:46:46.621" v="146" actId="47"/>
        <pc:sldMkLst>
          <pc:docMk/>
          <pc:sldMk cId="3494396476" sldId="5697"/>
        </pc:sldMkLst>
      </pc:sldChg>
      <pc:sldChg chg="del">
        <pc:chgData name="Ward, Reagan" userId="27291eb4-8241-4961-9e69-8c66e34cc5b0" providerId="ADAL" clId="{B2193BA3-A22A-4584-A9F9-69F44E8358F8}" dt="2024-12-04T15:46:46.621" v="146" actId="47"/>
        <pc:sldMkLst>
          <pc:docMk/>
          <pc:sldMk cId="3849532197" sldId="5700"/>
        </pc:sldMkLst>
      </pc:sldChg>
      <pc:sldChg chg="del">
        <pc:chgData name="Ward, Reagan" userId="27291eb4-8241-4961-9e69-8c66e34cc5b0" providerId="ADAL" clId="{B2193BA3-A22A-4584-A9F9-69F44E8358F8}" dt="2024-12-04T15:46:46.621" v="146" actId="47"/>
        <pc:sldMkLst>
          <pc:docMk/>
          <pc:sldMk cId="3375647195" sldId="5701"/>
        </pc:sldMkLst>
      </pc:sldChg>
      <pc:sldChg chg="del">
        <pc:chgData name="Ward, Reagan" userId="27291eb4-8241-4961-9e69-8c66e34cc5b0" providerId="ADAL" clId="{B2193BA3-A22A-4584-A9F9-69F44E8358F8}" dt="2024-12-04T15:46:46.621" v="146" actId="47"/>
        <pc:sldMkLst>
          <pc:docMk/>
          <pc:sldMk cId="3762705719" sldId="5702"/>
        </pc:sldMkLst>
      </pc:sldChg>
      <pc:sldChg chg="del">
        <pc:chgData name="Ward, Reagan" userId="27291eb4-8241-4961-9e69-8c66e34cc5b0" providerId="ADAL" clId="{B2193BA3-A22A-4584-A9F9-69F44E8358F8}" dt="2024-12-04T15:46:46.621" v="146" actId="47"/>
        <pc:sldMkLst>
          <pc:docMk/>
          <pc:sldMk cId="1783035619" sldId="5703"/>
        </pc:sldMkLst>
      </pc:sldChg>
      <pc:sldChg chg="del">
        <pc:chgData name="Ward, Reagan" userId="27291eb4-8241-4961-9e69-8c66e34cc5b0" providerId="ADAL" clId="{B2193BA3-A22A-4584-A9F9-69F44E8358F8}" dt="2024-12-04T15:46:46.621" v="146" actId="47"/>
        <pc:sldMkLst>
          <pc:docMk/>
          <pc:sldMk cId="200924607" sldId="5704"/>
        </pc:sldMkLst>
      </pc:sldChg>
      <pc:sldChg chg="del">
        <pc:chgData name="Ward, Reagan" userId="27291eb4-8241-4961-9e69-8c66e34cc5b0" providerId="ADAL" clId="{B2193BA3-A22A-4584-A9F9-69F44E8358F8}" dt="2024-12-04T15:46:46.621" v="146" actId="47"/>
        <pc:sldMkLst>
          <pc:docMk/>
          <pc:sldMk cId="1006896488" sldId="5705"/>
        </pc:sldMkLst>
      </pc:sldChg>
      <pc:sldChg chg="del">
        <pc:chgData name="Ward, Reagan" userId="27291eb4-8241-4961-9e69-8c66e34cc5b0" providerId="ADAL" clId="{B2193BA3-A22A-4584-A9F9-69F44E8358F8}" dt="2024-12-04T15:46:46.621" v="146" actId="47"/>
        <pc:sldMkLst>
          <pc:docMk/>
          <pc:sldMk cId="1929712594" sldId="5706"/>
        </pc:sldMkLst>
      </pc:sldChg>
      <pc:sldChg chg="del">
        <pc:chgData name="Ward, Reagan" userId="27291eb4-8241-4961-9e69-8c66e34cc5b0" providerId="ADAL" clId="{B2193BA3-A22A-4584-A9F9-69F44E8358F8}" dt="2024-12-04T15:46:46.621" v="146" actId="47"/>
        <pc:sldMkLst>
          <pc:docMk/>
          <pc:sldMk cId="3205990569" sldId="5707"/>
        </pc:sldMkLst>
      </pc:sldChg>
      <pc:sldChg chg="addSp delSp modSp mod modClrScheme chgLayout">
        <pc:chgData name="Ward, Reagan" userId="27291eb4-8241-4961-9e69-8c66e34cc5b0" providerId="ADAL" clId="{B2193BA3-A22A-4584-A9F9-69F44E8358F8}" dt="2024-12-04T23:53:04.073" v="1286" actId="13244"/>
        <pc:sldMkLst>
          <pc:docMk/>
          <pc:sldMk cId="1181260697" sldId="5712"/>
        </pc:sldMkLst>
      </pc:sldChg>
      <pc:sldChg chg="addSp delSp modSp mod modClrScheme chgLayout">
        <pc:chgData name="Ward, Reagan" userId="27291eb4-8241-4961-9e69-8c66e34cc5b0" providerId="ADAL" clId="{B2193BA3-A22A-4584-A9F9-69F44E8358F8}" dt="2024-12-05T15:13:15.291" v="1342"/>
        <pc:sldMkLst>
          <pc:docMk/>
          <pc:sldMk cId="951239136" sldId="5713"/>
        </pc:sldMkLst>
      </pc:sldChg>
      <pc:sldChg chg="addSp delSp modSp new mod modClrScheme chgLayout">
        <pc:chgData name="Ward, Reagan" userId="27291eb4-8241-4961-9e69-8c66e34cc5b0" providerId="ADAL" clId="{B2193BA3-A22A-4584-A9F9-69F44E8358F8}" dt="2024-12-04T15:46:17.043" v="103" actId="20577"/>
        <pc:sldMkLst>
          <pc:docMk/>
          <pc:sldMk cId="2330773793" sldId="5714"/>
        </pc:sldMkLst>
      </pc:sldChg>
      <pc:sldChg chg="addSp delSp modSp new mod modClrScheme chgLayout">
        <pc:chgData name="Ward, Reagan" userId="27291eb4-8241-4961-9e69-8c66e34cc5b0" providerId="ADAL" clId="{B2193BA3-A22A-4584-A9F9-69F44E8358F8}" dt="2024-12-04T15:46:37.287" v="145" actId="20577"/>
        <pc:sldMkLst>
          <pc:docMk/>
          <pc:sldMk cId="3812577952" sldId="5715"/>
        </pc:sldMkLst>
      </pc:sldChg>
      <pc:sldChg chg="addSp modSp mod modClrScheme chgLayout">
        <pc:chgData name="Ward, Reagan" userId="27291eb4-8241-4961-9e69-8c66e34cc5b0" providerId="ADAL" clId="{B2193BA3-A22A-4584-A9F9-69F44E8358F8}" dt="2024-12-04T23:53:12.846" v="1287" actId="13244"/>
        <pc:sldMkLst>
          <pc:docMk/>
          <pc:sldMk cId="4085267074" sldId="5716"/>
        </pc:sldMkLst>
      </pc:sldChg>
      <pc:sldChg chg="addSp delSp modSp new mod modClrScheme chgLayout">
        <pc:chgData name="Ward, Reagan" userId="27291eb4-8241-4961-9e69-8c66e34cc5b0" providerId="ADAL" clId="{B2193BA3-A22A-4584-A9F9-69F44E8358F8}" dt="2024-12-04T18:42:12.191" v="977" actId="20577"/>
        <pc:sldMkLst>
          <pc:docMk/>
          <pc:sldMk cId="4110900880" sldId="5716"/>
        </pc:sldMkLst>
      </pc:sldChg>
      <pc:sldChg chg="addSp delSp modSp mod modClrScheme chgLayout">
        <pc:chgData name="Ward, Reagan" userId="27291eb4-8241-4961-9e69-8c66e34cc5b0" providerId="ADAL" clId="{B2193BA3-A22A-4584-A9F9-69F44E8358F8}" dt="2024-12-04T23:43:13.124" v="1237" actId="13244"/>
        <pc:sldMkLst>
          <pc:docMk/>
          <pc:sldMk cId="217821678" sldId="5717"/>
        </pc:sldMkLst>
      </pc:sldChg>
      <pc:sldChg chg="addSp delSp modSp new mod modClrScheme chgLayout">
        <pc:chgData name="Ward, Reagan" userId="27291eb4-8241-4961-9e69-8c66e34cc5b0" providerId="ADAL" clId="{B2193BA3-A22A-4584-A9F9-69F44E8358F8}" dt="2024-12-04T18:41:43.321" v="936" actId="20577"/>
        <pc:sldMkLst>
          <pc:docMk/>
          <pc:sldMk cId="3546616792" sldId="5717"/>
        </pc:sldMkLst>
      </pc:sldChg>
      <pc:sldChg chg="addSp delSp modSp new mod modClrScheme chgLayout">
        <pc:chgData name="Ward, Reagan" userId="27291eb4-8241-4961-9e69-8c66e34cc5b0" providerId="ADAL" clId="{B2193BA3-A22A-4584-A9F9-69F44E8358F8}" dt="2024-12-04T18:42:29.049" v="979" actId="700"/>
        <pc:sldMkLst>
          <pc:docMk/>
          <pc:sldMk cId="3810554323" sldId="5718"/>
        </pc:sldMkLst>
      </pc:sldChg>
      <pc:sldChg chg="addSp delSp modSp mod modClrScheme chgLayout">
        <pc:chgData name="Ward, Reagan" userId="27291eb4-8241-4961-9e69-8c66e34cc5b0" providerId="ADAL" clId="{B2193BA3-A22A-4584-A9F9-69F44E8358F8}" dt="2024-12-04T23:53:31.341" v="1290" actId="13244"/>
        <pc:sldMkLst>
          <pc:docMk/>
          <pc:sldMk cId="4198473433" sldId="5718"/>
        </pc:sldMkLst>
      </pc:sldChg>
      <pc:sldChg chg="addSp delSp modSp mod modClrScheme chgLayout">
        <pc:chgData name="Ward, Reagan" userId="27291eb4-8241-4961-9e69-8c66e34cc5b0" providerId="ADAL" clId="{B2193BA3-A22A-4584-A9F9-69F44E8358F8}" dt="2024-12-04T23:53:35.841" v="1291" actId="13244"/>
        <pc:sldMkLst>
          <pc:docMk/>
          <pc:sldMk cId="913226430" sldId="5719"/>
        </pc:sldMkLst>
      </pc:sldChg>
      <pc:sldChg chg="addSp delSp modSp mod modClrScheme chgLayout">
        <pc:chgData name="Ward, Reagan" userId="27291eb4-8241-4961-9e69-8c66e34cc5b0" providerId="ADAL" clId="{B2193BA3-A22A-4584-A9F9-69F44E8358F8}" dt="2024-12-04T23:53:39.864" v="1292" actId="13244"/>
        <pc:sldMkLst>
          <pc:docMk/>
          <pc:sldMk cId="3974479967" sldId="5720"/>
        </pc:sldMkLst>
      </pc:sldChg>
      <pc:sldChg chg="addSp delSp modSp new mod">
        <pc:chgData name="Ward, Reagan" userId="27291eb4-8241-4961-9e69-8c66e34cc5b0" providerId="ADAL" clId="{B2193BA3-A22A-4584-A9F9-69F44E8358F8}" dt="2024-12-05T15:18:51.349" v="1525" actId="20577"/>
        <pc:sldMkLst>
          <pc:docMk/>
          <pc:sldMk cId="3135495328" sldId="5721"/>
        </pc:sldMkLst>
      </pc:sldChg>
      <pc:sldMasterChg chg="delSldLayout">
        <pc:chgData name="Ward, Reagan" userId="27291eb4-8241-4961-9e69-8c66e34cc5b0" providerId="ADAL" clId="{B2193BA3-A22A-4584-A9F9-69F44E8358F8}" dt="2024-12-04T15:46:46.621" v="146" actId="47"/>
        <pc:sldMasterMkLst>
          <pc:docMk/>
          <pc:sldMasterMk cId="2150711039" sldId="2147483676"/>
        </pc:sldMasterMkLst>
        <pc:sldLayoutChg chg="del">
          <pc:chgData name="Ward, Reagan" userId="27291eb4-8241-4961-9e69-8c66e34cc5b0" providerId="ADAL" clId="{B2193BA3-A22A-4584-A9F9-69F44E8358F8}" dt="2024-12-04T15:46:46.621" v="146" actId="47"/>
          <pc:sldLayoutMkLst>
            <pc:docMk/>
            <pc:sldMasterMk cId="2150711039" sldId="2147483676"/>
            <pc:sldLayoutMk cId="1166018689" sldId="2147483710"/>
          </pc:sldLayoutMkLst>
        </pc:sldLayoutChg>
      </pc:sldMasterChg>
    </pc:docChg>
  </pc:docChgLst>
  <pc:docChgLst>
    <pc:chgData name="Hoffman, Peter" userId="673cee94-26bd-4c2a-ab82-1b3669e2f049" providerId="ADAL" clId="{2B157E9B-8AE4-4D89-991B-2251E63B1A0C}"/>
    <pc:docChg chg="delSld modSld">
      <pc:chgData name="Hoffman, Peter" userId="673cee94-26bd-4c2a-ab82-1b3669e2f049" providerId="ADAL" clId="{2B157E9B-8AE4-4D89-991B-2251E63B1A0C}" dt="2024-10-29T20:27:07.981" v="18" actId="20577"/>
      <pc:docMkLst>
        <pc:docMk/>
      </pc:docMkLst>
      <pc:sldChg chg="modSp">
        <pc:chgData name="Hoffman, Peter" userId="673cee94-26bd-4c2a-ab82-1b3669e2f049" providerId="ADAL" clId="{2B157E9B-8AE4-4D89-991B-2251E63B1A0C}" dt="2024-10-29T20:27:07.981" v="18" actId="20577"/>
        <pc:sldMkLst>
          <pc:docMk/>
          <pc:sldMk cId="3717000822" sldId="280"/>
        </pc:sldMkLst>
      </pc:sldChg>
      <pc:sldChg chg="del">
        <pc:chgData name="Hoffman, Peter" userId="673cee94-26bd-4c2a-ab82-1b3669e2f049" providerId="ADAL" clId="{2B157E9B-8AE4-4D89-991B-2251E63B1A0C}" dt="2024-10-29T20:26:53.634" v="3" actId="2696"/>
        <pc:sldMkLst>
          <pc:docMk/>
          <pc:sldMk cId="620519025" sldId="332"/>
        </pc:sldMkLst>
      </pc:sldChg>
      <pc:sldChg chg="del">
        <pc:chgData name="Hoffman, Peter" userId="673cee94-26bd-4c2a-ab82-1b3669e2f049" providerId="ADAL" clId="{2B157E9B-8AE4-4D89-991B-2251E63B1A0C}" dt="2024-10-29T20:26:53.634" v="3" actId="2696"/>
        <pc:sldMkLst>
          <pc:docMk/>
          <pc:sldMk cId="135215506" sldId="333"/>
        </pc:sldMkLst>
      </pc:sldChg>
      <pc:sldChg chg="del">
        <pc:chgData name="Hoffman, Peter" userId="673cee94-26bd-4c2a-ab82-1b3669e2f049" providerId="ADAL" clId="{2B157E9B-8AE4-4D89-991B-2251E63B1A0C}" dt="2024-10-29T20:26:53.634" v="3" actId="2696"/>
        <pc:sldMkLst>
          <pc:docMk/>
          <pc:sldMk cId="3786229217" sldId="5397"/>
        </pc:sldMkLst>
      </pc:sldChg>
      <pc:sldChg chg="del">
        <pc:chgData name="Hoffman, Peter" userId="673cee94-26bd-4c2a-ab82-1b3669e2f049" providerId="ADAL" clId="{2B157E9B-8AE4-4D89-991B-2251E63B1A0C}" dt="2024-10-29T20:26:53.634" v="3" actId="2696"/>
        <pc:sldMkLst>
          <pc:docMk/>
          <pc:sldMk cId="222853044" sldId="5585"/>
        </pc:sldMkLst>
      </pc:sldChg>
      <pc:sldChg chg="del">
        <pc:chgData name="Hoffman, Peter" userId="673cee94-26bd-4c2a-ab82-1b3669e2f049" providerId="ADAL" clId="{2B157E9B-8AE4-4D89-991B-2251E63B1A0C}" dt="2024-10-29T20:26:53.634" v="3" actId="2696"/>
        <pc:sldMkLst>
          <pc:docMk/>
          <pc:sldMk cId="2165601397" sldId="5586"/>
        </pc:sldMkLst>
      </pc:sldChg>
      <pc:sldChg chg="del">
        <pc:chgData name="Hoffman, Peter" userId="673cee94-26bd-4c2a-ab82-1b3669e2f049" providerId="ADAL" clId="{2B157E9B-8AE4-4D89-991B-2251E63B1A0C}" dt="2024-10-29T20:26:53.634" v="3" actId="2696"/>
        <pc:sldMkLst>
          <pc:docMk/>
          <pc:sldMk cId="783971613" sldId="5619"/>
        </pc:sldMkLst>
      </pc:sldChg>
      <pc:sldChg chg="del">
        <pc:chgData name="Hoffman, Peter" userId="673cee94-26bd-4c2a-ab82-1b3669e2f049" providerId="ADAL" clId="{2B157E9B-8AE4-4D89-991B-2251E63B1A0C}" dt="2024-10-29T20:26:25.594" v="1" actId="2696"/>
        <pc:sldMkLst>
          <pc:docMk/>
          <pc:sldMk cId="3809231997" sldId="5620"/>
        </pc:sldMkLst>
      </pc:sldChg>
      <pc:sldChg chg="del">
        <pc:chgData name="Hoffman, Peter" userId="673cee94-26bd-4c2a-ab82-1b3669e2f049" providerId="ADAL" clId="{2B157E9B-8AE4-4D89-991B-2251E63B1A0C}" dt="2024-10-29T20:26:25.594" v="1" actId="2696"/>
        <pc:sldMkLst>
          <pc:docMk/>
          <pc:sldMk cId="4188670183" sldId="5621"/>
        </pc:sldMkLst>
      </pc:sldChg>
      <pc:sldChg chg="del">
        <pc:chgData name="Hoffman, Peter" userId="673cee94-26bd-4c2a-ab82-1b3669e2f049" providerId="ADAL" clId="{2B157E9B-8AE4-4D89-991B-2251E63B1A0C}" dt="2024-10-29T20:26:25.594" v="1" actId="2696"/>
        <pc:sldMkLst>
          <pc:docMk/>
          <pc:sldMk cId="2017135082" sldId="5626"/>
        </pc:sldMkLst>
      </pc:sldChg>
      <pc:sldChg chg="del">
        <pc:chgData name="Hoffman, Peter" userId="673cee94-26bd-4c2a-ab82-1b3669e2f049" providerId="ADAL" clId="{2B157E9B-8AE4-4D89-991B-2251E63B1A0C}" dt="2024-10-29T20:26:25.594" v="1" actId="2696"/>
        <pc:sldMkLst>
          <pc:docMk/>
          <pc:sldMk cId="3199639070" sldId="5678"/>
        </pc:sldMkLst>
      </pc:sldChg>
      <pc:sldChg chg="del">
        <pc:chgData name="Hoffman, Peter" userId="673cee94-26bd-4c2a-ab82-1b3669e2f049" providerId="ADAL" clId="{2B157E9B-8AE4-4D89-991B-2251E63B1A0C}" dt="2024-10-29T20:26:25.594" v="1" actId="2696"/>
        <pc:sldMkLst>
          <pc:docMk/>
          <pc:sldMk cId="646360203" sldId="5679"/>
        </pc:sldMkLst>
      </pc:sldChg>
      <pc:sldChg chg="del">
        <pc:chgData name="Hoffman, Peter" userId="673cee94-26bd-4c2a-ab82-1b3669e2f049" providerId="ADAL" clId="{2B157E9B-8AE4-4D89-991B-2251E63B1A0C}" dt="2024-10-29T20:26:25.594" v="1" actId="2696"/>
        <pc:sldMkLst>
          <pc:docMk/>
          <pc:sldMk cId="649355038" sldId="5680"/>
        </pc:sldMkLst>
      </pc:sldChg>
      <pc:sldChg chg="del">
        <pc:chgData name="Hoffman, Peter" userId="673cee94-26bd-4c2a-ab82-1b3669e2f049" providerId="ADAL" clId="{2B157E9B-8AE4-4D89-991B-2251E63B1A0C}" dt="2024-10-29T20:26:25.594" v="1" actId="2696"/>
        <pc:sldMkLst>
          <pc:docMk/>
          <pc:sldMk cId="18737908" sldId="5681"/>
        </pc:sldMkLst>
      </pc:sldChg>
      <pc:sldChg chg="del">
        <pc:chgData name="Hoffman, Peter" userId="673cee94-26bd-4c2a-ab82-1b3669e2f049" providerId="ADAL" clId="{2B157E9B-8AE4-4D89-991B-2251E63B1A0C}" dt="2024-10-29T20:26:53.634" v="3" actId="2696"/>
        <pc:sldMkLst>
          <pc:docMk/>
          <pc:sldMk cId="3494396476" sldId="5683"/>
        </pc:sldMkLst>
      </pc:sldChg>
    </pc:docChg>
  </pc:docChgLst>
  <pc:docChgLst>
    <pc:chgData name="Ward, Reagan" userId="27291eb4-8241-4961-9e69-8c66e34cc5b0" providerId="ADAL" clId="{138C3199-1691-4DEA-BF93-657436173F36}"/>
    <pc:docChg chg="undo custSel addSld delSld modSld sldOrd delMainMaster">
      <pc:chgData name="Ward, Reagan" userId="27291eb4-8241-4961-9e69-8c66e34cc5b0" providerId="ADAL" clId="{138C3199-1691-4DEA-BF93-657436173F36}" dt="2024-09-11T22:39:58.267" v="2862" actId="13244"/>
      <pc:docMkLst>
        <pc:docMk/>
      </pc:docMkLst>
      <pc:sldChg chg="delSp modSp add mod">
        <pc:chgData name="Ward, Reagan" userId="27291eb4-8241-4961-9e69-8c66e34cc5b0" providerId="ADAL" clId="{138C3199-1691-4DEA-BF93-657436173F36}" dt="2024-09-10T22:18:06.596" v="586" actId="12"/>
        <pc:sldMkLst>
          <pc:docMk/>
          <pc:sldMk cId="4006630429" sldId="282"/>
        </pc:sldMkLst>
      </pc:sldChg>
      <pc:sldChg chg="addSp delSp modSp del mod modClrScheme chgLayout">
        <pc:chgData name="Ward, Reagan" userId="27291eb4-8241-4961-9e69-8c66e34cc5b0" providerId="ADAL" clId="{138C3199-1691-4DEA-BF93-657436173F36}" dt="2024-09-10T22:12:26.230" v="265" actId="47"/>
        <pc:sldMkLst>
          <pc:docMk/>
          <pc:sldMk cId="1426715698" sldId="5295"/>
        </pc:sldMkLst>
      </pc:sldChg>
      <pc:sldChg chg="modSp del">
        <pc:chgData name="Ward, Reagan" userId="27291eb4-8241-4961-9e69-8c66e34cc5b0" providerId="ADAL" clId="{138C3199-1691-4DEA-BF93-657436173F36}" dt="2024-09-10T22:13:47.707" v="286" actId="47"/>
        <pc:sldMkLst>
          <pc:docMk/>
          <pc:sldMk cId="444206763" sldId="5308"/>
        </pc:sldMkLst>
      </pc:sldChg>
      <pc:sldChg chg="add">
        <pc:chgData name="Ward, Reagan" userId="27291eb4-8241-4961-9e69-8c66e34cc5b0" providerId="ADAL" clId="{138C3199-1691-4DEA-BF93-657436173F36}" dt="2024-09-10T22:19:26.104" v="588"/>
        <pc:sldMkLst>
          <pc:docMk/>
          <pc:sldMk cId="619942572" sldId="5456"/>
        </pc:sldMkLst>
      </pc:sldChg>
      <pc:sldChg chg="addSp delSp modSp mod modClrScheme chgLayout">
        <pc:chgData name="Ward, Reagan" userId="27291eb4-8241-4961-9e69-8c66e34cc5b0" providerId="ADAL" clId="{138C3199-1691-4DEA-BF93-657436173F36}" dt="2024-09-10T22:15:15.022" v="303"/>
        <pc:sldMkLst>
          <pc:docMk/>
          <pc:sldMk cId="602901426" sldId="5498"/>
        </pc:sldMkLst>
      </pc:sldChg>
      <pc:sldChg chg="add ord">
        <pc:chgData name="Ward, Reagan" userId="27291eb4-8241-4961-9e69-8c66e34cc5b0" providerId="ADAL" clId="{138C3199-1691-4DEA-BF93-657436173F36}" dt="2024-09-11T15:53:54.299" v="2687"/>
        <pc:sldMkLst>
          <pc:docMk/>
          <pc:sldMk cId="2971538637" sldId="5560"/>
        </pc:sldMkLst>
      </pc:sldChg>
      <pc:sldChg chg="addSp delSp modSp add mod modClrScheme chgLayout">
        <pc:chgData name="Ward, Reagan" userId="27291eb4-8241-4961-9e69-8c66e34cc5b0" providerId="ADAL" clId="{138C3199-1691-4DEA-BF93-657436173F36}" dt="2024-09-11T15:54:59.663" v="2831" actId="20577"/>
        <pc:sldMkLst>
          <pc:docMk/>
          <pc:sldMk cId="299511397" sldId="5573"/>
        </pc:sldMkLst>
      </pc:sldChg>
      <pc:sldChg chg="addSp delSp modSp mod modClrScheme chgLayout">
        <pc:chgData name="Ward, Reagan" userId="27291eb4-8241-4961-9e69-8c66e34cc5b0" providerId="ADAL" clId="{138C3199-1691-4DEA-BF93-657436173F36}" dt="2024-09-10T22:15:12.531" v="302"/>
        <pc:sldMkLst>
          <pc:docMk/>
          <pc:sldMk cId="936857245" sldId="5587"/>
        </pc:sldMkLst>
      </pc:sldChg>
      <pc:sldChg chg="addSp delSp modSp new mod modClrScheme chgLayout">
        <pc:chgData name="Ward, Reagan" userId="27291eb4-8241-4961-9e69-8c66e34cc5b0" providerId="ADAL" clId="{138C3199-1691-4DEA-BF93-657436173F36}" dt="2024-09-10T22:09:46.227" v="188" actId="20577"/>
        <pc:sldMkLst>
          <pc:docMk/>
          <pc:sldMk cId="3716896197" sldId="5590"/>
        </pc:sldMkLst>
      </pc:sldChg>
      <pc:sldChg chg="addSp delSp modSp new del mod modClrScheme chgLayout">
        <pc:chgData name="Ward, Reagan" userId="27291eb4-8241-4961-9e69-8c66e34cc5b0" providerId="ADAL" clId="{138C3199-1691-4DEA-BF93-657436173F36}" dt="2024-09-10T22:19:28.218" v="589" actId="47"/>
        <pc:sldMkLst>
          <pc:docMk/>
          <pc:sldMk cId="4089868825" sldId="5591"/>
        </pc:sldMkLst>
      </pc:sldChg>
      <pc:sldChg chg="addSp delSp modSp new mod modClrScheme chgLayout">
        <pc:chgData name="Ward, Reagan" userId="27291eb4-8241-4961-9e69-8c66e34cc5b0" providerId="ADAL" clId="{138C3199-1691-4DEA-BF93-657436173F36}" dt="2024-09-11T15:53:14.351" v="2683" actId="13244"/>
        <pc:sldMkLst>
          <pc:docMk/>
          <pc:sldMk cId="1730343134" sldId="5592"/>
        </pc:sldMkLst>
      </pc:sldChg>
      <pc:sldChg chg="addSp delSp modSp new mod modClrScheme chgLayout">
        <pc:chgData name="Ward, Reagan" userId="27291eb4-8241-4961-9e69-8c66e34cc5b0" providerId="ADAL" clId="{138C3199-1691-4DEA-BF93-657436173F36}" dt="2024-09-11T15:53:32.700" v="2685" actId="13244"/>
        <pc:sldMkLst>
          <pc:docMk/>
          <pc:sldMk cId="2200963915" sldId="5593"/>
        </pc:sldMkLst>
      </pc:sldChg>
      <pc:sldChg chg="addSp delSp modSp new mod modClrScheme chgLayout">
        <pc:chgData name="Ward, Reagan" userId="27291eb4-8241-4961-9e69-8c66e34cc5b0" providerId="ADAL" clId="{138C3199-1691-4DEA-BF93-657436173F36}" dt="2024-09-11T22:39:58.267" v="2862" actId="13244"/>
        <pc:sldMkLst>
          <pc:docMk/>
          <pc:sldMk cId="947091266" sldId="5594"/>
        </pc:sldMkLst>
      </pc:sldChg>
      <pc:sldChg chg="new del">
        <pc:chgData name="Ward, Reagan" userId="27291eb4-8241-4961-9e69-8c66e34cc5b0" providerId="ADAL" clId="{138C3199-1691-4DEA-BF93-657436173F36}" dt="2024-09-10T22:13:55.752" v="288" actId="680"/>
        <pc:sldMkLst>
          <pc:docMk/>
          <pc:sldMk cId="4275454903" sldId="5594"/>
        </pc:sldMkLst>
      </pc:sldChg>
      <pc:sldChg chg="addSp delSp modSp new mod">
        <pc:chgData name="Ward, Reagan" userId="27291eb4-8241-4961-9e69-8c66e34cc5b0" providerId="ADAL" clId="{138C3199-1691-4DEA-BF93-657436173F36}" dt="2024-09-10T22:46:40.916" v="2680" actId="478"/>
        <pc:sldMkLst>
          <pc:docMk/>
          <pc:sldMk cId="1945452351" sldId="5595"/>
        </pc:sldMkLst>
      </pc:sldChg>
      <pc:sldChg chg="new del">
        <pc:chgData name="Ward, Reagan" userId="27291eb4-8241-4961-9e69-8c66e34cc5b0" providerId="ADAL" clId="{138C3199-1691-4DEA-BF93-657436173F36}" dt="2024-09-10T22:47:05.219" v="2682" actId="47"/>
        <pc:sldMkLst>
          <pc:docMk/>
          <pc:sldMk cId="3266749224" sldId="5596"/>
        </pc:sldMkLst>
      </pc:sldChg>
      <pc:sldMasterChg chg="del delSldLayout">
        <pc:chgData name="Ward, Reagan" userId="27291eb4-8241-4961-9e69-8c66e34cc5b0" providerId="ADAL" clId="{138C3199-1691-4DEA-BF93-657436173F36}" dt="2024-09-10T22:14:04.734" v="291" actId="700"/>
        <pc:sldMasterMkLst>
          <pc:docMk/>
          <pc:sldMasterMk cId="1824533712" sldId="2147483713"/>
        </pc:sldMasterMkLst>
        <pc:sldLayoutChg chg="del">
          <pc:chgData name="Ward, Reagan" userId="27291eb4-8241-4961-9e69-8c66e34cc5b0" providerId="ADAL" clId="{138C3199-1691-4DEA-BF93-657436173F36}" dt="2024-09-10T22:14:04.734" v="291" actId="700"/>
          <pc:sldLayoutMkLst>
            <pc:docMk/>
            <pc:sldMasterMk cId="1824533712" sldId="2147483713"/>
            <pc:sldLayoutMk cId="1657740497" sldId="2147483715"/>
          </pc:sldLayoutMkLst>
        </pc:sldLayoutChg>
        <pc:sldLayoutChg chg="del">
          <pc:chgData name="Ward, Reagan" userId="27291eb4-8241-4961-9e69-8c66e34cc5b0" providerId="ADAL" clId="{138C3199-1691-4DEA-BF93-657436173F36}" dt="2024-09-10T22:12:26.230" v="265" actId="47"/>
          <pc:sldLayoutMkLst>
            <pc:docMk/>
            <pc:sldMasterMk cId="1824533712" sldId="2147483713"/>
            <pc:sldLayoutMk cId="2251505338" sldId="2147483719"/>
          </pc:sldLayoutMkLst>
        </pc:sldLayoutChg>
      </pc:sldMasterChg>
    </pc:docChg>
  </pc:docChgLst>
  <pc:docChgLst>
    <pc:chgData name="Chaffin,Melissa" userId="S::chaffin_m@cde.state.co.us::21f0136b-23e1-4eef-9c4f-f29e4cc3ac56" providerId="AD" clId="Web-{43EC0A56-90FE-ABC5-B976-A8CD73BA002F}"/>
    <pc:docChg chg="modSld">
      <pc:chgData name="Chaffin,Melissa" userId="S::chaffin_m@cde.state.co.us::21f0136b-23e1-4eef-9c4f-f29e4cc3ac56" providerId="AD" clId="Web-{43EC0A56-90FE-ABC5-B976-A8CD73BA002F}" dt="2024-09-18T15:43:09.693" v="139" actId="20577"/>
      <pc:docMkLst>
        <pc:docMk/>
      </pc:docMkLst>
      <pc:sldChg chg="modSp">
        <pc:chgData name="Chaffin,Melissa" userId="S::chaffin_m@cde.state.co.us::21f0136b-23e1-4eef-9c4f-f29e4cc3ac56" providerId="AD" clId="Web-{43EC0A56-90FE-ABC5-B976-A8CD73BA002F}" dt="2024-09-18T15:36:51.710" v="19" actId="20577"/>
        <pc:sldMkLst>
          <pc:docMk/>
          <pc:sldMk cId="1016378890" sldId="5604"/>
        </pc:sldMkLst>
      </pc:sldChg>
      <pc:sldChg chg="modSp modCm">
        <pc:chgData name="Chaffin,Melissa" userId="S::chaffin_m@cde.state.co.us::21f0136b-23e1-4eef-9c4f-f29e4cc3ac56" providerId="AD" clId="Web-{43EC0A56-90FE-ABC5-B976-A8CD73BA002F}" dt="2024-09-18T15:41:52.049" v="134" actId="1076"/>
        <pc:sldMkLst>
          <pc:docMk/>
          <pc:sldMk cId="3530695552" sldId="5606"/>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40:58.235" v="125" actId="20577"/>
              <pc2:cmMkLst xmlns:pc2="http://schemas.microsoft.com/office/powerpoint/2019/9/main/command">
                <pc:docMk/>
                <pc:sldMk cId="3530695552" sldId="5606"/>
                <pc2:cmMk id="{7F7B10F8-CBDD-432F-92E5-589FE69CFE8C}"/>
              </pc2:cmMkLst>
            </pc226:cmChg>
          </p:ext>
        </pc:extLst>
      </pc:sldChg>
      <pc:sldChg chg="modSp modCm">
        <pc:chgData name="Chaffin,Melissa" userId="S::chaffin_m@cde.state.co.us::21f0136b-23e1-4eef-9c4f-f29e4cc3ac56" providerId="AD" clId="Web-{43EC0A56-90FE-ABC5-B976-A8CD73BA002F}" dt="2024-09-18T15:38:29.245" v="41" actId="20577"/>
        <pc:sldMkLst>
          <pc:docMk/>
          <pc:sldMk cId="2760380853" sldId="5608"/>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8:21.041" v="40" actId="20577"/>
              <pc2:cmMkLst xmlns:pc2="http://schemas.microsoft.com/office/powerpoint/2019/9/main/command">
                <pc:docMk/>
                <pc:sldMk cId="2760380853" sldId="5608"/>
                <pc2:cmMk id="{D30E8948-BC96-4BC5-A50E-80A7638C66B5}"/>
              </pc2:cmMkLst>
            </pc226:cmChg>
          </p:ext>
        </pc:extLst>
      </pc:sldChg>
      <pc:sldChg chg="modSp modCm">
        <pc:chgData name="Chaffin,Melissa" userId="S::chaffin_m@cde.state.co.us::21f0136b-23e1-4eef-9c4f-f29e4cc3ac56" providerId="AD" clId="Web-{43EC0A56-90FE-ABC5-B976-A8CD73BA002F}" dt="2024-09-18T15:43:09.693" v="139"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Chaffin,Melissa" userId="S::chaffin_m@cde.state.co.us::21f0136b-23e1-4eef-9c4f-f29e4cc3ac56" providerId="AD" clId="Web-{43EC0A56-90FE-ABC5-B976-A8CD73BA002F}" dt="2024-09-18T15:39:43.654" v="72" actId="20577"/>
              <pc2:cmMkLst xmlns:pc2="http://schemas.microsoft.com/office/powerpoint/2019/9/main/command">
                <pc:docMk/>
                <pc:sldMk cId="1226889934" sldId="5609"/>
                <pc2:cmMk id="{02B6D300-2874-4CB8-AB22-381C30DB8CE7}"/>
              </pc2:cmMkLst>
            </pc226:cmChg>
          </p:ext>
        </pc:extLst>
      </pc:sldChg>
    </pc:docChg>
  </pc:docChgLst>
  <pc:docChgLst>
    <pc:chgData name="Hoffman, Peter" userId="673cee94-26bd-4c2a-ab82-1b3669e2f049" providerId="ADAL" clId="{DADDD2C8-F14D-40E6-B716-42D2F4099DD4}"/>
    <pc:docChg chg="custSel delSld modSld">
      <pc:chgData name="Hoffman, Peter" userId="673cee94-26bd-4c2a-ab82-1b3669e2f049" providerId="ADAL" clId="{DADDD2C8-F14D-40E6-B716-42D2F4099DD4}" dt="2024-07-24T18:28:50.834" v="872" actId="962"/>
      <pc:docMkLst>
        <pc:docMk/>
      </pc:docMkLst>
      <pc:sldChg chg="del">
        <pc:chgData name="Hoffman, Peter" userId="673cee94-26bd-4c2a-ab82-1b3669e2f049" providerId="ADAL" clId="{DADDD2C8-F14D-40E6-B716-42D2F4099DD4}" dt="2024-07-24T18:20:13.067" v="50" actId="2696"/>
        <pc:sldMkLst>
          <pc:docMk/>
          <pc:sldMk cId="1874361841" sldId="3377"/>
        </pc:sldMkLst>
      </pc:sldChg>
      <pc:sldChg chg="del">
        <pc:chgData name="Hoffman, Peter" userId="673cee94-26bd-4c2a-ab82-1b3669e2f049" providerId="ADAL" clId="{DADDD2C8-F14D-40E6-B716-42D2F4099DD4}" dt="2024-07-24T18:20:13.067" v="50" actId="2696"/>
        <pc:sldMkLst>
          <pc:docMk/>
          <pc:sldMk cId="619204014" sldId="3378"/>
        </pc:sldMkLst>
      </pc:sldChg>
      <pc:sldChg chg="del">
        <pc:chgData name="Hoffman, Peter" userId="673cee94-26bd-4c2a-ab82-1b3669e2f049" providerId="ADAL" clId="{DADDD2C8-F14D-40E6-B716-42D2F4099DD4}" dt="2024-07-24T18:20:13.067" v="50" actId="2696"/>
        <pc:sldMkLst>
          <pc:docMk/>
          <pc:sldMk cId="2070836297" sldId="4983"/>
        </pc:sldMkLst>
      </pc:sldChg>
      <pc:sldChg chg="del">
        <pc:chgData name="Hoffman, Peter" userId="673cee94-26bd-4c2a-ab82-1b3669e2f049" providerId="ADAL" clId="{DADDD2C8-F14D-40E6-B716-42D2F4099DD4}" dt="2024-07-24T18:20:13.067" v="50" actId="2696"/>
        <pc:sldMkLst>
          <pc:docMk/>
          <pc:sldMk cId="1346212388" sldId="4989"/>
        </pc:sldMkLst>
      </pc:sldChg>
      <pc:sldChg chg="del">
        <pc:chgData name="Hoffman, Peter" userId="673cee94-26bd-4c2a-ab82-1b3669e2f049" providerId="ADAL" clId="{DADDD2C8-F14D-40E6-B716-42D2F4099DD4}" dt="2024-07-24T18:20:25.829" v="51" actId="2696"/>
        <pc:sldMkLst>
          <pc:docMk/>
          <pc:sldMk cId="1118867174" sldId="5275"/>
        </pc:sldMkLst>
      </pc:sldChg>
      <pc:sldChg chg="del">
        <pc:chgData name="Hoffman, Peter" userId="673cee94-26bd-4c2a-ab82-1b3669e2f049" providerId="ADAL" clId="{DADDD2C8-F14D-40E6-B716-42D2F4099DD4}" dt="2024-07-24T18:20:25.829" v="51" actId="2696"/>
        <pc:sldMkLst>
          <pc:docMk/>
          <pc:sldMk cId="2916385814" sldId="5277"/>
        </pc:sldMkLst>
      </pc:sldChg>
      <pc:sldChg chg="del">
        <pc:chgData name="Hoffman, Peter" userId="673cee94-26bd-4c2a-ab82-1b3669e2f049" providerId="ADAL" clId="{DADDD2C8-F14D-40E6-B716-42D2F4099DD4}" dt="2024-07-24T18:20:25.829" v="51" actId="2696"/>
        <pc:sldMkLst>
          <pc:docMk/>
          <pc:sldMk cId="2365850526" sldId="5312"/>
        </pc:sldMkLst>
      </pc:sldChg>
      <pc:sldChg chg="del">
        <pc:chgData name="Hoffman, Peter" userId="673cee94-26bd-4c2a-ab82-1b3669e2f049" providerId="ADAL" clId="{DADDD2C8-F14D-40E6-B716-42D2F4099DD4}" dt="2024-07-24T18:20:25.829" v="51" actId="2696"/>
        <pc:sldMkLst>
          <pc:docMk/>
          <pc:sldMk cId="2815576142" sldId="5313"/>
        </pc:sldMkLst>
      </pc:sldChg>
      <pc:sldChg chg="addSp delSp modSp mod">
        <pc:chgData name="Hoffman, Peter" userId="673cee94-26bd-4c2a-ab82-1b3669e2f049" providerId="ADAL" clId="{DADDD2C8-F14D-40E6-B716-42D2F4099DD4}" dt="2024-07-24T18:28:50.834" v="872" actId="962"/>
        <pc:sldMkLst>
          <pc:docMk/>
          <pc:sldMk cId="1896735902" sldId="5469"/>
        </pc:sldMkLst>
      </pc:sldChg>
      <pc:sldChg chg="del">
        <pc:chgData name="Hoffman, Peter" userId="673cee94-26bd-4c2a-ab82-1b3669e2f049" providerId="ADAL" clId="{DADDD2C8-F14D-40E6-B716-42D2F4099DD4}" dt="2024-07-24T18:20:13.067" v="50" actId="2696"/>
        <pc:sldMkLst>
          <pc:docMk/>
          <pc:sldMk cId="2492277544" sldId="5498"/>
        </pc:sldMkLst>
      </pc:sldChg>
      <pc:sldChg chg="del">
        <pc:chgData name="Hoffman, Peter" userId="673cee94-26bd-4c2a-ab82-1b3669e2f049" providerId="ADAL" clId="{DADDD2C8-F14D-40E6-B716-42D2F4099DD4}" dt="2024-07-24T18:20:13.067" v="50" actId="2696"/>
        <pc:sldMkLst>
          <pc:docMk/>
          <pc:sldMk cId="21647436" sldId="5499"/>
        </pc:sldMkLst>
      </pc:sldChg>
      <pc:sldChg chg="del">
        <pc:chgData name="Hoffman, Peter" userId="673cee94-26bd-4c2a-ab82-1b3669e2f049" providerId="ADAL" clId="{DADDD2C8-F14D-40E6-B716-42D2F4099DD4}" dt="2024-07-24T18:20:25.829" v="51" actId="2696"/>
        <pc:sldMkLst>
          <pc:docMk/>
          <pc:sldMk cId="1232470663" sldId="5511"/>
        </pc:sldMkLst>
      </pc:sldChg>
    </pc:docChg>
  </pc:docChgLst>
  <pc:docChgLst>
    <pc:chgData name="Ward, Reagan" userId="27291eb4-8241-4961-9e69-8c66e34cc5b0" providerId="ADAL" clId="{67714204-D31F-430B-8AC4-6416590A9345}"/>
    <pc:docChg chg="undo custSel addSld delSld modSld">
      <pc:chgData name="Ward, Reagan" userId="27291eb4-8241-4961-9e69-8c66e34cc5b0" providerId="ADAL" clId="{67714204-D31F-430B-8AC4-6416590A9345}" dt="2024-09-18T18:32:02.485" v="2471" actId="20577"/>
      <pc:docMkLst>
        <pc:docMk/>
      </pc:docMkLst>
      <pc:sldChg chg="modSp mod">
        <pc:chgData name="Ward, Reagan" userId="27291eb4-8241-4961-9e69-8c66e34cc5b0" providerId="ADAL" clId="{67714204-D31F-430B-8AC4-6416590A9345}" dt="2024-09-18T15:34:23.631" v="1892" actId="962"/>
        <pc:sldMkLst>
          <pc:docMk/>
          <pc:sldMk cId="3863354747" sldId="5544"/>
        </pc:sldMkLst>
      </pc:sldChg>
      <pc:sldChg chg="modSp mod">
        <pc:chgData name="Ward, Reagan" userId="27291eb4-8241-4961-9e69-8c66e34cc5b0" providerId="ADAL" clId="{67714204-D31F-430B-8AC4-6416590A9345}" dt="2024-09-17T22:59:41.168" v="1818" actId="20577"/>
        <pc:sldMkLst>
          <pc:docMk/>
          <pc:sldMk cId="840969988" sldId="5602"/>
        </pc:sldMkLst>
      </pc:sldChg>
      <pc:sldChg chg="modSp mod">
        <pc:chgData name="Ward, Reagan" userId="27291eb4-8241-4961-9e69-8c66e34cc5b0" providerId="ADAL" clId="{67714204-D31F-430B-8AC4-6416590A9345}" dt="2024-09-18T15:17:52.909" v="1831" actId="2165"/>
        <pc:sldMkLst>
          <pc:docMk/>
          <pc:sldMk cId="3108864082" sldId="5603"/>
        </pc:sldMkLst>
      </pc:sldChg>
      <pc:sldChg chg="addSp delSp modSp mod chgLayout">
        <pc:chgData name="Ward, Reagan" userId="27291eb4-8241-4961-9e69-8c66e34cc5b0" providerId="ADAL" clId="{67714204-D31F-430B-8AC4-6416590A9345}" dt="2024-09-18T15:27:41.722" v="1832" actId="6264"/>
        <pc:sldMkLst>
          <pc:docMk/>
          <pc:sldMk cId="1016378890" sldId="5604"/>
        </pc:sldMkLst>
      </pc:sldChg>
      <pc:sldChg chg="addSp delSp modSp mod chgLayout">
        <pc:chgData name="Ward, Reagan" userId="27291eb4-8241-4961-9e69-8c66e34cc5b0" providerId="ADAL" clId="{67714204-D31F-430B-8AC4-6416590A9345}" dt="2024-09-18T15:29:09.681" v="1834" actId="113"/>
        <pc:sldMkLst>
          <pc:docMk/>
          <pc:sldMk cId="2592141677" sldId="5605"/>
        </pc:sldMkLst>
      </pc:sldChg>
      <pc:sldChg chg="addSp delSp modSp mod modClrScheme modCm chgLayout">
        <pc:chgData name="Ward, Reagan" userId="27291eb4-8241-4961-9e69-8c66e34cc5b0" providerId="ADAL" clId="{67714204-D31F-430B-8AC4-6416590A9345}" dt="2024-09-18T15:32:57.756" v="1891"/>
        <pc:sldMkLst>
          <pc:docMk/>
          <pc:sldMk cId="3530695552" sldId="5606"/>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41.752" v="1884" actId="6264"/>
              <pc2:cmMkLst xmlns:pc2="http://schemas.microsoft.com/office/powerpoint/2019/9/main/command">
                <pc:docMk/>
                <pc:sldMk cId="3530695552" sldId="5606"/>
                <pc2:cmMk id="{7F7B10F8-CBDD-432F-92E5-589FE69CFE8C}"/>
              </pc2:cmMkLst>
            </pc226:cmChg>
          </p:ext>
        </pc:extLst>
      </pc:sldChg>
      <pc:sldChg chg="addSp delSp modSp mod chgLayout">
        <pc:chgData name="Ward, Reagan" userId="27291eb4-8241-4961-9e69-8c66e34cc5b0" providerId="ADAL" clId="{67714204-D31F-430B-8AC4-6416590A9345}" dt="2024-09-18T15:30:52.546" v="1863" actId="6264"/>
        <pc:sldMkLst>
          <pc:docMk/>
          <pc:sldMk cId="1020133488" sldId="5607"/>
        </pc:sldMkLst>
      </pc:sldChg>
      <pc:sldChg chg="modSp mod modCm">
        <pc:chgData name="Ward, Reagan" userId="27291eb4-8241-4961-9e69-8c66e34cc5b0" providerId="ADAL" clId="{67714204-D31F-430B-8AC4-6416590A9345}" dt="2024-09-18T15:32:25.749" v="1879" actId="14100"/>
        <pc:sldMkLst>
          <pc:docMk/>
          <pc:sldMk cId="2760380853" sldId="5608"/>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2:09.638" v="1878" actId="6549"/>
              <pc2:cmMkLst xmlns:pc2="http://schemas.microsoft.com/office/powerpoint/2019/9/main/command">
                <pc:docMk/>
                <pc:sldMk cId="2760380853" sldId="5608"/>
                <pc2:cmMk id="{D30E8948-BC96-4BC5-A50E-80A7638C66B5}"/>
              </pc2:cmMkLst>
            </pc226:cmChg>
          </p:ext>
        </pc:extLst>
      </pc:sldChg>
      <pc:sldChg chg="addSp delSp modSp mod modCm chgLayout">
        <pc:chgData name="Ward, Reagan" userId="27291eb4-8241-4961-9e69-8c66e34cc5b0" providerId="ADAL" clId="{67714204-D31F-430B-8AC4-6416590A9345}" dt="2024-09-18T15:31:32.861" v="1874" actId="20577"/>
        <pc:sldMkLst>
          <pc:docMk/>
          <pc:sldMk cId="1226889934" sldId="5609"/>
        </pc:sldMkLst>
        <pc:extLst>
          <p:ext xmlns:p="http://schemas.openxmlformats.org/presentationml/2006/main" uri="{D6D511B9-2390-475A-947B-AFAB55BFBCF1}">
            <pc226:cmChg xmlns:pc226="http://schemas.microsoft.com/office/powerpoint/2022/06/main/command" chg="mod">
              <pc226:chgData name="Ward, Reagan" userId="27291eb4-8241-4961-9e69-8c66e34cc5b0" providerId="ADAL" clId="{67714204-D31F-430B-8AC4-6416590A9345}" dt="2024-09-18T15:31:32.861" v="1874" actId="20577"/>
              <pc2:cmMkLst xmlns:pc2="http://schemas.microsoft.com/office/powerpoint/2019/9/main/command">
                <pc:docMk/>
                <pc:sldMk cId="1226889934" sldId="5609"/>
                <pc2:cmMk id="{02B6D300-2874-4CB8-AB22-381C30DB8CE7}"/>
              </pc2:cmMkLst>
            </pc226:cmChg>
          </p:ext>
        </pc:extLst>
      </pc:sldChg>
      <pc:sldChg chg="modSp mod">
        <pc:chgData name="Ward, Reagan" userId="27291eb4-8241-4961-9e69-8c66e34cc5b0" providerId="ADAL" clId="{67714204-D31F-430B-8AC4-6416590A9345}" dt="2024-09-17T22:27:32.732" v="246" actId="20577"/>
        <pc:sldMkLst>
          <pc:docMk/>
          <pc:sldMk cId="4188670183" sldId="5621"/>
        </pc:sldMkLst>
      </pc:sldChg>
      <pc:sldChg chg="del">
        <pc:chgData name="Ward, Reagan" userId="27291eb4-8241-4961-9e69-8c66e34cc5b0" providerId="ADAL" clId="{67714204-D31F-430B-8AC4-6416590A9345}" dt="2024-09-17T22:32:01.895" v="247" actId="47"/>
        <pc:sldMkLst>
          <pc:docMk/>
          <pc:sldMk cId="2099562718" sldId="5622"/>
        </pc:sldMkLst>
      </pc:sldChg>
      <pc:sldChg chg="add del">
        <pc:chgData name="Ward, Reagan" userId="27291eb4-8241-4961-9e69-8c66e34cc5b0" providerId="ADAL" clId="{67714204-D31F-430B-8AC4-6416590A9345}" dt="2024-09-17T22:37:42.606" v="249" actId="47"/>
        <pc:sldMkLst>
          <pc:docMk/>
          <pc:sldMk cId="2125977764" sldId="5625"/>
        </pc:sldMkLst>
      </pc:sldChg>
      <pc:sldChg chg="addSp delSp modSp new mod modClrScheme chgLayout">
        <pc:chgData name="Ward, Reagan" userId="27291eb4-8241-4961-9e69-8c66e34cc5b0" providerId="ADAL" clId="{67714204-D31F-430B-8AC4-6416590A9345}" dt="2024-09-17T22:23:17.663" v="50" actId="14100"/>
        <pc:sldMkLst>
          <pc:docMk/>
          <pc:sldMk cId="2941160506" sldId="5629"/>
        </pc:sldMkLst>
      </pc:sldChg>
      <pc:sldChg chg="addSp delSp modSp new mod modClrScheme chgLayout">
        <pc:chgData name="Ward, Reagan" userId="27291eb4-8241-4961-9e69-8c66e34cc5b0" providerId="ADAL" clId="{67714204-D31F-430B-8AC4-6416590A9345}" dt="2024-09-17T22:24:11.966" v="92" actId="20577"/>
        <pc:sldMkLst>
          <pc:docMk/>
          <pc:sldMk cId="1347439500" sldId="5630"/>
        </pc:sldMkLst>
      </pc:sldChg>
      <pc:sldChg chg="addSp delSp modSp new mod chgLayout modNotesTx">
        <pc:chgData name="Ward, Reagan" userId="27291eb4-8241-4961-9e69-8c66e34cc5b0" providerId="ADAL" clId="{67714204-D31F-430B-8AC4-6416590A9345}" dt="2024-09-18T18:32:02.485" v="2471" actId="20577"/>
        <pc:sldMkLst>
          <pc:docMk/>
          <pc:sldMk cId="3704019442" sldId="5631"/>
        </pc:sldMkLst>
      </pc:sldChg>
      <pc:sldChg chg="new del">
        <pc:chgData name="Ward, Reagan" userId="27291eb4-8241-4961-9e69-8c66e34cc5b0" providerId="ADAL" clId="{67714204-D31F-430B-8AC4-6416590A9345}" dt="2024-09-18T15:39:22.207" v="1894" actId="680"/>
        <pc:sldMkLst>
          <pc:docMk/>
          <pc:sldMk cId="1393753920" sldId="5632"/>
        </pc:sldMkLst>
      </pc:sldChg>
    </pc:docChg>
  </pc:docChgLst>
  <pc:docChgLst>
    <pc:chgData name="McRee, Rebecca" userId="S::mcree_r@cde.state.co.us::3a10fa13-9d60-4c0b-b361-471945732c34" providerId="AD" clId="Web-{9368AB61-2627-028A-439D-DBD19BC9E499}"/>
    <pc:docChg chg="addSld delSld modSld sldOrd">
      <pc:chgData name="McRee, Rebecca" userId="S::mcree_r@cde.state.co.us::3a10fa13-9d60-4c0b-b361-471945732c34" providerId="AD" clId="Web-{9368AB61-2627-028A-439D-DBD19BC9E499}" dt="2024-11-06T03:21:30.866" v="1062" actId="20577"/>
      <pc:docMkLst>
        <pc:docMk/>
      </pc:docMkLst>
      <pc:sldChg chg="del">
        <pc:chgData name="McRee, Rebecca" userId="S::mcree_r@cde.state.co.us::3a10fa13-9d60-4c0b-b361-471945732c34" providerId="AD" clId="Web-{9368AB61-2627-028A-439D-DBD19BC9E499}" dt="2024-11-06T02:40:08.254" v="1"/>
        <pc:sldMkLst>
          <pc:docMk/>
          <pc:sldMk cId="1039979550" sldId="5495"/>
        </pc:sldMkLst>
      </pc:sldChg>
      <pc:sldChg chg="del">
        <pc:chgData name="McRee, Rebecca" userId="S::mcree_r@cde.state.co.us::3a10fa13-9d60-4c0b-b361-471945732c34" providerId="AD" clId="Web-{9368AB61-2627-028A-439D-DBD19BC9E499}" dt="2024-11-06T02:40:12.473" v="2"/>
        <pc:sldMkLst>
          <pc:docMk/>
          <pc:sldMk cId="2421796188" sldId="5518"/>
        </pc:sldMkLst>
      </pc:sldChg>
      <pc:sldChg chg="modSp ord">
        <pc:chgData name="McRee, Rebecca" userId="S::mcree_r@cde.state.co.us::3a10fa13-9d60-4c0b-b361-471945732c34" providerId="AD" clId="Web-{9368AB61-2627-028A-439D-DBD19BC9E499}" dt="2024-11-06T02:41:42.741" v="42"/>
        <pc:sldMkLst>
          <pc:docMk/>
          <pc:sldMk cId="1925961931" sldId="5523"/>
        </pc:sldMkLst>
      </pc:sldChg>
      <pc:sldChg chg="modSp ord">
        <pc:chgData name="McRee, Rebecca" userId="S::mcree_r@cde.state.co.us::3a10fa13-9d60-4c0b-b361-471945732c34" providerId="AD" clId="Web-{9368AB61-2627-028A-439D-DBD19BC9E499}" dt="2024-11-06T02:43:10.385" v="54" actId="20577"/>
        <pc:sldMkLst>
          <pc:docMk/>
          <pc:sldMk cId="312004372" sldId="5524"/>
        </pc:sldMkLst>
      </pc:sldChg>
      <pc:sldChg chg="del">
        <pc:chgData name="McRee, Rebecca" userId="S::mcree_r@cde.state.co.us::3a10fa13-9d60-4c0b-b361-471945732c34" providerId="AD" clId="Web-{9368AB61-2627-028A-439D-DBD19BC9E499}" dt="2024-11-06T02:39:59.222" v="0"/>
        <pc:sldMkLst>
          <pc:docMk/>
          <pc:sldMk cId="4247325259" sldId="5541"/>
        </pc:sldMkLst>
      </pc:sldChg>
      <pc:sldChg chg="del">
        <pc:chgData name="McRee, Rebecca" userId="S::mcree_r@cde.state.co.us::3a10fa13-9d60-4c0b-b361-471945732c34" providerId="AD" clId="Web-{9368AB61-2627-028A-439D-DBD19BC9E499}" dt="2024-11-06T02:40:15.817" v="3"/>
        <pc:sldMkLst>
          <pc:docMk/>
          <pc:sldMk cId="735598476" sldId="5543"/>
        </pc:sldMkLst>
      </pc:sldChg>
      <pc:sldChg chg="del">
        <pc:chgData name="McRee, Rebecca" userId="S::mcree_r@cde.state.co.us::3a10fa13-9d60-4c0b-b361-471945732c34" providerId="AD" clId="Web-{9368AB61-2627-028A-439D-DBD19BC9E499}" dt="2024-11-06T02:40:18.895" v="4"/>
        <pc:sldMkLst>
          <pc:docMk/>
          <pc:sldMk cId="2937112473" sldId="5565"/>
        </pc:sldMkLst>
      </pc:sldChg>
      <pc:sldChg chg="modSp new ord">
        <pc:chgData name="McRee, Rebecca" userId="S::mcree_r@cde.state.co.us::3a10fa13-9d60-4c0b-b361-471945732c34" providerId="AD" clId="Web-{9368AB61-2627-028A-439D-DBD19BC9E499}" dt="2024-11-06T03:21:30.866" v="1062" actId="20577"/>
        <pc:sldMkLst>
          <pc:docMk/>
          <pc:sldMk cId="1801856427" sldId="5683"/>
        </pc:sldMkLst>
      </pc:sldChg>
      <pc:sldChg chg="modSp new ord">
        <pc:chgData name="McRee, Rebecca" userId="S::mcree_r@cde.state.co.us::3a10fa13-9d60-4c0b-b361-471945732c34" providerId="AD" clId="Web-{9368AB61-2627-028A-439D-DBD19BC9E499}" dt="2024-11-06T03:15:17.291" v="950" actId="20577"/>
        <pc:sldMkLst>
          <pc:docMk/>
          <pc:sldMk cId="829353435" sldId="5684"/>
        </pc:sldMkLst>
      </pc:sldChg>
      <pc:sldChg chg="addSp delSp modSp new del">
        <pc:chgData name="McRee, Rebecca" userId="S::mcree_r@cde.state.co.us::3a10fa13-9d60-4c0b-b361-471945732c34" providerId="AD" clId="Web-{9368AB61-2627-028A-439D-DBD19BC9E499}" dt="2024-11-06T02:58:00.320" v="197"/>
        <pc:sldMkLst>
          <pc:docMk/>
          <pc:sldMk cId="253208324" sldId="5685"/>
        </pc:sldMkLst>
      </pc:sldChg>
      <pc:sldChg chg="modSp new ord">
        <pc:chgData name="McRee, Rebecca" userId="S::mcree_r@cde.state.co.us::3a10fa13-9d60-4c0b-b361-471945732c34" providerId="AD" clId="Web-{9368AB61-2627-028A-439D-DBD19BC9E499}" dt="2024-11-06T03:15:26.213" v="951" actId="20577"/>
        <pc:sldMkLst>
          <pc:docMk/>
          <pc:sldMk cId="2226887485" sldId="5685"/>
        </pc:sldMkLst>
      </pc:sldChg>
      <pc:sldChg chg="modSp new ord">
        <pc:chgData name="McRee, Rebecca" userId="S::mcree_r@cde.state.co.us::3a10fa13-9d60-4c0b-b361-471945732c34" providerId="AD" clId="Web-{9368AB61-2627-028A-439D-DBD19BC9E499}" dt="2024-11-06T03:15:31.291" v="952" actId="20577"/>
        <pc:sldMkLst>
          <pc:docMk/>
          <pc:sldMk cId="868062518" sldId="5686"/>
        </pc:sldMkLst>
      </pc:sldChg>
      <pc:sldChg chg="modSp new">
        <pc:chgData name="McRee, Rebecca" userId="S::mcree_r@cde.state.co.us::3a10fa13-9d60-4c0b-b361-471945732c34" providerId="AD" clId="Web-{9368AB61-2627-028A-439D-DBD19BC9E499}" dt="2024-11-06T03:16:41.512" v="983" actId="20577"/>
        <pc:sldMkLst>
          <pc:docMk/>
          <pc:sldMk cId="1068357804" sldId="5687"/>
        </pc:sldMkLst>
      </pc:sldChg>
    </pc:docChg>
  </pc:docChgLst>
  <pc:docChgLst>
    <pc:chgData name="Gudka, Dawna" userId="823cceae-331b-41d6-9a63-34ad6d1db55c" providerId="ADAL" clId="{F9252A39-FB54-448D-ADAC-7F6E67B613FB}"/>
    <pc:docChg chg="undo custSel addSld delSld modSld sldOrd">
      <pc:chgData name="Gudka, Dawna" userId="823cceae-331b-41d6-9a63-34ad6d1db55c" providerId="ADAL" clId="{F9252A39-FB54-448D-ADAC-7F6E67B613FB}" dt="2024-06-27T14:30:42.447" v="1668" actId="20577"/>
      <pc:docMkLst>
        <pc:docMk/>
      </pc:docMkLst>
      <pc:sldChg chg="delSp modSp mod ord">
        <pc:chgData name="Gudka, Dawna" userId="823cceae-331b-41d6-9a63-34ad6d1db55c" providerId="ADAL" clId="{F9252A39-FB54-448D-ADAC-7F6E67B613FB}" dt="2024-06-26T15:16:39.443" v="377"/>
        <pc:sldMkLst>
          <pc:docMk/>
          <pc:sldMk cId="880479634" sldId="301"/>
        </pc:sldMkLst>
      </pc:sldChg>
      <pc:sldChg chg="modSp mod ord">
        <pc:chgData name="Gudka, Dawna" userId="823cceae-331b-41d6-9a63-34ad6d1db55c" providerId="ADAL" clId="{F9252A39-FB54-448D-ADAC-7F6E67B613FB}" dt="2024-06-26T15:18:06.232" v="466" actId="20577"/>
        <pc:sldMkLst>
          <pc:docMk/>
          <pc:sldMk cId="1875050879" sldId="5451"/>
        </pc:sldMkLst>
      </pc:sldChg>
      <pc:sldChg chg="delSp modSp mod ord">
        <pc:chgData name="Gudka, Dawna" userId="823cceae-331b-41d6-9a63-34ad6d1db55c" providerId="ADAL" clId="{F9252A39-FB54-448D-ADAC-7F6E67B613FB}" dt="2024-06-26T15:16:39.443" v="377"/>
        <pc:sldMkLst>
          <pc:docMk/>
          <pc:sldMk cId="1360257167" sldId="5453"/>
        </pc:sldMkLst>
      </pc:sldChg>
      <pc:sldChg chg="del">
        <pc:chgData name="Gudka, Dawna" userId="823cceae-331b-41d6-9a63-34ad6d1db55c" providerId="ADAL" clId="{F9252A39-FB54-448D-ADAC-7F6E67B613FB}" dt="2024-06-26T15:15:40.053" v="331" actId="2696"/>
        <pc:sldMkLst>
          <pc:docMk/>
          <pc:sldMk cId="575234820" sldId="5463"/>
        </pc:sldMkLst>
      </pc:sldChg>
      <pc:sldChg chg="modSp mod">
        <pc:chgData name="Gudka, Dawna" userId="823cceae-331b-41d6-9a63-34ad6d1db55c" providerId="ADAL" clId="{F9252A39-FB54-448D-ADAC-7F6E67B613FB}" dt="2024-06-26T17:37:17.487" v="1188" actId="27636"/>
        <pc:sldMkLst>
          <pc:docMk/>
          <pc:sldMk cId="2968826480" sldId="5465"/>
        </pc:sldMkLst>
      </pc:sldChg>
      <pc:sldChg chg="addSp delSp modSp mod">
        <pc:chgData name="Gudka, Dawna" userId="823cceae-331b-41d6-9a63-34ad6d1db55c" providerId="ADAL" clId="{F9252A39-FB54-448D-ADAC-7F6E67B613FB}" dt="2024-06-27T01:59:41.443" v="1637" actId="13244"/>
        <pc:sldMkLst>
          <pc:docMk/>
          <pc:sldMk cId="3774009915" sldId="5467"/>
        </pc:sldMkLst>
      </pc:sldChg>
      <pc:sldChg chg="ord">
        <pc:chgData name="Gudka, Dawna" userId="823cceae-331b-41d6-9a63-34ad6d1db55c" providerId="ADAL" clId="{F9252A39-FB54-448D-ADAC-7F6E67B613FB}" dt="2024-06-26T17:40:54.587" v="1190"/>
        <pc:sldMkLst>
          <pc:docMk/>
          <pc:sldMk cId="925303632" sldId="5468"/>
        </pc:sldMkLst>
      </pc:sldChg>
      <pc:sldChg chg="del">
        <pc:chgData name="Gudka, Dawna" userId="823cceae-331b-41d6-9a63-34ad6d1db55c" providerId="ADAL" clId="{F9252A39-FB54-448D-ADAC-7F6E67B613FB}" dt="2024-06-26T15:16:21.063" v="375" actId="2696"/>
        <pc:sldMkLst>
          <pc:docMk/>
          <pc:sldMk cId="2147676918" sldId="5471"/>
        </pc:sldMkLst>
      </pc:sldChg>
      <pc:sldChg chg="modSp mod">
        <pc:chgData name="Gudka, Dawna" userId="823cceae-331b-41d6-9a63-34ad6d1db55c" providerId="ADAL" clId="{F9252A39-FB54-448D-ADAC-7F6E67B613FB}" dt="2024-06-26T15:17:15.266" v="422" actId="20577"/>
        <pc:sldMkLst>
          <pc:docMk/>
          <pc:sldMk cId="4010777175" sldId="5471"/>
        </pc:sldMkLst>
      </pc:sldChg>
      <pc:sldChg chg="del">
        <pc:chgData name="Gudka, Dawna" userId="823cceae-331b-41d6-9a63-34ad6d1db55c" providerId="ADAL" clId="{F9252A39-FB54-448D-ADAC-7F6E67B613FB}" dt="2024-06-26T15:16:21.063" v="375" actId="2696"/>
        <pc:sldMkLst>
          <pc:docMk/>
          <pc:sldMk cId="1526248414" sldId="5472"/>
        </pc:sldMkLst>
      </pc:sldChg>
      <pc:sldChg chg="modSp mod">
        <pc:chgData name="Gudka, Dawna" userId="823cceae-331b-41d6-9a63-34ad6d1db55c" providerId="ADAL" clId="{F9252A39-FB54-448D-ADAC-7F6E67B613FB}" dt="2024-06-27T14:30:42.447" v="1668" actId="20577"/>
        <pc:sldMkLst>
          <pc:docMk/>
          <pc:sldMk cId="3839312819" sldId="5472"/>
        </pc:sldMkLst>
      </pc:sldChg>
      <pc:sldChg chg="modSp mod">
        <pc:chgData name="Gudka, Dawna" userId="823cceae-331b-41d6-9a63-34ad6d1db55c" providerId="ADAL" clId="{F9252A39-FB54-448D-ADAC-7F6E67B613FB}" dt="2024-06-26T15:18:25.903" v="519" actId="20577"/>
        <pc:sldMkLst>
          <pc:docMk/>
          <pc:sldMk cId="2348164026" sldId="5474"/>
        </pc:sldMkLst>
      </pc:sldChg>
      <pc:sldChg chg="modSp mod">
        <pc:chgData name="Gudka, Dawna" userId="823cceae-331b-41d6-9a63-34ad6d1db55c" providerId="ADAL" clId="{F9252A39-FB54-448D-ADAC-7F6E67B613FB}" dt="2024-06-26T15:18:40.327" v="549" actId="20577"/>
        <pc:sldMkLst>
          <pc:docMk/>
          <pc:sldMk cId="719504100" sldId="5477"/>
        </pc:sldMkLst>
      </pc:sldChg>
      <pc:sldChg chg="addSp delSp modSp add mod ord">
        <pc:chgData name="Gudka, Dawna" userId="823cceae-331b-41d6-9a63-34ad6d1db55c" providerId="ADAL" clId="{F9252A39-FB54-448D-ADAC-7F6E67B613FB}" dt="2024-06-27T02:00:35.238" v="1643" actId="962"/>
        <pc:sldMkLst>
          <pc:docMk/>
          <pc:sldMk cId="1765433899" sldId="5480"/>
        </pc:sldMkLst>
      </pc:sldChg>
      <pc:sldChg chg="del">
        <pc:chgData name="Gudka, Dawna" userId="823cceae-331b-41d6-9a63-34ad6d1db55c" providerId="ADAL" clId="{F9252A39-FB54-448D-ADAC-7F6E67B613FB}" dt="2024-06-26T15:18:54.070" v="550" actId="2696"/>
        <pc:sldMkLst>
          <pc:docMk/>
          <pc:sldMk cId="3582102482" sldId="5480"/>
        </pc:sldMkLst>
      </pc:sldChg>
      <pc:sldChg chg="addSp delSp modSp add mod ord">
        <pc:chgData name="Gudka, Dawna" userId="823cceae-331b-41d6-9a63-34ad6d1db55c" providerId="ADAL" clId="{F9252A39-FB54-448D-ADAC-7F6E67B613FB}" dt="2024-06-27T01:59:57.296" v="1639" actId="13244"/>
        <pc:sldMkLst>
          <pc:docMk/>
          <pc:sldMk cId="2102237971" sldId="5481"/>
        </pc:sldMkLst>
      </pc:sldChg>
      <pc:sldChg chg="del">
        <pc:chgData name="Gudka, Dawna" userId="823cceae-331b-41d6-9a63-34ad6d1db55c" providerId="ADAL" clId="{F9252A39-FB54-448D-ADAC-7F6E67B613FB}" dt="2024-06-26T15:18:54.070" v="550" actId="2696"/>
        <pc:sldMkLst>
          <pc:docMk/>
          <pc:sldMk cId="4245841880" sldId="5481"/>
        </pc:sldMkLst>
      </pc:sldChg>
      <pc:sldChg chg="delSp add del mod ord">
        <pc:chgData name="Gudka, Dawna" userId="823cceae-331b-41d6-9a63-34ad6d1db55c" providerId="ADAL" clId="{F9252A39-FB54-448D-ADAC-7F6E67B613FB}" dt="2024-06-26T15:43:23.877" v="1142" actId="2696"/>
        <pc:sldMkLst>
          <pc:docMk/>
          <pc:sldMk cId="416512633" sldId="5482"/>
        </pc:sldMkLst>
      </pc:sldChg>
      <pc:sldChg chg="del">
        <pc:chgData name="Gudka, Dawna" userId="823cceae-331b-41d6-9a63-34ad6d1db55c" providerId="ADAL" clId="{F9252A39-FB54-448D-ADAC-7F6E67B613FB}" dt="2024-06-26T15:18:54.070" v="550" actId="2696"/>
        <pc:sldMkLst>
          <pc:docMk/>
          <pc:sldMk cId="963629376" sldId="5482"/>
        </pc:sldMkLst>
      </pc:sldChg>
      <pc:sldChg chg="del">
        <pc:chgData name="Gudka, Dawna" userId="823cceae-331b-41d6-9a63-34ad6d1db55c" providerId="ADAL" clId="{F9252A39-FB54-448D-ADAC-7F6E67B613FB}" dt="2024-06-26T15:19:01.837" v="551" actId="2696"/>
        <pc:sldMkLst>
          <pc:docMk/>
          <pc:sldMk cId="2576373357" sldId="5483"/>
        </pc:sldMkLst>
      </pc:sldChg>
      <pc:sldChg chg="del">
        <pc:chgData name="Gudka, Dawna" userId="823cceae-331b-41d6-9a63-34ad6d1db55c" providerId="ADAL" clId="{F9252A39-FB54-448D-ADAC-7F6E67B613FB}" dt="2024-06-26T15:19:01.837" v="551" actId="2696"/>
        <pc:sldMkLst>
          <pc:docMk/>
          <pc:sldMk cId="4272203687" sldId="5484"/>
        </pc:sldMkLst>
      </pc:sldChg>
      <pc:sldChg chg="del">
        <pc:chgData name="Gudka, Dawna" userId="823cceae-331b-41d6-9a63-34ad6d1db55c" providerId="ADAL" clId="{F9252A39-FB54-448D-ADAC-7F6E67B613FB}" dt="2024-06-26T15:19:01.837" v="551" actId="2696"/>
        <pc:sldMkLst>
          <pc:docMk/>
          <pc:sldMk cId="2372991305" sldId="5485"/>
        </pc:sldMkLst>
      </pc:sldChg>
    </pc:docChg>
  </pc:docChgLst>
  <pc:docChgLst>
    <pc:chgData name="Hoffman, Peter" userId="673cee94-26bd-4c2a-ab82-1b3669e2f049" providerId="ADAL" clId="{B83FD1DF-4A66-4A53-A66D-5ED6B87207B4}"/>
    <pc:docChg chg="undo custSel modSld">
      <pc:chgData name="Hoffman, Peter" userId="673cee94-26bd-4c2a-ab82-1b3669e2f049" providerId="ADAL" clId="{B83FD1DF-4A66-4A53-A66D-5ED6B87207B4}" dt="2024-07-10T21:42:11.284" v="686" actId="1037"/>
      <pc:docMkLst>
        <pc:docMk/>
      </pc:docMkLst>
      <pc:sldChg chg="modSp mod">
        <pc:chgData name="Hoffman, Peter" userId="673cee94-26bd-4c2a-ab82-1b3669e2f049" providerId="ADAL" clId="{B83FD1DF-4A66-4A53-A66D-5ED6B87207B4}" dt="2024-07-10T21:39:45.577" v="659" actId="13926"/>
        <pc:sldMkLst>
          <pc:docMk/>
          <pc:sldMk cId="1991320786" sldId="4834"/>
        </pc:sldMkLst>
      </pc:sldChg>
      <pc:sldChg chg="addSp modSp mod">
        <pc:chgData name="Hoffman, Peter" userId="673cee94-26bd-4c2a-ab82-1b3669e2f049" providerId="ADAL" clId="{B83FD1DF-4A66-4A53-A66D-5ED6B87207B4}" dt="2024-07-10T21:42:11.284" v="686" actId="1037"/>
        <pc:sldMkLst>
          <pc:docMk/>
          <pc:sldMk cId="1896735902" sldId="5469"/>
        </pc:sldMkLst>
      </pc:sldChg>
    </pc:docChg>
  </pc:docChgLst>
  <pc:docChgLst>
    <pc:chgData name="McRee, Rebecca" userId="S::mcree_r@cde.state.co.us::3a10fa13-9d60-4c0b-b361-471945732c34" providerId="AD" clId="Web-{F605B38F-D65C-82F0-63E5-3BCE690BF607}"/>
    <pc:docChg chg="modSld">
      <pc:chgData name="McRee, Rebecca" userId="S::mcree_r@cde.state.co.us::3a10fa13-9d60-4c0b-b361-471945732c34" providerId="AD" clId="Web-{F605B38F-D65C-82F0-63E5-3BCE690BF607}" dt="2024-11-19T17:06:36.382" v="17" actId="20577"/>
      <pc:docMkLst>
        <pc:docMk/>
      </pc:docMkLst>
      <pc:sldChg chg="modSp">
        <pc:chgData name="McRee, Rebecca" userId="S::mcree_r@cde.state.co.us::3a10fa13-9d60-4c0b-b361-471945732c34" providerId="AD" clId="Web-{F605B38F-D65C-82F0-63E5-3BCE690BF607}" dt="2024-11-19T17:06:36.382" v="17" actId="20577"/>
        <pc:sldMkLst>
          <pc:docMk/>
          <pc:sldMk cId="3205990569" sldId="5707"/>
        </pc:sldMkLst>
      </pc:sldChg>
    </pc:docChg>
  </pc:docChgLst>
  <pc:docChgLst>
    <pc:chgData name="Chaffin,Melissa" userId="S::chaffin_m@cde.state.co.us::21f0136b-23e1-4eef-9c4f-f29e4cc3ac56" providerId="AD" clId="Web-{7CD282E3-D816-3030-AEAF-D93B4D20850B}"/>
    <pc:docChg chg="modSld">
      <pc:chgData name="Chaffin,Melissa" userId="S::chaffin_m@cde.state.co.us::21f0136b-23e1-4eef-9c4f-f29e4cc3ac56" providerId="AD" clId="Web-{7CD282E3-D816-3030-AEAF-D93B4D20850B}" dt="2024-10-01T16:36:37.226" v="212" actId="20577"/>
      <pc:docMkLst>
        <pc:docMk/>
      </pc:docMkLst>
      <pc:sldChg chg="modSp">
        <pc:chgData name="Chaffin,Melissa" userId="S::chaffin_m@cde.state.co.us::21f0136b-23e1-4eef-9c4f-f29e4cc3ac56" providerId="AD" clId="Web-{7CD282E3-D816-3030-AEAF-D93B4D20850B}" dt="2024-10-01T16:29:02.727" v="1"/>
        <pc:sldMkLst>
          <pc:docMk/>
          <pc:sldMk cId="3108864082" sldId="5603"/>
        </pc:sldMkLst>
      </pc:sldChg>
      <pc:sldChg chg="modSp">
        <pc:chgData name="Chaffin,Melissa" userId="S::chaffin_m@cde.state.co.us::21f0136b-23e1-4eef-9c4f-f29e4cc3ac56" providerId="AD" clId="Web-{7CD282E3-D816-3030-AEAF-D93B4D20850B}" dt="2024-10-01T16:36:37.226" v="212" actId="20577"/>
        <pc:sldMkLst>
          <pc:docMk/>
          <pc:sldMk cId="1016378890" sldId="5604"/>
        </pc:sldMkLst>
      </pc:sldChg>
      <pc:sldChg chg="modSp">
        <pc:chgData name="Chaffin,Melissa" userId="S::chaffin_m@cde.state.co.us::21f0136b-23e1-4eef-9c4f-f29e4cc3ac56" providerId="AD" clId="Web-{7CD282E3-D816-3030-AEAF-D93B4D20850B}" dt="2024-10-01T16:36:04.867" v="210" actId="1076"/>
        <pc:sldMkLst>
          <pc:docMk/>
          <pc:sldMk cId="2592141677" sldId="5605"/>
        </pc:sldMkLst>
      </pc:sldChg>
    </pc:docChg>
  </pc:docChgLst>
  <pc:docChgLst>
    <pc:chgData name="Ward, Reagan" userId="27291eb4-8241-4961-9e69-8c66e34cc5b0" providerId="ADAL" clId="{9840606A-E720-49AE-8D8C-929AE756E0F9}"/>
    <pc:docChg chg="undo custSel addSld delSld modSld">
      <pc:chgData name="Ward, Reagan" userId="27291eb4-8241-4961-9e69-8c66e34cc5b0" providerId="ADAL" clId="{9840606A-E720-49AE-8D8C-929AE756E0F9}" dt="2024-07-18T13:39:26.815" v="828" actId="14826"/>
      <pc:docMkLst>
        <pc:docMk/>
      </pc:docMkLst>
      <pc:sldChg chg="modSp mod">
        <pc:chgData name="Ward, Reagan" userId="27291eb4-8241-4961-9e69-8c66e34cc5b0" providerId="ADAL" clId="{9840606A-E720-49AE-8D8C-929AE756E0F9}" dt="2024-07-17T19:22:16.557" v="478" actId="962"/>
        <pc:sldMkLst>
          <pc:docMk/>
          <pc:sldMk cId="3285076560" sldId="2178"/>
        </pc:sldMkLst>
      </pc:sldChg>
      <pc:sldChg chg="modSp add mod">
        <pc:chgData name="Ward, Reagan" userId="27291eb4-8241-4961-9e69-8c66e34cc5b0" providerId="ADAL" clId="{9840606A-E720-49AE-8D8C-929AE756E0F9}" dt="2024-07-17T12:42:28.302" v="395" actId="14734"/>
        <pc:sldMkLst>
          <pc:docMk/>
          <pc:sldMk cId="26054774" sldId="5413"/>
        </pc:sldMkLst>
      </pc:sldChg>
      <pc:sldChg chg="del">
        <pc:chgData name="Ward, Reagan" userId="27291eb4-8241-4961-9e69-8c66e34cc5b0" providerId="ADAL" clId="{9840606A-E720-49AE-8D8C-929AE756E0F9}" dt="2024-07-17T12:34:48.865" v="23" actId="47"/>
        <pc:sldMkLst>
          <pc:docMk/>
          <pc:sldMk cId="619942572" sldId="5456"/>
        </pc:sldMkLst>
      </pc:sldChg>
      <pc:sldChg chg="modSp mod">
        <pc:chgData name="Ward, Reagan" userId="27291eb4-8241-4961-9e69-8c66e34cc5b0" providerId="ADAL" clId="{9840606A-E720-49AE-8D8C-929AE756E0F9}" dt="2024-07-17T19:21:09.441" v="470" actId="962"/>
        <pc:sldMkLst>
          <pc:docMk/>
          <pc:sldMk cId="1896735902" sldId="5469"/>
        </pc:sldMkLst>
      </pc:sldChg>
      <pc:sldChg chg="del">
        <pc:chgData name="Ward, Reagan" userId="27291eb4-8241-4961-9e69-8c66e34cc5b0" providerId="ADAL" clId="{9840606A-E720-49AE-8D8C-929AE756E0F9}" dt="2024-07-17T12:34:48.865" v="23" actId="47"/>
        <pc:sldMkLst>
          <pc:docMk/>
          <pc:sldMk cId="719504100" sldId="5477"/>
        </pc:sldMkLst>
      </pc:sldChg>
      <pc:sldChg chg="del">
        <pc:chgData name="Ward, Reagan" userId="27291eb4-8241-4961-9e69-8c66e34cc5b0" providerId="ADAL" clId="{9840606A-E720-49AE-8D8C-929AE756E0F9}" dt="2024-07-17T12:34:48.865" v="23" actId="47"/>
        <pc:sldMkLst>
          <pc:docMk/>
          <pc:sldMk cId="1007356210" sldId="5482"/>
        </pc:sldMkLst>
      </pc:sldChg>
      <pc:sldChg chg="del">
        <pc:chgData name="Ward, Reagan" userId="27291eb4-8241-4961-9e69-8c66e34cc5b0" providerId="ADAL" clId="{9840606A-E720-49AE-8D8C-929AE756E0F9}" dt="2024-07-17T12:34:40.969" v="22" actId="47"/>
        <pc:sldMkLst>
          <pc:docMk/>
          <pc:sldMk cId="2112299936" sldId="5500"/>
        </pc:sldMkLst>
      </pc:sldChg>
      <pc:sldChg chg="del">
        <pc:chgData name="Ward, Reagan" userId="27291eb4-8241-4961-9e69-8c66e34cc5b0" providerId="ADAL" clId="{9840606A-E720-49AE-8D8C-929AE756E0F9}" dt="2024-07-17T12:34:40.969" v="22" actId="47"/>
        <pc:sldMkLst>
          <pc:docMk/>
          <pc:sldMk cId="2919007612" sldId="5501"/>
        </pc:sldMkLst>
      </pc:sldChg>
      <pc:sldChg chg="del">
        <pc:chgData name="Ward, Reagan" userId="27291eb4-8241-4961-9e69-8c66e34cc5b0" providerId="ADAL" clId="{9840606A-E720-49AE-8D8C-929AE756E0F9}" dt="2024-07-17T12:34:40.969" v="22" actId="47"/>
        <pc:sldMkLst>
          <pc:docMk/>
          <pc:sldMk cId="2114177830" sldId="5502"/>
        </pc:sldMkLst>
      </pc:sldChg>
      <pc:sldChg chg="del">
        <pc:chgData name="Ward, Reagan" userId="27291eb4-8241-4961-9e69-8c66e34cc5b0" providerId="ADAL" clId="{9840606A-E720-49AE-8D8C-929AE756E0F9}" dt="2024-07-17T12:34:48.865" v="23" actId="47"/>
        <pc:sldMkLst>
          <pc:docMk/>
          <pc:sldMk cId="3203029648" sldId="5506"/>
        </pc:sldMkLst>
      </pc:sldChg>
      <pc:sldChg chg="addSp delSp modSp del mod chgLayout">
        <pc:chgData name="Ward, Reagan" userId="27291eb4-8241-4961-9e69-8c66e34cc5b0" providerId="ADAL" clId="{9840606A-E720-49AE-8D8C-929AE756E0F9}" dt="2024-07-17T12:46:30.881" v="449" actId="47"/>
        <pc:sldMkLst>
          <pc:docMk/>
          <pc:sldMk cId="3224510367" sldId="5508"/>
        </pc:sldMkLst>
      </pc:sldChg>
      <pc:sldChg chg="addSp delSp modSp del mod chgLayout">
        <pc:chgData name="Ward, Reagan" userId="27291eb4-8241-4961-9e69-8c66e34cc5b0" providerId="ADAL" clId="{9840606A-E720-49AE-8D8C-929AE756E0F9}" dt="2024-07-17T12:47:16.895" v="457" actId="47"/>
        <pc:sldMkLst>
          <pc:docMk/>
          <pc:sldMk cId="1183411577" sldId="5509"/>
        </pc:sldMkLst>
      </pc:sldChg>
      <pc:sldChg chg="modSp mod">
        <pc:chgData name="Ward, Reagan" userId="27291eb4-8241-4961-9e69-8c66e34cc5b0" providerId="ADAL" clId="{9840606A-E720-49AE-8D8C-929AE756E0F9}" dt="2024-07-17T19:21:32.778" v="472" actId="962"/>
        <pc:sldMkLst>
          <pc:docMk/>
          <pc:sldMk cId="3488335527" sldId="5510"/>
        </pc:sldMkLst>
      </pc:sldChg>
      <pc:sldChg chg="addSp delSp modSp new mod modClrScheme chgLayout">
        <pc:chgData name="Ward, Reagan" userId="27291eb4-8241-4961-9e69-8c66e34cc5b0" providerId="ADAL" clId="{9840606A-E720-49AE-8D8C-929AE756E0F9}" dt="2024-07-17T12:35:05.775" v="45" actId="20577"/>
        <pc:sldMkLst>
          <pc:docMk/>
          <pc:sldMk cId="1232470663" sldId="5511"/>
        </pc:sldMkLst>
      </pc:sldChg>
      <pc:sldChg chg="del">
        <pc:chgData name="Ward, Reagan" userId="27291eb4-8241-4961-9e69-8c66e34cc5b0" providerId="ADAL" clId="{9840606A-E720-49AE-8D8C-929AE756E0F9}" dt="2024-07-17T12:34:40.969" v="22" actId="47"/>
        <pc:sldMkLst>
          <pc:docMk/>
          <pc:sldMk cId="3998294606" sldId="5511"/>
        </pc:sldMkLst>
      </pc:sldChg>
      <pc:sldChg chg="modSp new mod">
        <pc:chgData name="Ward, Reagan" userId="27291eb4-8241-4961-9e69-8c66e34cc5b0" providerId="ADAL" clId="{9840606A-E720-49AE-8D8C-929AE756E0F9}" dt="2024-07-17T12:35:18.190" v="97" actId="20577"/>
        <pc:sldMkLst>
          <pc:docMk/>
          <pc:sldMk cId="1491437949" sldId="5512"/>
        </pc:sldMkLst>
      </pc:sldChg>
      <pc:sldChg chg="del">
        <pc:chgData name="Ward, Reagan" userId="27291eb4-8241-4961-9e69-8c66e34cc5b0" providerId="ADAL" clId="{9840606A-E720-49AE-8D8C-929AE756E0F9}" dt="2024-07-17T12:34:40.969" v="22" actId="47"/>
        <pc:sldMkLst>
          <pc:docMk/>
          <pc:sldMk cId="4165047958" sldId="5512"/>
        </pc:sldMkLst>
      </pc:sldChg>
      <pc:sldChg chg="addSp delSp modSp new mod modClrScheme chgLayout">
        <pc:chgData name="Ward, Reagan" userId="27291eb4-8241-4961-9e69-8c66e34cc5b0" providerId="ADAL" clId="{9840606A-E720-49AE-8D8C-929AE756E0F9}" dt="2024-07-17T12:36:07.375" v="113" actId="20577"/>
        <pc:sldMkLst>
          <pc:docMk/>
          <pc:sldMk cId="37509649" sldId="5513"/>
        </pc:sldMkLst>
      </pc:sldChg>
      <pc:sldChg chg="modSp new">
        <pc:chgData name="Ward, Reagan" userId="27291eb4-8241-4961-9e69-8c66e34cc5b0" providerId="ADAL" clId="{9840606A-E720-49AE-8D8C-929AE756E0F9}" dt="2024-07-17T12:47:25.861" v="462" actId="20577"/>
        <pc:sldMkLst>
          <pc:docMk/>
          <pc:sldMk cId="297946087" sldId="5514"/>
        </pc:sldMkLst>
      </pc:sldChg>
      <pc:sldChg chg="addSp delSp modSp new mod">
        <pc:chgData name="Ward, Reagan" userId="27291eb4-8241-4961-9e69-8c66e34cc5b0" providerId="ADAL" clId="{9840606A-E720-49AE-8D8C-929AE756E0F9}" dt="2024-07-17T12:46:29.348" v="448"/>
        <pc:sldMkLst>
          <pc:docMk/>
          <pc:sldMk cId="2025537005" sldId="5515"/>
        </pc:sldMkLst>
      </pc:sldChg>
      <pc:sldChg chg="modSp new del mod">
        <pc:chgData name="Ward, Reagan" userId="27291eb4-8241-4961-9e69-8c66e34cc5b0" providerId="ADAL" clId="{9840606A-E720-49AE-8D8C-929AE756E0F9}" dt="2024-07-17T12:38:38.843" v="156" actId="47"/>
        <pc:sldMkLst>
          <pc:docMk/>
          <pc:sldMk cId="2337447866" sldId="5515"/>
        </pc:sldMkLst>
      </pc:sldChg>
      <pc:sldChg chg="addSp delSp modSp new mod">
        <pc:chgData name="Ward, Reagan" userId="27291eb4-8241-4961-9e69-8c66e34cc5b0" providerId="ADAL" clId="{9840606A-E720-49AE-8D8C-929AE756E0F9}" dt="2024-07-17T12:47:08.648" v="456"/>
        <pc:sldMkLst>
          <pc:docMk/>
          <pc:sldMk cId="2423109446" sldId="5516"/>
        </pc:sldMkLst>
      </pc:sldChg>
    </pc:docChg>
  </pc:docChgLst>
  <pc:docChgLst>
    <pc:chgData name="Severson, Annette" userId="199f3c28-b733-4b36-8b0e-b7eb6984ff94" providerId="ADAL" clId="{E0958FCC-4364-485C-94DA-CF8E499C1B0C}"/>
    <pc:docChg chg="modSld">
      <pc:chgData name="Severson, Annette" userId="199f3c28-b733-4b36-8b0e-b7eb6984ff94" providerId="ADAL" clId="{E0958FCC-4364-485C-94DA-CF8E499C1B0C}" dt="2024-10-17T13:52:34.380" v="1" actId="6549"/>
      <pc:docMkLst>
        <pc:docMk/>
      </pc:docMkLst>
      <pc:sldChg chg="modSp mod">
        <pc:chgData name="Severson, Annette" userId="199f3c28-b733-4b36-8b0e-b7eb6984ff94" providerId="ADAL" clId="{E0958FCC-4364-485C-94DA-CF8E499C1B0C}" dt="2024-10-17T13:52:34.380" v="1" actId="6549"/>
        <pc:sldMkLst>
          <pc:docMk/>
          <pc:sldMk cId="1295452772" sldId="5669"/>
        </pc:sldMkLst>
      </pc:sldChg>
    </pc:docChg>
  </pc:docChgLst>
  <pc:docChgLst>
    <pc:chgData name="Wenzel, Brooke" userId="672bf8d3-b15b-4e02-a6d1-39319a0df09b" providerId="ADAL" clId="{A8FF666D-4A16-48CD-A6E8-F84F0A9DB7D1}"/>
    <pc:docChg chg="undo custSel delSld modSld">
      <pc:chgData name="Wenzel, Brooke" userId="672bf8d3-b15b-4e02-a6d1-39319a0df09b" providerId="ADAL" clId="{A8FF666D-4A16-48CD-A6E8-F84F0A9DB7D1}" dt="2024-07-16T15:57:37.574" v="182" actId="113"/>
      <pc:docMkLst>
        <pc:docMk/>
      </pc:docMkLst>
      <pc:sldChg chg="del">
        <pc:chgData name="Wenzel, Brooke" userId="672bf8d3-b15b-4e02-a6d1-39319a0df09b" providerId="ADAL" clId="{A8FF666D-4A16-48CD-A6E8-F84F0A9DB7D1}" dt="2024-07-16T15:39:17.031" v="44" actId="47"/>
        <pc:sldMkLst>
          <pc:docMk/>
          <pc:sldMk cId="341910037" sldId="448"/>
        </pc:sldMkLst>
      </pc:sldChg>
      <pc:sldChg chg="modSp mod">
        <pc:chgData name="Wenzel, Brooke" userId="672bf8d3-b15b-4e02-a6d1-39319a0df09b" providerId="ADAL" clId="{A8FF666D-4A16-48CD-A6E8-F84F0A9DB7D1}" dt="2024-07-16T15:53:46.377" v="81" actId="20577"/>
        <pc:sldMkLst>
          <pc:docMk/>
          <pc:sldMk cId="1874361841" sldId="3377"/>
        </pc:sldMkLst>
      </pc:sldChg>
      <pc:sldChg chg="modSp mod">
        <pc:chgData name="Wenzel, Brooke" userId="672bf8d3-b15b-4e02-a6d1-39319a0df09b" providerId="ADAL" clId="{A8FF666D-4A16-48CD-A6E8-F84F0A9DB7D1}" dt="2024-07-16T15:57:37.574" v="182" actId="113"/>
        <pc:sldMkLst>
          <pc:docMk/>
          <pc:sldMk cId="1346212388" sldId="4989"/>
        </pc:sldMkLst>
      </pc:sldChg>
      <pc:sldChg chg="modSp mod">
        <pc:chgData name="Wenzel, Brooke" userId="672bf8d3-b15b-4e02-a6d1-39319a0df09b" providerId="ADAL" clId="{A8FF666D-4A16-48CD-A6E8-F84F0A9DB7D1}" dt="2024-07-16T15:36:19.766" v="35" actId="20577"/>
        <pc:sldMkLst>
          <pc:docMk/>
          <pc:sldMk cId="3227145924" sldId="5097"/>
        </pc:sldMkLst>
      </pc:sldChg>
      <pc:sldChg chg="del">
        <pc:chgData name="Wenzel, Brooke" userId="672bf8d3-b15b-4e02-a6d1-39319a0df09b" providerId="ADAL" clId="{A8FF666D-4A16-48CD-A6E8-F84F0A9DB7D1}" dt="2024-07-16T15:39:17.031" v="44" actId="47"/>
        <pc:sldMkLst>
          <pc:docMk/>
          <pc:sldMk cId="2627223314" sldId="5254"/>
        </pc:sldMkLst>
      </pc:sldChg>
      <pc:sldChg chg="del">
        <pc:chgData name="Wenzel, Brooke" userId="672bf8d3-b15b-4e02-a6d1-39319a0df09b" providerId="ADAL" clId="{A8FF666D-4A16-48CD-A6E8-F84F0A9DB7D1}" dt="2024-07-16T15:39:17.031" v="44" actId="47"/>
        <pc:sldMkLst>
          <pc:docMk/>
          <pc:sldMk cId="1114984409" sldId="5290"/>
        </pc:sldMkLst>
      </pc:sldChg>
      <pc:sldChg chg="del">
        <pc:chgData name="Wenzel, Brooke" userId="672bf8d3-b15b-4e02-a6d1-39319a0df09b" providerId="ADAL" clId="{A8FF666D-4A16-48CD-A6E8-F84F0A9DB7D1}" dt="2024-07-16T15:39:17.031" v="44" actId="47"/>
        <pc:sldMkLst>
          <pc:docMk/>
          <pc:sldMk cId="1593808434" sldId="5292"/>
        </pc:sldMkLst>
      </pc:sldChg>
      <pc:sldChg chg="del">
        <pc:chgData name="Wenzel, Brooke" userId="672bf8d3-b15b-4e02-a6d1-39319a0df09b" providerId="ADAL" clId="{A8FF666D-4A16-48CD-A6E8-F84F0A9DB7D1}" dt="2024-07-16T15:39:17.031" v="44" actId="47"/>
        <pc:sldMkLst>
          <pc:docMk/>
          <pc:sldMk cId="2357482481" sldId="5470"/>
        </pc:sldMkLst>
      </pc:sldChg>
      <pc:sldChg chg="modSp mod">
        <pc:chgData name="Wenzel, Brooke" userId="672bf8d3-b15b-4e02-a6d1-39319a0df09b" providerId="ADAL" clId="{A8FF666D-4A16-48CD-A6E8-F84F0A9DB7D1}" dt="2024-07-16T15:40:02.053" v="77" actId="27636"/>
        <pc:sldMkLst>
          <pc:docMk/>
          <pc:sldMk cId="21647436" sldId="5499"/>
        </pc:sldMkLst>
      </pc:sldChg>
    </pc:docChg>
  </pc:docChgLst>
  <pc:docChgLst>
    <pc:chgData name="Hoffman, Peter" userId="673cee94-26bd-4c2a-ab82-1b3669e2f049" providerId="ADAL" clId="{CF2699C4-FDBF-495A-AAA6-17D757406602}"/>
    <pc:docChg chg="undo custSel addSld modSld">
      <pc:chgData name="Hoffman, Peter" userId="673cee94-26bd-4c2a-ab82-1b3669e2f049" providerId="ADAL" clId="{CF2699C4-FDBF-495A-AAA6-17D757406602}" dt="2024-06-05T19:42:38.691" v="611" actId="962"/>
      <pc:docMkLst>
        <pc:docMk/>
      </pc:docMkLst>
      <pc:sldChg chg="add">
        <pc:chgData name="Hoffman, Peter" userId="673cee94-26bd-4c2a-ab82-1b3669e2f049" providerId="ADAL" clId="{CF2699C4-FDBF-495A-AAA6-17D757406602}" dt="2024-06-05T17:22:47.028" v="237"/>
        <pc:sldMkLst>
          <pc:docMk/>
          <pc:sldMk cId="1991320786" sldId="4834"/>
        </pc:sldMkLst>
      </pc:sldChg>
      <pc:sldChg chg="modSp mod">
        <pc:chgData name="Hoffman, Peter" userId="673cee94-26bd-4c2a-ab82-1b3669e2f049" providerId="ADAL" clId="{CF2699C4-FDBF-495A-AAA6-17D757406602}" dt="2024-06-05T19:42:35.903" v="610" actId="962"/>
        <pc:sldMkLst>
          <pc:docMk/>
          <pc:sldMk cId="2187083967" sldId="5308"/>
        </pc:sldMkLst>
      </pc:sldChg>
      <pc:sldChg chg="modSp mod">
        <pc:chgData name="Hoffman, Peter" userId="673cee94-26bd-4c2a-ab82-1b3669e2f049" providerId="ADAL" clId="{CF2699C4-FDBF-495A-AAA6-17D757406602}" dt="2024-06-05T19:42:38.691" v="611" actId="962"/>
        <pc:sldMkLst>
          <pc:docMk/>
          <pc:sldMk cId="1720752477" sldId="5311"/>
        </pc:sldMkLst>
      </pc:sldChg>
      <pc:sldChg chg="add">
        <pc:chgData name="Hoffman, Peter" userId="673cee94-26bd-4c2a-ab82-1b3669e2f049" providerId="ADAL" clId="{CF2699C4-FDBF-495A-AAA6-17D757406602}" dt="2024-06-05T17:22:47.028" v="237"/>
        <pc:sldMkLst>
          <pc:docMk/>
          <pc:sldMk cId="2340443948" sldId="5385"/>
        </pc:sldMkLst>
      </pc:sldChg>
      <pc:sldChg chg="add">
        <pc:chgData name="Hoffman, Peter" userId="673cee94-26bd-4c2a-ab82-1b3669e2f049" providerId="ADAL" clId="{CF2699C4-FDBF-495A-AAA6-17D757406602}" dt="2024-06-05T17:22:47.028" v="237"/>
        <pc:sldMkLst>
          <pc:docMk/>
          <pc:sldMk cId="1775796373" sldId="5395"/>
        </pc:sldMkLst>
      </pc:sldChg>
      <pc:sldChg chg="addSp modSp add mod">
        <pc:chgData name="Hoffman, Peter" userId="673cee94-26bd-4c2a-ab82-1b3669e2f049" providerId="ADAL" clId="{CF2699C4-FDBF-495A-AAA6-17D757406602}" dt="2024-06-05T19:41:33.442" v="609" actId="20577"/>
        <pc:sldMkLst>
          <pc:docMk/>
          <pc:sldMk cId="1896735902" sldId="5452"/>
        </pc:sldMkLst>
      </pc:sldChg>
    </pc:docChg>
  </pc:docChgLst>
  <pc:docChgLst>
    <pc:chgData name="Tribbett, Jessica" userId="S::tribbett_jessica@cde.state.co.us::b8af59d7-a86d-4166-a022-d856dc24c475" providerId="AD" clId="Web-{11F84B8A-5E9F-F8AC-0DAF-A54985F56EDD}"/>
    <pc:docChg chg="addSld delSld modSld">
      <pc:chgData name="Tribbett, Jessica" userId="S::tribbett_jessica@cde.state.co.us::b8af59d7-a86d-4166-a022-d856dc24c475" providerId="AD" clId="Web-{11F84B8A-5E9F-F8AC-0DAF-A54985F56EDD}" dt="2024-12-04T19:50:12.299" v="79" actId="20577"/>
      <pc:docMkLst>
        <pc:docMk/>
      </pc:docMkLst>
      <pc:sldChg chg="modSp add">
        <pc:chgData name="Tribbett, Jessica" userId="S::tribbett_jessica@cde.state.co.us::b8af59d7-a86d-4166-a022-d856dc24c475" providerId="AD" clId="Web-{11F84B8A-5E9F-F8AC-0DAF-A54985F56EDD}" dt="2024-12-04T19:50:12.299" v="79" actId="20577"/>
        <pc:sldMkLst>
          <pc:docMk/>
          <pc:sldMk cId="2294712313" sldId="5633"/>
        </pc:sldMkLst>
      </pc:sldChg>
      <pc:sldChg chg="add">
        <pc:chgData name="Tribbett, Jessica" userId="S::tribbett_jessica@cde.state.co.us::b8af59d7-a86d-4166-a022-d856dc24c475" providerId="AD" clId="Web-{11F84B8A-5E9F-F8AC-0DAF-A54985F56EDD}" dt="2024-12-04T19:49:20.892" v="50"/>
        <pc:sldMkLst>
          <pc:docMk/>
          <pc:sldMk cId="1642551370" sldId="5645"/>
        </pc:sldMkLst>
      </pc:sldChg>
      <pc:sldChg chg="add">
        <pc:chgData name="Tribbett, Jessica" userId="S::tribbett_jessica@cde.state.co.us::b8af59d7-a86d-4166-a022-d856dc24c475" providerId="AD" clId="Web-{11F84B8A-5E9F-F8AC-0DAF-A54985F56EDD}" dt="2024-12-04T19:49:33.345" v="55"/>
        <pc:sldMkLst>
          <pc:docMk/>
          <pc:sldMk cId="598057764" sldId="5646"/>
        </pc:sldMkLst>
      </pc:sldChg>
      <pc:sldChg chg="modSp">
        <pc:chgData name="Tribbett, Jessica" userId="S::tribbett_jessica@cde.state.co.us::b8af59d7-a86d-4166-a022-d856dc24c475" providerId="AD" clId="Web-{11F84B8A-5E9F-F8AC-0DAF-A54985F56EDD}" dt="2024-12-04T19:48:18.001" v="49"/>
        <pc:sldMkLst>
          <pc:docMk/>
          <pc:sldMk cId="500438566" sldId="5672"/>
        </pc:sldMkLst>
        <pc:graphicFrameChg chg="mod modGraphic">
          <ac:chgData name="Tribbett, Jessica" userId="S::tribbett_jessica@cde.state.co.us::b8af59d7-a86d-4166-a022-d856dc24c475" providerId="AD" clId="Web-{11F84B8A-5E9F-F8AC-0DAF-A54985F56EDD}" dt="2024-12-04T19:48:18.001" v="49"/>
          <ac:graphicFrameMkLst>
            <pc:docMk/>
            <pc:sldMk cId="500438566" sldId="5672"/>
            <ac:graphicFrameMk id="5" creationId="{5E4612F7-68C6-57CA-E918-38EF641F73CF}"/>
          </ac:graphicFrameMkLst>
        </pc:graphicFrameChg>
      </pc:sldChg>
      <pc:sldChg chg="del">
        <pc:chgData name="Tribbett, Jessica" userId="S::tribbett_jessica@cde.state.co.us::b8af59d7-a86d-4166-a022-d856dc24c475" providerId="AD" clId="Web-{11F84B8A-5E9F-F8AC-0DAF-A54985F56EDD}" dt="2024-12-04T19:49:25.376" v="54"/>
        <pc:sldMkLst>
          <pc:docMk/>
          <pc:sldMk cId="4110900880" sldId="5716"/>
        </pc:sldMkLst>
      </pc:sldChg>
      <pc:sldChg chg="del">
        <pc:chgData name="Tribbett, Jessica" userId="S::tribbett_jessica@cde.state.co.us::b8af59d7-a86d-4166-a022-d856dc24c475" providerId="AD" clId="Web-{11F84B8A-5E9F-F8AC-0DAF-A54985F56EDD}" dt="2024-12-04T19:49:25.376" v="52"/>
        <pc:sldMkLst>
          <pc:docMk/>
          <pc:sldMk cId="3546616792" sldId="5717"/>
        </pc:sldMkLst>
      </pc:sldChg>
      <pc:sldChg chg="del">
        <pc:chgData name="Tribbett, Jessica" userId="S::tribbett_jessica@cde.state.co.us::b8af59d7-a86d-4166-a022-d856dc24c475" providerId="AD" clId="Web-{11F84B8A-5E9F-F8AC-0DAF-A54985F56EDD}" dt="2024-12-04T19:49:25.376" v="53"/>
        <pc:sldMkLst>
          <pc:docMk/>
          <pc:sldMk cId="3810554323" sldId="5718"/>
        </pc:sldMkLst>
      </pc:sldChg>
    </pc:docChg>
  </pc:docChgLst>
  <pc:docChgLst>
    <pc:chgData name="Hoffman, Peter" userId="673cee94-26bd-4c2a-ab82-1b3669e2f049" providerId="ADAL" clId="{089797F3-FDD9-45CC-BEBF-D31F1CF0280E}"/>
    <pc:docChg chg="undo custSel addSld delSld modSld">
      <pc:chgData name="Hoffman, Peter" userId="673cee94-26bd-4c2a-ab82-1b3669e2f049" providerId="ADAL" clId="{089797F3-FDD9-45CC-BEBF-D31F1CF0280E}" dt="2024-09-19T14:40:30.545" v="351" actId="20577"/>
      <pc:docMkLst>
        <pc:docMk/>
      </pc:docMkLst>
      <pc:sldChg chg="del">
        <pc:chgData name="Hoffman, Peter" userId="673cee94-26bd-4c2a-ab82-1b3669e2f049" providerId="ADAL" clId="{089797F3-FDD9-45CC-BEBF-D31F1CF0280E}" dt="2024-09-17T16:17:14.590" v="198" actId="2696"/>
        <pc:sldMkLst>
          <pc:docMk/>
          <pc:sldMk cId="587239845" sldId="265"/>
        </pc:sldMkLst>
      </pc:sldChg>
      <pc:sldChg chg="del">
        <pc:chgData name="Hoffman, Peter" userId="673cee94-26bd-4c2a-ab82-1b3669e2f049" providerId="ADAL" clId="{089797F3-FDD9-45CC-BEBF-D31F1CF0280E}" dt="2024-09-17T16:17:14.590" v="198" actId="2696"/>
        <pc:sldMkLst>
          <pc:docMk/>
          <pc:sldMk cId="485604172" sldId="266"/>
        </pc:sldMkLst>
      </pc:sldChg>
      <pc:sldChg chg="del">
        <pc:chgData name="Hoffman, Peter" userId="673cee94-26bd-4c2a-ab82-1b3669e2f049" providerId="ADAL" clId="{089797F3-FDD9-45CC-BEBF-D31F1CF0280E}" dt="2024-09-17T16:17:14.590" v="198" actId="2696"/>
        <pc:sldMkLst>
          <pc:docMk/>
          <pc:sldMk cId="499285695" sldId="281"/>
        </pc:sldMkLst>
      </pc:sldChg>
      <pc:sldChg chg="del">
        <pc:chgData name="Hoffman, Peter" userId="673cee94-26bd-4c2a-ab82-1b3669e2f049" providerId="ADAL" clId="{089797F3-FDD9-45CC-BEBF-D31F1CF0280E}" dt="2024-09-17T16:17:41.602" v="200" actId="2696"/>
        <pc:sldMkLst>
          <pc:docMk/>
          <pc:sldMk cId="2579328607" sldId="292"/>
        </pc:sldMkLst>
      </pc:sldChg>
      <pc:sldChg chg="del">
        <pc:chgData name="Hoffman, Peter" userId="673cee94-26bd-4c2a-ab82-1b3669e2f049" providerId="ADAL" clId="{089797F3-FDD9-45CC-BEBF-D31F1CF0280E}" dt="2024-09-17T16:16:47.031" v="195" actId="2696"/>
        <pc:sldMkLst>
          <pc:docMk/>
          <pc:sldMk cId="201204202" sldId="3389"/>
        </pc:sldMkLst>
      </pc:sldChg>
      <pc:sldChg chg="del">
        <pc:chgData name="Hoffman, Peter" userId="673cee94-26bd-4c2a-ab82-1b3669e2f049" providerId="ADAL" clId="{089797F3-FDD9-45CC-BEBF-D31F1CF0280E}" dt="2024-09-17T16:16:47.031" v="195" actId="2696"/>
        <pc:sldMkLst>
          <pc:docMk/>
          <pc:sldMk cId="3727940737" sldId="3390"/>
        </pc:sldMkLst>
      </pc:sldChg>
      <pc:sldChg chg="del">
        <pc:chgData name="Hoffman, Peter" userId="673cee94-26bd-4c2a-ab82-1b3669e2f049" providerId="ADAL" clId="{089797F3-FDD9-45CC-BEBF-D31F1CF0280E}" dt="2024-09-17T16:17:41.602" v="200" actId="2696"/>
        <pc:sldMkLst>
          <pc:docMk/>
          <pc:sldMk cId="324794632" sldId="3507"/>
        </pc:sldMkLst>
      </pc:sldChg>
      <pc:sldChg chg="del">
        <pc:chgData name="Hoffman, Peter" userId="673cee94-26bd-4c2a-ab82-1b3669e2f049" providerId="ADAL" clId="{089797F3-FDD9-45CC-BEBF-D31F1CF0280E}" dt="2024-09-17T16:16:36.855" v="194" actId="2696"/>
        <pc:sldMkLst>
          <pc:docMk/>
          <pc:sldMk cId="1546650072" sldId="4525"/>
        </pc:sldMkLst>
      </pc:sldChg>
      <pc:sldChg chg="del">
        <pc:chgData name="Hoffman, Peter" userId="673cee94-26bd-4c2a-ab82-1b3669e2f049" providerId="ADAL" clId="{089797F3-FDD9-45CC-BEBF-D31F1CF0280E}" dt="2024-09-17T16:16:36.855" v="194" actId="2696"/>
        <pc:sldMkLst>
          <pc:docMk/>
          <pc:sldMk cId="883951864" sldId="4953"/>
        </pc:sldMkLst>
      </pc:sldChg>
      <pc:sldChg chg="del">
        <pc:chgData name="Hoffman, Peter" userId="673cee94-26bd-4c2a-ab82-1b3669e2f049" providerId="ADAL" clId="{089797F3-FDD9-45CC-BEBF-D31F1CF0280E}" dt="2024-09-17T16:16:36.855" v="194" actId="2696"/>
        <pc:sldMkLst>
          <pc:docMk/>
          <pc:sldMk cId="3771905201" sldId="4955"/>
        </pc:sldMkLst>
      </pc:sldChg>
      <pc:sldChg chg="del">
        <pc:chgData name="Hoffman, Peter" userId="673cee94-26bd-4c2a-ab82-1b3669e2f049" providerId="ADAL" clId="{089797F3-FDD9-45CC-BEBF-D31F1CF0280E}" dt="2024-09-17T16:17:41.602" v="200" actId="2696"/>
        <pc:sldMkLst>
          <pc:docMk/>
          <pc:sldMk cId="3655798746" sldId="5066"/>
        </pc:sldMkLst>
      </pc:sldChg>
      <pc:sldChg chg="del">
        <pc:chgData name="Hoffman, Peter" userId="673cee94-26bd-4c2a-ab82-1b3669e2f049" providerId="ADAL" clId="{089797F3-FDD9-45CC-BEBF-D31F1CF0280E}" dt="2024-09-17T16:17:41.602" v="200" actId="2696"/>
        <pc:sldMkLst>
          <pc:docMk/>
          <pc:sldMk cId="2414481864" sldId="5067"/>
        </pc:sldMkLst>
      </pc:sldChg>
      <pc:sldChg chg="del">
        <pc:chgData name="Hoffman, Peter" userId="673cee94-26bd-4c2a-ab82-1b3669e2f049" providerId="ADAL" clId="{089797F3-FDD9-45CC-BEBF-D31F1CF0280E}" dt="2024-09-17T16:17:41.602" v="200" actId="2696"/>
        <pc:sldMkLst>
          <pc:docMk/>
          <pc:sldMk cId="1237700865" sldId="5068"/>
        </pc:sldMkLst>
      </pc:sldChg>
      <pc:sldChg chg="del">
        <pc:chgData name="Hoffman, Peter" userId="673cee94-26bd-4c2a-ab82-1b3669e2f049" providerId="ADAL" clId="{089797F3-FDD9-45CC-BEBF-D31F1CF0280E}" dt="2024-09-17T16:17:41.602" v="200" actId="2696"/>
        <pc:sldMkLst>
          <pc:docMk/>
          <pc:sldMk cId="11504233" sldId="5368"/>
        </pc:sldMkLst>
      </pc:sldChg>
      <pc:sldChg chg="del">
        <pc:chgData name="Hoffman, Peter" userId="673cee94-26bd-4c2a-ab82-1b3669e2f049" providerId="ADAL" clId="{089797F3-FDD9-45CC-BEBF-D31F1CF0280E}" dt="2024-09-17T16:17:14.590" v="198" actId="2696"/>
        <pc:sldMkLst>
          <pc:docMk/>
          <pc:sldMk cId="1653574859" sldId="5414"/>
        </pc:sldMkLst>
      </pc:sldChg>
      <pc:sldChg chg="del">
        <pc:chgData name="Hoffman, Peter" userId="673cee94-26bd-4c2a-ab82-1b3669e2f049" providerId="ADAL" clId="{089797F3-FDD9-45CC-BEBF-D31F1CF0280E}" dt="2024-09-17T16:17:14.590" v="198" actId="2696"/>
        <pc:sldMkLst>
          <pc:docMk/>
          <pc:sldMk cId="1780666075" sldId="5415"/>
        </pc:sldMkLst>
      </pc:sldChg>
      <pc:sldChg chg="del">
        <pc:chgData name="Hoffman, Peter" userId="673cee94-26bd-4c2a-ab82-1b3669e2f049" providerId="ADAL" clId="{089797F3-FDD9-45CC-BEBF-D31F1CF0280E}" dt="2024-09-17T16:17:14.590" v="198" actId="2696"/>
        <pc:sldMkLst>
          <pc:docMk/>
          <pc:sldMk cId="439065193" sldId="5416"/>
        </pc:sldMkLst>
      </pc:sldChg>
      <pc:sldChg chg="del">
        <pc:chgData name="Hoffman, Peter" userId="673cee94-26bd-4c2a-ab82-1b3669e2f049" providerId="ADAL" clId="{089797F3-FDD9-45CC-BEBF-D31F1CF0280E}" dt="2024-09-17T16:17:14.590" v="198" actId="2696"/>
        <pc:sldMkLst>
          <pc:docMk/>
          <pc:sldMk cId="1027799201" sldId="5417"/>
        </pc:sldMkLst>
      </pc:sldChg>
      <pc:sldChg chg="del">
        <pc:chgData name="Hoffman, Peter" userId="673cee94-26bd-4c2a-ab82-1b3669e2f049" providerId="ADAL" clId="{089797F3-FDD9-45CC-BEBF-D31F1CF0280E}" dt="2024-09-17T16:17:14.590" v="198" actId="2696"/>
        <pc:sldMkLst>
          <pc:docMk/>
          <pc:sldMk cId="2464662354" sldId="5418"/>
        </pc:sldMkLst>
      </pc:sldChg>
      <pc:sldChg chg="del">
        <pc:chgData name="Hoffman, Peter" userId="673cee94-26bd-4c2a-ab82-1b3669e2f049" providerId="ADAL" clId="{089797F3-FDD9-45CC-BEBF-D31F1CF0280E}" dt="2024-09-17T16:17:14.590" v="198" actId="2696"/>
        <pc:sldMkLst>
          <pc:docMk/>
          <pc:sldMk cId="2482198686" sldId="5419"/>
        </pc:sldMkLst>
      </pc:sldChg>
      <pc:sldChg chg="del">
        <pc:chgData name="Hoffman, Peter" userId="673cee94-26bd-4c2a-ab82-1b3669e2f049" providerId="ADAL" clId="{089797F3-FDD9-45CC-BEBF-D31F1CF0280E}" dt="2024-09-17T16:18:13.361" v="202" actId="2696"/>
        <pc:sldMkLst>
          <pc:docMk/>
          <pc:sldMk cId="619942572" sldId="5456"/>
        </pc:sldMkLst>
      </pc:sldChg>
      <pc:sldChg chg="del">
        <pc:chgData name="Hoffman, Peter" userId="673cee94-26bd-4c2a-ab82-1b3669e2f049" providerId="ADAL" clId="{089797F3-FDD9-45CC-BEBF-D31F1CF0280E}" dt="2024-09-17T16:16:47.031" v="195" actId="2696"/>
        <pc:sldMkLst>
          <pc:docMk/>
          <pc:sldMk cId="3119728627" sldId="5486"/>
        </pc:sldMkLst>
      </pc:sldChg>
      <pc:sldChg chg="del">
        <pc:chgData name="Hoffman, Peter" userId="673cee94-26bd-4c2a-ab82-1b3669e2f049" providerId="ADAL" clId="{089797F3-FDD9-45CC-BEBF-D31F1CF0280E}" dt="2024-09-17T16:16:47.031" v="195" actId="2696"/>
        <pc:sldMkLst>
          <pc:docMk/>
          <pc:sldMk cId="1185884485" sldId="5488"/>
        </pc:sldMkLst>
      </pc:sldChg>
      <pc:sldChg chg="del">
        <pc:chgData name="Hoffman, Peter" userId="673cee94-26bd-4c2a-ab82-1b3669e2f049" providerId="ADAL" clId="{089797F3-FDD9-45CC-BEBF-D31F1CF0280E}" dt="2024-09-17T16:16:47.031" v="195" actId="2696"/>
        <pc:sldMkLst>
          <pc:docMk/>
          <pc:sldMk cId="1982214778" sldId="5491"/>
        </pc:sldMkLst>
      </pc:sldChg>
      <pc:sldChg chg="del">
        <pc:chgData name="Hoffman, Peter" userId="673cee94-26bd-4c2a-ab82-1b3669e2f049" providerId="ADAL" clId="{089797F3-FDD9-45CC-BEBF-D31F1CF0280E}" dt="2024-09-17T16:16:55.582" v="196" actId="2696"/>
        <pc:sldMkLst>
          <pc:docMk/>
          <pc:sldMk cId="3555346656" sldId="5503"/>
        </pc:sldMkLst>
      </pc:sldChg>
      <pc:sldChg chg="del">
        <pc:chgData name="Hoffman, Peter" userId="673cee94-26bd-4c2a-ab82-1b3669e2f049" providerId="ADAL" clId="{089797F3-FDD9-45CC-BEBF-D31F1CF0280E}" dt="2024-09-17T16:16:55.582" v="196" actId="2696"/>
        <pc:sldMkLst>
          <pc:docMk/>
          <pc:sldMk cId="1153930597" sldId="5504"/>
        </pc:sldMkLst>
      </pc:sldChg>
      <pc:sldChg chg="del">
        <pc:chgData name="Hoffman, Peter" userId="673cee94-26bd-4c2a-ab82-1b3669e2f049" providerId="ADAL" clId="{089797F3-FDD9-45CC-BEBF-D31F1CF0280E}" dt="2024-09-17T16:16:55.582" v="196" actId="2696"/>
        <pc:sldMkLst>
          <pc:docMk/>
          <pc:sldMk cId="2423109446" sldId="5516"/>
        </pc:sldMkLst>
      </pc:sldChg>
      <pc:sldChg chg="del">
        <pc:chgData name="Hoffman, Peter" userId="673cee94-26bd-4c2a-ab82-1b3669e2f049" providerId="ADAL" clId="{089797F3-FDD9-45CC-BEBF-D31F1CF0280E}" dt="2024-09-17T16:16:47.031" v="195" actId="2696"/>
        <pc:sldMkLst>
          <pc:docMk/>
          <pc:sldMk cId="632710224" sldId="5525"/>
        </pc:sldMkLst>
      </pc:sldChg>
      <pc:sldChg chg="del">
        <pc:chgData name="Hoffman, Peter" userId="673cee94-26bd-4c2a-ab82-1b3669e2f049" providerId="ADAL" clId="{089797F3-FDD9-45CC-BEBF-D31F1CF0280E}" dt="2024-09-17T16:16:47.031" v="195" actId="2696"/>
        <pc:sldMkLst>
          <pc:docMk/>
          <pc:sldMk cId="3236553541" sldId="5533"/>
        </pc:sldMkLst>
      </pc:sldChg>
      <pc:sldChg chg="del">
        <pc:chgData name="Hoffman, Peter" userId="673cee94-26bd-4c2a-ab82-1b3669e2f049" providerId="ADAL" clId="{089797F3-FDD9-45CC-BEBF-D31F1CF0280E}" dt="2024-09-17T16:17:41.602" v="200" actId="2696"/>
        <pc:sldMkLst>
          <pc:docMk/>
          <pc:sldMk cId="2592331180" sldId="5553"/>
        </pc:sldMkLst>
      </pc:sldChg>
      <pc:sldChg chg="del">
        <pc:chgData name="Hoffman, Peter" userId="673cee94-26bd-4c2a-ab82-1b3669e2f049" providerId="ADAL" clId="{089797F3-FDD9-45CC-BEBF-D31F1CF0280E}" dt="2024-09-17T16:16:55.582" v="196" actId="2696"/>
        <pc:sldMkLst>
          <pc:docMk/>
          <pc:sldMk cId="129463232" sldId="5554"/>
        </pc:sldMkLst>
      </pc:sldChg>
      <pc:sldChg chg="del">
        <pc:chgData name="Hoffman, Peter" userId="673cee94-26bd-4c2a-ab82-1b3669e2f049" providerId="ADAL" clId="{089797F3-FDD9-45CC-BEBF-D31F1CF0280E}" dt="2024-09-17T16:18:13.361" v="202" actId="2696"/>
        <pc:sldMkLst>
          <pc:docMk/>
          <pc:sldMk cId="2971538637" sldId="5560"/>
        </pc:sldMkLst>
      </pc:sldChg>
      <pc:sldChg chg="del">
        <pc:chgData name="Hoffman, Peter" userId="673cee94-26bd-4c2a-ab82-1b3669e2f049" providerId="ADAL" clId="{089797F3-FDD9-45CC-BEBF-D31F1CF0280E}" dt="2024-09-17T16:17:41.602" v="200" actId="2696"/>
        <pc:sldMkLst>
          <pc:docMk/>
          <pc:sldMk cId="1604154566" sldId="5570"/>
        </pc:sldMkLst>
      </pc:sldChg>
      <pc:sldChg chg="del">
        <pc:chgData name="Hoffman, Peter" userId="673cee94-26bd-4c2a-ab82-1b3669e2f049" providerId="ADAL" clId="{089797F3-FDD9-45CC-BEBF-D31F1CF0280E}" dt="2024-09-17T16:18:13.361" v="202" actId="2696"/>
        <pc:sldMkLst>
          <pc:docMk/>
          <pc:sldMk cId="299511397" sldId="5573"/>
        </pc:sldMkLst>
      </pc:sldChg>
      <pc:sldChg chg="del">
        <pc:chgData name="Hoffman, Peter" userId="673cee94-26bd-4c2a-ab82-1b3669e2f049" providerId="ADAL" clId="{089797F3-FDD9-45CC-BEBF-D31F1CF0280E}" dt="2024-09-17T16:16:55.582" v="196" actId="2696"/>
        <pc:sldMkLst>
          <pc:docMk/>
          <pc:sldMk cId="1729304503" sldId="5580"/>
        </pc:sldMkLst>
      </pc:sldChg>
      <pc:sldChg chg="del">
        <pc:chgData name="Hoffman, Peter" userId="673cee94-26bd-4c2a-ab82-1b3669e2f049" providerId="ADAL" clId="{089797F3-FDD9-45CC-BEBF-D31F1CF0280E}" dt="2024-09-17T16:16:47.031" v="195" actId="2696"/>
        <pc:sldMkLst>
          <pc:docMk/>
          <pc:sldMk cId="954092976" sldId="5582"/>
        </pc:sldMkLst>
      </pc:sldChg>
      <pc:sldChg chg="del">
        <pc:chgData name="Hoffman, Peter" userId="673cee94-26bd-4c2a-ab82-1b3669e2f049" providerId="ADAL" clId="{089797F3-FDD9-45CC-BEBF-D31F1CF0280E}" dt="2024-09-17T16:17:14.590" v="198" actId="2696"/>
        <pc:sldMkLst>
          <pc:docMk/>
          <pc:sldMk cId="1659390545" sldId="5584"/>
        </pc:sldMkLst>
      </pc:sldChg>
      <pc:sldChg chg="del">
        <pc:chgData name="Hoffman, Peter" userId="673cee94-26bd-4c2a-ab82-1b3669e2f049" providerId="ADAL" clId="{089797F3-FDD9-45CC-BEBF-D31F1CF0280E}" dt="2024-09-17T16:16:55.582" v="196" actId="2696"/>
        <pc:sldMkLst>
          <pc:docMk/>
          <pc:sldMk cId="3593964098" sldId="5586"/>
        </pc:sldMkLst>
      </pc:sldChg>
      <pc:sldChg chg="del">
        <pc:chgData name="Hoffman, Peter" userId="673cee94-26bd-4c2a-ab82-1b3669e2f049" providerId="ADAL" clId="{089797F3-FDD9-45CC-BEBF-D31F1CF0280E}" dt="2024-09-17T16:16:36.855" v="194" actId="2696"/>
        <pc:sldMkLst>
          <pc:docMk/>
          <pc:sldMk cId="168519829" sldId="5589"/>
        </pc:sldMkLst>
      </pc:sldChg>
      <pc:sldChg chg="del">
        <pc:chgData name="Hoffman, Peter" userId="673cee94-26bd-4c2a-ab82-1b3669e2f049" providerId="ADAL" clId="{089797F3-FDD9-45CC-BEBF-D31F1CF0280E}" dt="2024-09-17T16:18:13.361" v="202" actId="2696"/>
        <pc:sldMkLst>
          <pc:docMk/>
          <pc:sldMk cId="3716896197" sldId="5590"/>
        </pc:sldMkLst>
      </pc:sldChg>
      <pc:sldChg chg="del">
        <pc:chgData name="Hoffman, Peter" userId="673cee94-26bd-4c2a-ab82-1b3669e2f049" providerId="ADAL" clId="{089797F3-FDD9-45CC-BEBF-D31F1CF0280E}" dt="2024-09-17T16:18:13.361" v="202" actId="2696"/>
        <pc:sldMkLst>
          <pc:docMk/>
          <pc:sldMk cId="947091266" sldId="5594"/>
        </pc:sldMkLst>
      </pc:sldChg>
      <pc:sldChg chg="del">
        <pc:chgData name="Hoffman, Peter" userId="673cee94-26bd-4c2a-ab82-1b3669e2f049" providerId="ADAL" clId="{089797F3-FDD9-45CC-BEBF-D31F1CF0280E}" dt="2024-09-17T16:18:13.361" v="202" actId="2696"/>
        <pc:sldMkLst>
          <pc:docMk/>
          <pc:sldMk cId="1945452351" sldId="5595"/>
        </pc:sldMkLst>
      </pc:sldChg>
      <pc:sldChg chg="del">
        <pc:chgData name="Hoffman, Peter" userId="673cee94-26bd-4c2a-ab82-1b3669e2f049" providerId="ADAL" clId="{089797F3-FDD9-45CC-BEBF-D31F1CF0280E}" dt="2024-09-17T16:17:41.602" v="200" actId="2696"/>
        <pc:sldMkLst>
          <pc:docMk/>
          <pc:sldMk cId="1338604322" sldId="5600"/>
        </pc:sldMkLst>
      </pc:sldChg>
      <pc:sldChg chg="add">
        <pc:chgData name="Hoffman, Peter" userId="673cee94-26bd-4c2a-ab82-1b3669e2f049" providerId="ADAL" clId="{089797F3-FDD9-45CC-BEBF-D31F1CF0280E}" dt="2024-09-17T16:17:07.593" v="197"/>
        <pc:sldMkLst>
          <pc:docMk/>
          <pc:sldMk cId="592794890" sldId="5601"/>
        </pc:sldMkLst>
      </pc:sldChg>
      <pc:sldChg chg="add">
        <pc:chgData name="Hoffman, Peter" userId="673cee94-26bd-4c2a-ab82-1b3669e2f049" providerId="ADAL" clId="{089797F3-FDD9-45CC-BEBF-D31F1CF0280E}" dt="2024-09-17T16:17:07.593" v="197"/>
        <pc:sldMkLst>
          <pc:docMk/>
          <pc:sldMk cId="840969988" sldId="5602"/>
        </pc:sldMkLst>
      </pc:sldChg>
      <pc:sldChg chg="add">
        <pc:chgData name="Hoffman, Peter" userId="673cee94-26bd-4c2a-ab82-1b3669e2f049" providerId="ADAL" clId="{089797F3-FDD9-45CC-BEBF-D31F1CF0280E}" dt="2024-09-17T16:17:07.593" v="197"/>
        <pc:sldMkLst>
          <pc:docMk/>
          <pc:sldMk cId="3108864082" sldId="5603"/>
        </pc:sldMkLst>
      </pc:sldChg>
      <pc:sldChg chg="add">
        <pc:chgData name="Hoffman, Peter" userId="673cee94-26bd-4c2a-ab82-1b3669e2f049" providerId="ADAL" clId="{089797F3-FDD9-45CC-BEBF-D31F1CF0280E}" dt="2024-09-17T16:17:07.593" v="197"/>
        <pc:sldMkLst>
          <pc:docMk/>
          <pc:sldMk cId="1016378890" sldId="5604"/>
        </pc:sldMkLst>
      </pc:sldChg>
      <pc:sldChg chg="add">
        <pc:chgData name="Hoffman, Peter" userId="673cee94-26bd-4c2a-ab82-1b3669e2f049" providerId="ADAL" clId="{089797F3-FDD9-45CC-BEBF-D31F1CF0280E}" dt="2024-09-17T16:17:07.593" v="197"/>
        <pc:sldMkLst>
          <pc:docMk/>
          <pc:sldMk cId="2592141677" sldId="5605"/>
        </pc:sldMkLst>
      </pc:sldChg>
      <pc:sldChg chg="add">
        <pc:chgData name="Hoffman, Peter" userId="673cee94-26bd-4c2a-ab82-1b3669e2f049" providerId="ADAL" clId="{089797F3-FDD9-45CC-BEBF-D31F1CF0280E}" dt="2024-09-17T16:17:07.593" v="197"/>
        <pc:sldMkLst>
          <pc:docMk/>
          <pc:sldMk cId="3530695552" sldId="5606"/>
        </pc:sldMkLst>
      </pc:sldChg>
      <pc:sldChg chg="add">
        <pc:chgData name="Hoffman, Peter" userId="673cee94-26bd-4c2a-ab82-1b3669e2f049" providerId="ADAL" clId="{089797F3-FDD9-45CC-BEBF-D31F1CF0280E}" dt="2024-09-17T16:17:07.593" v="197"/>
        <pc:sldMkLst>
          <pc:docMk/>
          <pc:sldMk cId="1020133488" sldId="5607"/>
        </pc:sldMkLst>
      </pc:sldChg>
      <pc:sldChg chg="add">
        <pc:chgData name="Hoffman, Peter" userId="673cee94-26bd-4c2a-ab82-1b3669e2f049" providerId="ADAL" clId="{089797F3-FDD9-45CC-BEBF-D31F1CF0280E}" dt="2024-09-17T16:17:07.593" v="197"/>
        <pc:sldMkLst>
          <pc:docMk/>
          <pc:sldMk cId="2760380853" sldId="5608"/>
        </pc:sldMkLst>
      </pc:sldChg>
      <pc:sldChg chg="add">
        <pc:chgData name="Hoffman, Peter" userId="673cee94-26bd-4c2a-ab82-1b3669e2f049" providerId="ADAL" clId="{089797F3-FDD9-45CC-BEBF-D31F1CF0280E}" dt="2024-09-17T16:17:07.593" v="197"/>
        <pc:sldMkLst>
          <pc:docMk/>
          <pc:sldMk cId="1226889934" sldId="5609"/>
        </pc:sldMkLst>
      </pc:sldChg>
      <pc:sldChg chg="add">
        <pc:chgData name="Hoffman, Peter" userId="673cee94-26bd-4c2a-ab82-1b3669e2f049" providerId="ADAL" clId="{089797F3-FDD9-45CC-BEBF-D31F1CF0280E}" dt="2024-09-17T16:17:07.593" v="197"/>
        <pc:sldMkLst>
          <pc:docMk/>
          <pc:sldMk cId="2353371677" sldId="5610"/>
        </pc:sldMkLst>
      </pc:sldChg>
      <pc:sldChg chg="add">
        <pc:chgData name="Hoffman, Peter" userId="673cee94-26bd-4c2a-ab82-1b3669e2f049" providerId="ADAL" clId="{089797F3-FDD9-45CC-BEBF-D31F1CF0280E}" dt="2024-09-17T16:17:33.739" v="199"/>
        <pc:sldMkLst>
          <pc:docMk/>
          <pc:sldMk cId="3644114755" sldId="5611"/>
        </pc:sldMkLst>
      </pc:sldChg>
      <pc:sldChg chg="add">
        <pc:chgData name="Hoffman, Peter" userId="673cee94-26bd-4c2a-ab82-1b3669e2f049" providerId="ADAL" clId="{089797F3-FDD9-45CC-BEBF-D31F1CF0280E}" dt="2024-09-17T16:17:33.739" v="199"/>
        <pc:sldMkLst>
          <pc:docMk/>
          <pc:sldMk cId="3889932318" sldId="5612"/>
        </pc:sldMkLst>
      </pc:sldChg>
      <pc:sldChg chg="add">
        <pc:chgData name="Hoffman, Peter" userId="673cee94-26bd-4c2a-ab82-1b3669e2f049" providerId="ADAL" clId="{089797F3-FDD9-45CC-BEBF-D31F1CF0280E}" dt="2024-09-17T16:17:33.739" v="199"/>
        <pc:sldMkLst>
          <pc:docMk/>
          <pc:sldMk cId="3815958434" sldId="5613"/>
        </pc:sldMkLst>
      </pc:sldChg>
      <pc:sldChg chg="add">
        <pc:chgData name="Hoffman, Peter" userId="673cee94-26bd-4c2a-ab82-1b3669e2f049" providerId="ADAL" clId="{089797F3-FDD9-45CC-BEBF-D31F1CF0280E}" dt="2024-09-17T16:17:33.739" v="199"/>
        <pc:sldMkLst>
          <pc:docMk/>
          <pc:sldMk cId="2628857232" sldId="5614"/>
        </pc:sldMkLst>
      </pc:sldChg>
      <pc:sldChg chg="add">
        <pc:chgData name="Hoffman, Peter" userId="673cee94-26bd-4c2a-ab82-1b3669e2f049" providerId="ADAL" clId="{089797F3-FDD9-45CC-BEBF-D31F1CF0280E}" dt="2024-09-17T16:17:33.739" v="199"/>
        <pc:sldMkLst>
          <pc:docMk/>
          <pc:sldMk cId="2276900877" sldId="5615"/>
        </pc:sldMkLst>
      </pc:sldChg>
      <pc:sldChg chg="add">
        <pc:chgData name="Hoffman, Peter" userId="673cee94-26bd-4c2a-ab82-1b3669e2f049" providerId="ADAL" clId="{089797F3-FDD9-45CC-BEBF-D31F1CF0280E}" dt="2024-09-17T16:17:33.739" v="199"/>
        <pc:sldMkLst>
          <pc:docMk/>
          <pc:sldMk cId="1093123474" sldId="5616"/>
        </pc:sldMkLst>
      </pc:sldChg>
      <pc:sldChg chg="add">
        <pc:chgData name="Hoffman, Peter" userId="673cee94-26bd-4c2a-ab82-1b3669e2f049" providerId="ADAL" clId="{089797F3-FDD9-45CC-BEBF-D31F1CF0280E}" dt="2024-09-17T16:17:33.739" v="199"/>
        <pc:sldMkLst>
          <pc:docMk/>
          <pc:sldMk cId="2729748382" sldId="5617"/>
        </pc:sldMkLst>
      </pc:sldChg>
      <pc:sldChg chg="add">
        <pc:chgData name="Hoffman, Peter" userId="673cee94-26bd-4c2a-ab82-1b3669e2f049" providerId="ADAL" clId="{089797F3-FDD9-45CC-BEBF-D31F1CF0280E}" dt="2024-09-17T16:17:33.739" v="199"/>
        <pc:sldMkLst>
          <pc:docMk/>
          <pc:sldMk cId="1551723905" sldId="5618"/>
        </pc:sldMkLst>
      </pc:sldChg>
      <pc:sldChg chg="add">
        <pc:chgData name="Hoffman, Peter" userId="673cee94-26bd-4c2a-ab82-1b3669e2f049" providerId="ADAL" clId="{089797F3-FDD9-45CC-BEBF-D31F1CF0280E}" dt="2024-09-17T16:17:33.739" v="199"/>
        <pc:sldMkLst>
          <pc:docMk/>
          <pc:sldMk cId="783971613" sldId="5619"/>
        </pc:sldMkLst>
      </pc:sldChg>
      <pc:sldChg chg="add">
        <pc:chgData name="Hoffman, Peter" userId="673cee94-26bd-4c2a-ab82-1b3669e2f049" providerId="ADAL" clId="{089797F3-FDD9-45CC-BEBF-D31F1CF0280E}" dt="2024-09-17T16:18:03.268" v="201"/>
        <pc:sldMkLst>
          <pc:docMk/>
          <pc:sldMk cId="3809231997" sldId="5620"/>
        </pc:sldMkLst>
      </pc:sldChg>
      <pc:sldChg chg="add">
        <pc:chgData name="Hoffman, Peter" userId="673cee94-26bd-4c2a-ab82-1b3669e2f049" providerId="ADAL" clId="{089797F3-FDD9-45CC-BEBF-D31F1CF0280E}" dt="2024-09-17T16:18:03.268" v="201"/>
        <pc:sldMkLst>
          <pc:docMk/>
          <pc:sldMk cId="4188670183" sldId="5621"/>
        </pc:sldMkLst>
      </pc:sldChg>
      <pc:sldChg chg="add">
        <pc:chgData name="Hoffman, Peter" userId="673cee94-26bd-4c2a-ab82-1b3669e2f049" providerId="ADAL" clId="{089797F3-FDD9-45CC-BEBF-D31F1CF0280E}" dt="2024-09-17T16:18:03.268" v="201"/>
        <pc:sldMkLst>
          <pc:docMk/>
          <pc:sldMk cId="2099562718" sldId="5622"/>
        </pc:sldMkLst>
      </pc:sldChg>
      <pc:sldChg chg="add">
        <pc:chgData name="Hoffman, Peter" userId="673cee94-26bd-4c2a-ab82-1b3669e2f049" providerId="ADAL" clId="{089797F3-FDD9-45CC-BEBF-D31F1CF0280E}" dt="2024-09-17T16:18:03.268" v="201"/>
        <pc:sldMkLst>
          <pc:docMk/>
          <pc:sldMk cId="2270614247" sldId="5623"/>
        </pc:sldMkLst>
      </pc:sldChg>
      <pc:sldChg chg="add">
        <pc:chgData name="Hoffman, Peter" userId="673cee94-26bd-4c2a-ab82-1b3669e2f049" providerId="ADAL" clId="{089797F3-FDD9-45CC-BEBF-D31F1CF0280E}" dt="2024-09-17T16:18:03.268" v="201"/>
        <pc:sldMkLst>
          <pc:docMk/>
          <pc:sldMk cId="3911264453" sldId="5624"/>
        </pc:sldMkLst>
      </pc:sldChg>
      <pc:sldChg chg="add">
        <pc:chgData name="Hoffman, Peter" userId="673cee94-26bd-4c2a-ab82-1b3669e2f049" providerId="ADAL" clId="{089797F3-FDD9-45CC-BEBF-D31F1CF0280E}" dt="2024-09-17T16:18:03.268" v="201"/>
        <pc:sldMkLst>
          <pc:docMk/>
          <pc:sldMk cId="2125977764" sldId="5625"/>
        </pc:sldMkLst>
      </pc:sldChg>
      <pc:sldChg chg="add">
        <pc:chgData name="Hoffman, Peter" userId="673cee94-26bd-4c2a-ab82-1b3669e2f049" providerId="ADAL" clId="{089797F3-FDD9-45CC-BEBF-D31F1CF0280E}" dt="2024-09-17T16:18:03.268" v="201"/>
        <pc:sldMkLst>
          <pc:docMk/>
          <pc:sldMk cId="2017135082" sldId="5626"/>
        </pc:sldMkLst>
      </pc:sldChg>
      <pc:sldChg chg="modSp add mod">
        <pc:chgData name="Hoffman, Peter" userId="673cee94-26bd-4c2a-ab82-1b3669e2f049" providerId="ADAL" clId="{089797F3-FDD9-45CC-BEBF-D31F1CF0280E}" dt="2024-09-17T16:18:42.014" v="259" actId="20577"/>
        <pc:sldMkLst>
          <pc:docMk/>
          <pc:sldMk cId="45991993" sldId="5627"/>
        </pc:sldMkLst>
      </pc:sldChg>
      <pc:sldChg chg="modSp add mod">
        <pc:chgData name="Hoffman, Peter" userId="673cee94-26bd-4c2a-ab82-1b3669e2f049" providerId="ADAL" clId="{089797F3-FDD9-45CC-BEBF-D31F1CF0280E}" dt="2024-09-17T16:19:12.345" v="308" actId="20577"/>
        <pc:sldMkLst>
          <pc:docMk/>
          <pc:sldMk cId="1399099337" sldId="5628"/>
        </pc:sldMkLst>
      </pc:sldChg>
    </pc:docChg>
  </pc:docChgLst>
  <pc:docChgLst>
    <pc:chgData name="Gudka, Dawna" userId="823cceae-331b-41d6-9a63-34ad6d1db55c" providerId="ADAL" clId="{1D3E9880-9638-4724-BCCE-C960103D41C6}"/>
    <pc:docChg chg="modSld">
      <pc:chgData name="Gudka, Dawna" userId="823cceae-331b-41d6-9a63-34ad6d1db55c" providerId="ADAL" clId="{1D3E9880-9638-4724-BCCE-C960103D41C6}" dt="2024-09-05T15:14:03.724" v="200" actId="20577"/>
      <pc:docMkLst>
        <pc:docMk/>
      </pc:docMkLst>
    </pc:docChg>
  </pc:docChgLst>
  <pc:docChgLst>
    <pc:chgData name="Wenzel, Brooke" userId="672bf8d3-b15b-4e02-a6d1-39319a0df09b" providerId="ADAL" clId="{C78766B6-AF90-40C9-A1D5-0DB13ED5E6E7}"/>
    <pc:docChg chg="undo redo custSel addSld delSld modSld">
      <pc:chgData name="Wenzel, Brooke" userId="672bf8d3-b15b-4e02-a6d1-39319a0df09b" providerId="ADAL" clId="{C78766B6-AF90-40C9-A1D5-0DB13ED5E6E7}" dt="2024-10-02T12:41:43.860" v="687" actId="20577"/>
      <pc:docMkLst>
        <pc:docMk/>
      </pc:docMkLst>
      <pc:sldChg chg="addSp delSp modSp add del mod modClrScheme chgLayout">
        <pc:chgData name="Wenzel, Brooke" userId="672bf8d3-b15b-4e02-a6d1-39319a0df09b" providerId="ADAL" clId="{C78766B6-AF90-40C9-A1D5-0DB13ED5E6E7}" dt="2024-10-02T12:41:43.860" v="687" actId="20577"/>
        <pc:sldMkLst>
          <pc:docMk/>
          <pc:sldMk cId="1909143253" sldId="3103"/>
        </pc:sldMkLst>
      </pc:sldChg>
      <pc:sldChg chg="modSp add del mod">
        <pc:chgData name="Wenzel, Brooke" userId="672bf8d3-b15b-4e02-a6d1-39319a0df09b" providerId="ADAL" clId="{C78766B6-AF90-40C9-A1D5-0DB13ED5E6E7}" dt="2024-10-02T12:30:05.079" v="95" actId="27636"/>
        <pc:sldMkLst>
          <pc:docMk/>
          <pc:sldMk cId="602901426" sldId="5498"/>
        </pc:sldMkLst>
      </pc:sldChg>
      <pc:sldChg chg="del">
        <pc:chgData name="Wenzel, Brooke" userId="672bf8d3-b15b-4e02-a6d1-39319a0df09b" providerId="ADAL" clId="{C78766B6-AF90-40C9-A1D5-0DB13ED5E6E7}" dt="2024-10-02T12:29:26.057" v="87" actId="47"/>
        <pc:sldMkLst>
          <pc:docMk/>
          <pc:sldMk cId="3278168391" sldId="5512"/>
        </pc:sldMkLst>
      </pc:sldChg>
      <pc:sldChg chg="modSp add del mod">
        <pc:chgData name="Wenzel, Brooke" userId="672bf8d3-b15b-4e02-a6d1-39319a0df09b" providerId="ADAL" clId="{C78766B6-AF90-40C9-A1D5-0DB13ED5E6E7}" dt="2024-10-02T12:29:43.875" v="89" actId="21"/>
        <pc:sldMkLst>
          <pc:docMk/>
          <pc:sldMk cId="1302995045" sldId="5536"/>
        </pc:sldMkLst>
      </pc:sldChg>
      <pc:sldChg chg="add del">
        <pc:chgData name="Wenzel, Brooke" userId="672bf8d3-b15b-4e02-a6d1-39319a0df09b" providerId="ADAL" clId="{C78766B6-AF90-40C9-A1D5-0DB13ED5E6E7}" dt="2024-10-02T12:29:36.620" v="88"/>
        <pc:sldMkLst>
          <pc:docMk/>
          <pc:sldMk cId="900576933" sldId="5537"/>
        </pc:sldMkLst>
      </pc:sldChg>
      <pc:sldChg chg="add del">
        <pc:chgData name="Wenzel, Brooke" userId="672bf8d3-b15b-4e02-a6d1-39319a0df09b" providerId="ADAL" clId="{C78766B6-AF90-40C9-A1D5-0DB13ED5E6E7}" dt="2024-10-02T12:29:36.620" v="88"/>
        <pc:sldMkLst>
          <pc:docMk/>
          <pc:sldMk cId="573740307" sldId="5538"/>
        </pc:sldMkLst>
      </pc:sldChg>
      <pc:sldChg chg="del">
        <pc:chgData name="Wenzel, Brooke" userId="672bf8d3-b15b-4e02-a6d1-39319a0df09b" providerId="ADAL" clId="{C78766B6-AF90-40C9-A1D5-0DB13ED5E6E7}" dt="2024-10-02T12:29:26.057" v="87" actId="47"/>
        <pc:sldMkLst>
          <pc:docMk/>
          <pc:sldMk cId="936857245" sldId="5587"/>
        </pc:sldMkLst>
      </pc:sldChg>
      <pc:sldChg chg="add">
        <pc:chgData name="Wenzel, Brooke" userId="672bf8d3-b15b-4e02-a6d1-39319a0df09b" providerId="ADAL" clId="{C78766B6-AF90-40C9-A1D5-0DB13ED5E6E7}" dt="2024-10-02T12:29:36.620" v="88"/>
        <pc:sldMkLst>
          <pc:docMk/>
          <pc:sldMk cId="2339767579" sldId="5639"/>
        </pc:sldMkLst>
      </pc:sldChg>
      <pc:sldChg chg="modSp add mod">
        <pc:chgData name="Wenzel, Brooke" userId="672bf8d3-b15b-4e02-a6d1-39319a0df09b" providerId="ADAL" clId="{C78766B6-AF90-40C9-A1D5-0DB13ED5E6E7}" dt="2024-10-02T12:30:57.496" v="180" actId="6549"/>
        <pc:sldMkLst>
          <pc:docMk/>
          <pc:sldMk cId="70065344" sldId="5640"/>
        </pc:sldMkLst>
      </pc:sldChg>
    </pc:docChg>
  </pc:docChgLst>
  <pc:docChgLst>
    <pc:chgData name="Wenzel, Brooke" userId="672bf8d3-b15b-4e02-a6d1-39319a0df09b" providerId="ADAL" clId="{43AE16DD-89C0-4449-910D-E4FB0C685D6C}"/>
    <pc:docChg chg="undo custSel addSld delSld modSld sldOrd">
      <pc:chgData name="Wenzel, Brooke" userId="672bf8d3-b15b-4e02-a6d1-39319a0df09b" providerId="ADAL" clId="{43AE16DD-89C0-4449-910D-E4FB0C685D6C}" dt="2024-10-10T13:54:45.304" v="501" actId="20577"/>
      <pc:docMkLst>
        <pc:docMk/>
      </pc:docMkLst>
      <pc:sldChg chg="del">
        <pc:chgData name="Wenzel, Brooke" userId="672bf8d3-b15b-4e02-a6d1-39319a0df09b" providerId="ADAL" clId="{43AE16DD-89C0-4449-910D-E4FB0C685D6C}" dt="2024-10-09T15:19:19.276" v="409" actId="47"/>
        <pc:sldMkLst>
          <pc:docMk/>
          <pc:sldMk cId="1909143253" sldId="3103"/>
        </pc:sldMkLst>
      </pc:sldChg>
      <pc:sldChg chg="del">
        <pc:chgData name="Wenzel, Brooke" userId="672bf8d3-b15b-4e02-a6d1-39319a0df09b" providerId="ADAL" clId="{43AE16DD-89C0-4449-910D-E4FB0C685D6C}" dt="2024-10-07T22:39:41.293" v="52" actId="47"/>
        <pc:sldMkLst>
          <pc:docMk/>
          <pc:sldMk cId="602901426" sldId="5498"/>
        </pc:sldMkLst>
      </pc:sldChg>
      <pc:sldChg chg="modSp mod">
        <pc:chgData name="Wenzel, Brooke" userId="672bf8d3-b15b-4e02-a6d1-39319a0df09b" providerId="ADAL" clId="{43AE16DD-89C0-4449-910D-E4FB0C685D6C}" dt="2024-10-07T22:40:25.077" v="65" actId="20577"/>
        <pc:sldMkLst>
          <pc:docMk/>
          <pc:sldMk cId="70065344" sldId="5640"/>
        </pc:sldMkLst>
      </pc:sldChg>
      <pc:sldChg chg="addSp delSp modSp new mod">
        <pc:chgData name="Wenzel, Brooke" userId="672bf8d3-b15b-4e02-a6d1-39319a0df09b" providerId="ADAL" clId="{43AE16DD-89C0-4449-910D-E4FB0C685D6C}" dt="2024-10-10T12:54:36.896" v="442" actId="20577"/>
        <pc:sldMkLst>
          <pc:docMk/>
          <pc:sldMk cId="1833070423" sldId="5660"/>
        </pc:sldMkLst>
      </pc:sldChg>
    </pc:docChg>
  </pc:docChgLst>
  <pc:docChgLst>
    <pc:chgData name="McRee, Rebecca" userId="S::mcree_r@cde.state.co.us::3a10fa13-9d60-4c0b-b361-471945732c34" providerId="AD" clId="Web-{FF73AD21-8529-0D35-5A87-70BE91572A8E}"/>
    <pc:docChg chg="addSld modSld sldOrd">
      <pc:chgData name="McRee, Rebecca" userId="S::mcree_r@cde.state.co.us::3a10fa13-9d60-4c0b-b361-471945732c34" providerId="AD" clId="Web-{FF73AD21-8529-0D35-5A87-70BE91572A8E}" dt="2024-09-03T20:52:54.254" v="144" actId="20577"/>
      <pc:docMkLst>
        <pc:docMk/>
      </pc:docMkLst>
      <pc:sldChg chg="modSp new ord">
        <pc:chgData name="McRee, Rebecca" userId="S::mcree_r@cde.state.co.us::3a10fa13-9d60-4c0b-b361-471945732c34" providerId="AD" clId="Web-{FF73AD21-8529-0D35-5A87-70BE91572A8E}" dt="2024-09-03T20:52:54.254" v="144" actId="20577"/>
        <pc:sldMkLst>
          <pc:docMk/>
          <pc:sldMk cId="954092976" sldId="5582"/>
        </pc:sldMkLst>
      </pc:sldChg>
    </pc:docChg>
  </pc:docChgLst>
  <pc:docChgLst>
    <pc:chgData name="McRee, Rebecca" userId="S::mcree_r@cde.state.co.us::3a10fa13-9d60-4c0b-b361-471945732c34" providerId="AD" clId="Web-{D1E17A2C-70CF-BF6C-C044-7F2FE025BA68}"/>
    <pc:docChg chg="modSld">
      <pc:chgData name="McRee, Rebecca" userId="S::mcree_r@cde.state.co.us::3a10fa13-9d60-4c0b-b361-471945732c34" providerId="AD" clId="Web-{D1E17A2C-70CF-BF6C-C044-7F2FE025BA68}" dt="2024-07-10T17:02:17.965" v="4"/>
      <pc:docMkLst>
        <pc:docMk/>
      </pc:docMkLst>
      <pc:sldChg chg="modSp">
        <pc:chgData name="McRee, Rebecca" userId="S::mcree_r@cde.state.co.us::3a10fa13-9d60-4c0b-b361-471945732c34" providerId="AD" clId="Web-{D1E17A2C-70CF-BF6C-C044-7F2FE025BA68}" dt="2024-07-10T17:01:38.652" v="2" actId="20577"/>
        <pc:sldMkLst>
          <pc:docMk/>
          <pc:sldMk cId="1039979550" sldId="5495"/>
        </pc:sldMkLst>
      </pc:sldChg>
      <pc:sldChg chg="modSp">
        <pc:chgData name="McRee, Rebecca" userId="S::mcree_r@cde.state.co.us::3a10fa13-9d60-4c0b-b361-471945732c34" providerId="AD" clId="Web-{D1E17A2C-70CF-BF6C-C044-7F2FE025BA68}" dt="2024-07-10T17:02:17.965" v="4"/>
        <pc:sldMkLst>
          <pc:docMk/>
          <pc:sldMk cId="2023168082" sldId="5497"/>
        </pc:sldMkLst>
      </pc:sldChg>
    </pc:docChg>
  </pc:docChgLst>
  <pc:docChgLst>
    <pc:chgData name="Chaffin,Melissa" userId="S::chaffin_m@cde.state.co.us::21f0136b-23e1-4eef-9c4f-f29e4cc3ac56" providerId="AD" clId="Web-{5951EED6-31E2-42EE-507F-79BFF59FF5A8}"/>
    <pc:docChg chg="modSld">
      <pc:chgData name="Chaffin,Melissa" userId="S::chaffin_m@cde.state.co.us::21f0136b-23e1-4eef-9c4f-f29e4cc3ac56" providerId="AD" clId="Web-{5951EED6-31E2-42EE-507F-79BFF59FF5A8}" dt="2024-10-02T19:32:20.750" v="14" actId="20577"/>
      <pc:docMkLst>
        <pc:docMk/>
      </pc:docMkLst>
      <pc:sldChg chg="modSp">
        <pc:chgData name="Chaffin,Melissa" userId="S::chaffin_m@cde.state.co.us::21f0136b-23e1-4eef-9c4f-f29e4cc3ac56" providerId="AD" clId="Web-{5951EED6-31E2-42EE-507F-79BFF59FF5A8}" dt="2024-10-02T19:32:20.750" v="14" actId="20577"/>
        <pc:sldMkLst>
          <pc:docMk/>
          <pc:sldMk cId="1016378890" sldId="5604"/>
        </pc:sldMkLst>
      </pc:sldChg>
    </pc:docChg>
  </pc:docChgLst>
  <pc:docChgLst>
    <pc:chgData name="Gudka, Dawna" userId="823cceae-331b-41d6-9a63-34ad6d1db55c" providerId="ADAL" clId="{F9878486-0C76-4468-A3D2-1FC93BF082FA}"/>
    <pc:docChg chg="custSel addSld delSld modSld sldOrd">
      <pc:chgData name="Gudka, Dawna" userId="823cceae-331b-41d6-9a63-34ad6d1db55c" providerId="ADAL" clId="{F9878486-0C76-4468-A3D2-1FC93BF082FA}" dt="2025-01-30T15:17:54.936" v="336" actId="20577"/>
      <pc:docMkLst>
        <pc:docMk/>
      </pc:docMkLst>
      <pc:sldChg chg="del">
        <pc:chgData name="Gudka, Dawna" userId="823cceae-331b-41d6-9a63-34ad6d1db55c" providerId="ADAL" clId="{F9878486-0C76-4468-A3D2-1FC93BF082FA}" dt="2025-01-29T22:50:36.366" v="1" actId="2696"/>
        <pc:sldMkLst>
          <pc:docMk/>
          <pc:sldMk cId="3541186738" sldId="5752"/>
        </pc:sldMkLst>
      </pc:sldChg>
      <pc:sldChg chg="del">
        <pc:chgData name="Gudka, Dawna" userId="823cceae-331b-41d6-9a63-34ad6d1db55c" providerId="ADAL" clId="{F9878486-0C76-4468-A3D2-1FC93BF082FA}" dt="2025-01-29T22:50:29.594" v="0" actId="2696"/>
        <pc:sldMkLst>
          <pc:docMk/>
          <pc:sldMk cId="1770559346" sldId="5753"/>
        </pc:sldMkLst>
      </pc:sldChg>
      <pc:sldChg chg="modSp mod">
        <pc:chgData name="Gudka, Dawna" userId="823cceae-331b-41d6-9a63-34ad6d1db55c" providerId="ADAL" clId="{F9878486-0C76-4468-A3D2-1FC93BF082FA}" dt="2025-01-30T15:17:54.936" v="336" actId="20577"/>
        <pc:sldMkLst>
          <pc:docMk/>
          <pc:sldMk cId="2880554835" sldId="5768"/>
        </pc:sldMkLst>
      </pc:sldChg>
      <pc:sldChg chg="del">
        <pc:chgData name="Gudka, Dawna" userId="823cceae-331b-41d6-9a63-34ad6d1db55c" providerId="ADAL" clId="{F9878486-0C76-4468-A3D2-1FC93BF082FA}" dt="2025-01-30T15:04:52.187" v="162" actId="2696"/>
        <pc:sldMkLst>
          <pc:docMk/>
          <pc:sldMk cId="1735835177" sldId="5770"/>
        </pc:sldMkLst>
      </pc:sldChg>
      <pc:sldChg chg="addSp delSp modSp mod">
        <pc:chgData name="Gudka, Dawna" userId="823cceae-331b-41d6-9a63-34ad6d1db55c" providerId="ADAL" clId="{F9878486-0C76-4468-A3D2-1FC93BF082FA}" dt="2025-01-30T15:05:58.469" v="171" actId="1076"/>
        <pc:sldMkLst>
          <pc:docMk/>
          <pc:sldMk cId="53929586" sldId="5771"/>
        </pc:sldMkLst>
      </pc:sldChg>
      <pc:sldChg chg="addSp delSp modSp new mod ord">
        <pc:chgData name="Gudka, Dawna" userId="823cceae-331b-41d6-9a63-34ad6d1db55c" providerId="ADAL" clId="{F9878486-0C76-4468-A3D2-1FC93BF082FA}" dt="2025-01-30T15:12:55.604" v="335" actId="20577"/>
        <pc:sldMkLst>
          <pc:docMk/>
          <pc:sldMk cId="1522419604" sldId="5786"/>
        </pc:sldMkLst>
      </pc:sldChg>
    </pc:docChg>
  </pc:docChgLst>
  <pc:docChgLst>
    <pc:chgData name="Wenzel, Brooke" userId="672bf8d3-b15b-4e02-a6d1-39319a0df09b" providerId="ADAL" clId="{011BFA91-0BED-4FF9-9A14-B51CBA757C8C}"/>
    <pc:docChg chg="modSld">
      <pc:chgData name="Wenzel, Brooke" userId="672bf8d3-b15b-4e02-a6d1-39319a0df09b" providerId="ADAL" clId="{011BFA91-0BED-4FF9-9A14-B51CBA757C8C}" dt="2025-02-04T17:44:14.002" v="18" actId="1076"/>
      <pc:docMkLst>
        <pc:docMk/>
      </pc:docMkLst>
      <pc:sldChg chg="modSp mod">
        <pc:chgData name="Wenzel, Brooke" userId="672bf8d3-b15b-4e02-a6d1-39319a0df09b" providerId="ADAL" clId="{011BFA91-0BED-4FF9-9A14-B51CBA757C8C}" dt="2025-02-04T17:43:50.693" v="9" actId="20577"/>
        <pc:sldMkLst>
          <pc:docMk/>
          <pc:sldMk cId="3044915438" sldId="256"/>
        </pc:sldMkLst>
        <pc:spChg chg="mod">
          <ac:chgData name="Wenzel, Brooke" userId="672bf8d3-b15b-4e02-a6d1-39319a0df09b" providerId="ADAL" clId="{011BFA91-0BED-4FF9-9A14-B51CBA757C8C}" dt="2025-02-04T17:43:50.693" v="9" actId="20577"/>
          <ac:spMkLst>
            <pc:docMk/>
            <pc:sldMk cId="3044915438" sldId="256"/>
            <ac:spMk id="2" creationId="{00000000-0000-0000-0000-000000000000}"/>
          </ac:spMkLst>
        </pc:spChg>
      </pc:sldChg>
      <pc:sldChg chg="modSp mod">
        <pc:chgData name="Wenzel, Brooke" userId="672bf8d3-b15b-4e02-a6d1-39319a0df09b" providerId="ADAL" clId="{011BFA91-0BED-4FF9-9A14-B51CBA757C8C}" dt="2025-02-04T17:44:14.002" v="18" actId="1076"/>
        <pc:sldMkLst>
          <pc:docMk/>
          <pc:sldMk cId="3227145924" sldId="5097"/>
        </pc:sldMkLst>
        <pc:spChg chg="mod">
          <ac:chgData name="Wenzel, Brooke" userId="672bf8d3-b15b-4e02-a6d1-39319a0df09b" providerId="ADAL" clId="{011BFA91-0BED-4FF9-9A14-B51CBA757C8C}" dt="2025-02-04T17:44:14.002" v="18" actId="1076"/>
          <ac:spMkLst>
            <pc:docMk/>
            <pc:sldMk cId="3227145924" sldId="5097"/>
            <ac:spMk id="8" creationId="{615A4E22-3BFB-B4B8-B3DD-2E0607D5D581}"/>
          </ac:spMkLst>
        </pc:spChg>
        <pc:graphicFrameChg chg="modGraphic">
          <ac:chgData name="Wenzel, Brooke" userId="672bf8d3-b15b-4e02-a6d1-39319a0df09b" providerId="ADAL" clId="{011BFA91-0BED-4FF9-9A14-B51CBA757C8C}" dt="2025-02-04T17:44:10.343" v="17" actId="20577"/>
          <ac:graphicFrameMkLst>
            <pc:docMk/>
            <pc:sldMk cId="3227145924" sldId="5097"/>
            <ac:graphicFrameMk id="7" creationId="{2864BB53-F741-4FFC-0348-1AC10AD60EEB}"/>
          </ac:graphicFrameMkLst>
        </pc:graphicFrameChg>
      </pc:sldChg>
    </pc:docChg>
  </pc:docChgLst>
  <pc:docChgLst>
    <pc:chgData name="Severson, Annette" userId="199f3c28-b733-4b36-8b0e-b7eb6984ff94" providerId="ADAL" clId="{837D1321-6DC9-4210-87EC-BDBE137E27F9}"/>
    <pc:docChg chg="undo custSel addSld modSld">
      <pc:chgData name="Severson, Annette" userId="199f3c28-b733-4b36-8b0e-b7eb6984ff94" providerId="ADAL" clId="{837D1321-6DC9-4210-87EC-BDBE137E27F9}" dt="2024-07-30T15:18:40.133" v="94" actId="20577"/>
      <pc:docMkLst>
        <pc:docMk/>
      </pc:docMkLst>
      <pc:sldChg chg="add">
        <pc:chgData name="Severson, Annette" userId="199f3c28-b733-4b36-8b0e-b7eb6984ff94" providerId="ADAL" clId="{837D1321-6DC9-4210-87EC-BDBE137E27F9}" dt="2024-07-30T15:16:03.821" v="0"/>
        <pc:sldMkLst>
          <pc:docMk/>
          <pc:sldMk cId="646200145" sldId="5526"/>
        </pc:sldMkLst>
      </pc:sldChg>
      <pc:sldChg chg="add">
        <pc:chgData name="Severson, Annette" userId="199f3c28-b733-4b36-8b0e-b7eb6984ff94" providerId="ADAL" clId="{837D1321-6DC9-4210-87EC-BDBE137E27F9}" dt="2024-07-30T15:16:03.821" v="0"/>
        <pc:sldMkLst>
          <pc:docMk/>
          <pc:sldMk cId="420484711" sldId="5527"/>
        </pc:sldMkLst>
      </pc:sldChg>
      <pc:sldChg chg="add">
        <pc:chgData name="Severson, Annette" userId="199f3c28-b733-4b36-8b0e-b7eb6984ff94" providerId="ADAL" clId="{837D1321-6DC9-4210-87EC-BDBE137E27F9}" dt="2024-07-30T15:16:03.821" v="0"/>
        <pc:sldMkLst>
          <pc:docMk/>
          <pc:sldMk cId="1508416403" sldId="5528"/>
        </pc:sldMkLst>
      </pc:sldChg>
      <pc:sldChg chg="add">
        <pc:chgData name="Severson, Annette" userId="199f3c28-b733-4b36-8b0e-b7eb6984ff94" providerId="ADAL" clId="{837D1321-6DC9-4210-87EC-BDBE137E27F9}" dt="2024-07-30T15:16:03.821" v="0"/>
        <pc:sldMkLst>
          <pc:docMk/>
          <pc:sldMk cId="2824051488" sldId="5529"/>
        </pc:sldMkLst>
      </pc:sldChg>
    </pc:docChg>
  </pc:docChgLst>
  <pc:docChgLst>
    <pc:chgData name="Tribbett, Jessica" userId="S::tribbett_jessica@cde.state.co.us::b8af59d7-a86d-4166-a022-d856dc24c475" providerId="AD" clId="Web-{56CC30EF-DA0F-19B6-B165-9FAFF3DCA61C}"/>
    <pc:docChg chg="modSld">
      <pc:chgData name="Tribbett, Jessica" userId="S::tribbett_jessica@cde.state.co.us::b8af59d7-a86d-4166-a022-d856dc24c475" providerId="AD" clId="Web-{56CC30EF-DA0F-19B6-B165-9FAFF3DCA61C}" dt="2024-06-26T22:19:40.892" v="314" actId="20577"/>
      <pc:docMkLst>
        <pc:docMk/>
      </pc:docMkLst>
      <pc:sldChg chg="addSp delSp modSp">
        <pc:chgData name="Tribbett, Jessica" userId="S::tribbett_jessica@cde.state.co.us::b8af59d7-a86d-4166-a022-d856dc24c475" providerId="AD" clId="Web-{56CC30EF-DA0F-19B6-B165-9FAFF3DCA61C}" dt="2024-06-26T22:19:40.892" v="314" actId="20577"/>
        <pc:sldMkLst>
          <pc:docMk/>
          <pc:sldMk cId="3839312819" sldId="5472"/>
        </pc:sldMkLst>
      </pc:sldChg>
      <pc:sldChg chg="modSp">
        <pc:chgData name="Tribbett, Jessica" userId="S::tribbett_jessica@cde.state.co.us::b8af59d7-a86d-4166-a022-d856dc24c475" providerId="AD" clId="Web-{56CC30EF-DA0F-19B6-B165-9FAFF3DCA61C}" dt="2024-06-26T22:12:19.945" v="65" actId="20577"/>
        <pc:sldMkLst>
          <pc:docMk/>
          <pc:sldMk cId="2020384015" sldId="5473"/>
        </pc:sldMkLst>
      </pc:sldChg>
    </pc:docChg>
  </pc:docChgLst>
  <pc:docChgLst>
    <pc:chgData name="Hoffman, Peter" userId="673cee94-26bd-4c2a-ab82-1b3669e2f049" providerId="ADAL" clId="{06705DCC-7C24-4B11-8772-283831413D65}"/>
    <pc:docChg chg="custSel modSld">
      <pc:chgData name="Hoffman, Peter" userId="673cee94-26bd-4c2a-ab82-1b3669e2f049" providerId="ADAL" clId="{06705DCC-7C24-4B11-8772-283831413D65}" dt="2024-07-31T20:13:32.754" v="140" actId="14100"/>
      <pc:docMkLst>
        <pc:docMk/>
      </pc:docMkLst>
      <pc:sldChg chg="modSp">
        <pc:chgData name="Hoffman, Peter" userId="673cee94-26bd-4c2a-ab82-1b3669e2f049" providerId="ADAL" clId="{06705DCC-7C24-4B11-8772-283831413D65}" dt="2024-07-31T20:12:48.883" v="133" actId="962"/>
        <pc:sldMkLst>
          <pc:docMk/>
          <pc:sldMk cId="1007356210" sldId="5482"/>
        </pc:sldMkLst>
      </pc:sldChg>
      <pc:sldChg chg="modSp mod">
        <pc:chgData name="Hoffman, Peter" userId="673cee94-26bd-4c2a-ab82-1b3669e2f049" providerId="ADAL" clId="{06705DCC-7C24-4B11-8772-283831413D65}" dt="2024-07-31T20:12:22.630" v="4" actId="27636"/>
        <pc:sldMkLst>
          <pc:docMk/>
          <pc:sldMk cId="1218041085" sldId="5519"/>
        </pc:sldMkLst>
      </pc:sldChg>
      <pc:sldChg chg="modSp">
        <pc:chgData name="Hoffman, Peter" userId="673cee94-26bd-4c2a-ab82-1b3669e2f049" providerId="ADAL" clId="{06705DCC-7C24-4B11-8772-283831413D65}" dt="2024-07-31T20:13:11.921" v="137" actId="962"/>
        <pc:sldMkLst>
          <pc:docMk/>
          <pc:sldMk cId="2824051488" sldId="5529"/>
        </pc:sldMkLst>
      </pc:sldChg>
    </pc:docChg>
  </pc:docChgLst>
  <pc:docChgLst>
    <pc:chgData name="Slutzky, Collin" userId="S::slutzky_c@cde.state.co.us::21f7fb5c-490d-42a4-8741-4ce78a53b03a" providerId="AD" clId="Web-{3C00375A-BD49-71BD-4039-62A51107A116}"/>
    <pc:docChg chg="modSld">
      <pc:chgData name="Slutzky, Collin" userId="S::slutzky_c@cde.state.co.us::21f7fb5c-490d-42a4-8741-4ce78a53b03a" providerId="AD" clId="Web-{3C00375A-BD49-71BD-4039-62A51107A116}" dt="2025-01-09T14:36:58.542" v="6" actId="20577"/>
      <pc:docMkLst>
        <pc:docMk/>
      </pc:docMkLst>
      <pc:sldChg chg="modSp">
        <pc:chgData name="Slutzky, Collin" userId="S::slutzky_c@cde.state.co.us::21f7fb5c-490d-42a4-8741-4ce78a53b03a" providerId="AD" clId="Web-{3C00375A-BD49-71BD-4039-62A51107A116}" dt="2025-01-09T14:36:58.542" v="6" actId="20577"/>
        <pc:sldMkLst>
          <pc:docMk/>
          <pc:sldMk cId="2815576142" sldId="5313"/>
        </pc:sldMkLst>
      </pc:sldChg>
    </pc:docChg>
  </pc:docChgLst>
  <pc:docChgLst>
    <pc:chgData name="Slutzky, Collin" userId="21f7fb5c-490d-42a4-8741-4ce78a53b03a" providerId="ADAL" clId="{6CF08F2D-E065-44DD-861A-A34DD41DA35F}"/>
    <pc:docChg chg="undo custSel modSld">
      <pc:chgData name="Slutzky, Collin" userId="21f7fb5c-490d-42a4-8741-4ce78a53b03a" providerId="ADAL" clId="{6CF08F2D-E065-44DD-861A-A34DD41DA35F}" dt="2025-01-16T15:10:28.318" v="168" actId="13926"/>
      <pc:docMkLst>
        <pc:docMk/>
      </pc:docMkLst>
    </pc:docChg>
  </pc:docChgLst>
  <pc:docChgLst>
    <pc:chgData name="Ward, Reagan" userId="27291eb4-8241-4961-9e69-8c66e34cc5b0" providerId="ADAL" clId="{874C5487-1423-481D-8640-FF1A30EB5998}"/>
    <pc:docChg chg="custSel addSld delSld modSld">
      <pc:chgData name="Ward, Reagan" userId="27291eb4-8241-4961-9e69-8c66e34cc5b0" providerId="ADAL" clId="{874C5487-1423-481D-8640-FF1A30EB5998}" dt="2024-10-17T13:21:21.060" v="3952" actId="13926"/>
      <pc:docMkLst>
        <pc:docMk/>
      </pc:docMkLst>
      <pc:sldChg chg="modSp mod">
        <pc:chgData name="Ward, Reagan" userId="27291eb4-8241-4961-9e69-8c66e34cc5b0" providerId="ADAL" clId="{874C5487-1423-481D-8640-FF1A30EB5998}" dt="2024-10-15T22:53:51.548" v="682" actId="1076"/>
        <pc:sldMkLst>
          <pc:docMk/>
          <pc:sldMk cId="4188670183" sldId="5621"/>
        </pc:sldMkLst>
      </pc:sldChg>
      <pc:sldChg chg="del">
        <pc:chgData name="Ward, Reagan" userId="27291eb4-8241-4961-9e69-8c66e34cc5b0" providerId="ADAL" clId="{874C5487-1423-481D-8640-FF1A30EB5998}" dt="2024-10-15T22:54:37.522" v="684" actId="47"/>
        <pc:sldMkLst>
          <pc:docMk/>
          <pc:sldMk cId="3911264453" sldId="5624"/>
        </pc:sldMkLst>
      </pc:sldChg>
      <pc:sldChg chg="modSp mod">
        <pc:chgData name="Ward, Reagan" userId="27291eb4-8241-4961-9e69-8c66e34cc5b0" providerId="ADAL" clId="{874C5487-1423-481D-8640-FF1A30EB5998}" dt="2024-10-17T13:20:43.146" v="3950" actId="27918"/>
        <pc:sldMkLst>
          <pc:docMk/>
          <pc:sldMk cId="3507505468" sldId="5647"/>
        </pc:sldMkLst>
      </pc:sldChg>
      <pc:sldChg chg="del">
        <pc:chgData name="Ward, Reagan" userId="27291eb4-8241-4961-9e69-8c66e34cc5b0" providerId="ADAL" clId="{874C5487-1423-481D-8640-FF1A30EB5998}" dt="2024-10-15T22:54:35.332" v="683" actId="47"/>
        <pc:sldMkLst>
          <pc:docMk/>
          <pc:sldMk cId="2241609828" sldId="5663"/>
        </pc:sldMkLst>
      </pc:sldChg>
      <pc:sldChg chg="addSp delSp modSp new mod modClrScheme chgLayout">
        <pc:chgData name="Ward, Reagan" userId="27291eb4-8241-4961-9e69-8c66e34cc5b0" providerId="ADAL" clId="{874C5487-1423-481D-8640-FF1A30EB5998}" dt="2024-10-17T13:21:21.060" v="3952" actId="13926"/>
        <pc:sldMkLst>
          <pc:docMk/>
          <pc:sldMk cId="255215457" sldId="5673"/>
        </pc:sldMkLst>
      </pc:sldChg>
      <pc:sldChg chg="addSp delSp modSp new mod modClrScheme chgLayout">
        <pc:chgData name="Ward, Reagan" userId="27291eb4-8241-4961-9e69-8c66e34cc5b0" providerId="ADAL" clId="{874C5487-1423-481D-8640-FF1A30EB5998}" dt="2024-10-16T22:13:04.863" v="3935" actId="962"/>
        <pc:sldMkLst>
          <pc:docMk/>
          <pc:sldMk cId="1333253096" sldId="5674"/>
        </pc:sldMkLst>
      </pc:sldChg>
    </pc:docChg>
  </pc:docChgLst>
  <pc:docChgLst>
    <pc:chgData name="Hoffman, Peter" userId="673cee94-26bd-4c2a-ab82-1b3669e2f049" providerId="ADAL" clId="{C62932B7-6F88-4AC4-B077-57D4FC995182}"/>
    <pc:docChg chg="delSld modSld">
      <pc:chgData name="Hoffman, Peter" userId="673cee94-26bd-4c2a-ab82-1b3669e2f049" providerId="ADAL" clId="{C62932B7-6F88-4AC4-B077-57D4FC995182}" dt="2025-01-22T21:27:12.044" v="70" actId="20577"/>
      <pc:docMkLst>
        <pc:docMk/>
      </pc:docMkLst>
      <pc:sldChg chg="del">
        <pc:chgData name="Hoffman, Peter" userId="673cee94-26bd-4c2a-ab82-1b3669e2f049" providerId="ADAL" clId="{C62932B7-6F88-4AC4-B077-57D4FC995182}" dt="2025-01-22T21:26:37.677" v="1" actId="2696"/>
        <pc:sldMkLst>
          <pc:docMk/>
          <pc:sldMk cId="2406663207" sldId="5318"/>
        </pc:sldMkLst>
      </pc:sldChg>
      <pc:sldChg chg="del">
        <pc:chgData name="Hoffman, Peter" userId="673cee94-26bd-4c2a-ab82-1b3669e2f049" providerId="ADAL" clId="{C62932B7-6F88-4AC4-B077-57D4FC995182}" dt="2025-01-22T21:26:37.677" v="1" actId="2696"/>
        <pc:sldMkLst>
          <pc:docMk/>
          <pc:sldMk cId="3766001421" sldId="5319"/>
        </pc:sldMkLst>
      </pc:sldChg>
      <pc:sldChg chg="del">
        <pc:chgData name="Hoffman, Peter" userId="673cee94-26bd-4c2a-ab82-1b3669e2f049" providerId="ADAL" clId="{C62932B7-6F88-4AC4-B077-57D4FC995182}" dt="2025-01-22T21:26:37.677" v="1" actId="2696"/>
        <pc:sldMkLst>
          <pc:docMk/>
          <pc:sldMk cId="3812577952" sldId="5715"/>
        </pc:sldMkLst>
      </pc:sldChg>
      <pc:sldChg chg="del">
        <pc:chgData name="Hoffman, Peter" userId="673cee94-26bd-4c2a-ab82-1b3669e2f049" providerId="ADAL" clId="{C62932B7-6F88-4AC4-B077-57D4FC995182}" dt="2025-01-22T21:26:37.677" v="1" actId="2696"/>
        <pc:sldMkLst>
          <pc:docMk/>
          <pc:sldMk cId="217821678" sldId="5717"/>
        </pc:sldMkLst>
      </pc:sldChg>
      <pc:sldChg chg="del">
        <pc:chgData name="Hoffman, Peter" userId="673cee94-26bd-4c2a-ab82-1b3669e2f049" providerId="ADAL" clId="{C62932B7-6F88-4AC4-B077-57D4FC995182}" dt="2025-01-22T21:26:37.677" v="1" actId="2696"/>
        <pc:sldMkLst>
          <pc:docMk/>
          <pc:sldMk cId="438506032" sldId="5735"/>
        </pc:sldMkLst>
      </pc:sldChg>
      <pc:sldChg chg="del">
        <pc:chgData name="Hoffman, Peter" userId="673cee94-26bd-4c2a-ab82-1b3669e2f049" providerId="ADAL" clId="{C62932B7-6F88-4AC4-B077-57D4FC995182}" dt="2025-01-22T21:26:37.677" v="1" actId="2696"/>
        <pc:sldMkLst>
          <pc:docMk/>
          <pc:sldMk cId="693206576" sldId="5756"/>
        </pc:sldMkLst>
      </pc:sldChg>
    </pc:docChg>
  </pc:docChgLst>
  <pc:docChgLst>
    <pc:chgData name="Gudka, Dawna" userId="823cceae-331b-41d6-9a63-34ad6d1db55c" providerId="ADAL" clId="{1BC5CFDB-28A5-4F00-83C0-9CC9655386DA}"/>
    <pc:docChg chg="custSel modSld">
      <pc:chgData name="Gudka, Dawna" userId="823cceae-331b-41d6-9a63-34ad6d1db55c" providerId="ADAL" clId="{1BC5CFDB-28A5-4F00-83C0-9CC9655386DA}" dt="2024-11-07T15:53:22.500" v="26" actId="20577"/>
      <pc:docMkLst>
        <pc:docMk/>
      </pc:docMkLst>
    </pc:docChg>
  </pc:docChgLst>
  <pc:docChgLst>
    <pc:chgData name="Gudka, Dawna" userId="823cceae-331b-41d6-9a63-34ad6d1db55c" providerId="ADAL" clId="{43527968-024D-4C47-AFBD-1378E53CC811}"/>
    <pc:docChg chg="undo custSel addSld modSld sldOrd">
      <pc:chgData name="Gudka, Dawna" userId="823cceae-331b-41d6-9a63-34ad6d1db55c" providerId="ADAL" clId="{43527968-024D-4C47-AFBD-1378E53CC811}" dt="2024-11-07T04:28:39.999" v="1799" actId="2"/>
      <pc:docMkLst>
        <pc:docMk/>
      </pc:docMkLst>
      <pc:sldChg chg="modSp mod">
        <pc:chgData name="Gudka, Dawna" userId="823cceae-331b-41d6-9a63-34ad6d1db55c" providerId="ADAL" clId="{43527968-024D-4C47-AFBD-1378E53CC811}" dt="2024-11-07T03:28:22.367" v="13" actId="20577"/>
        <pc:sldMkLst>
          <pc:docMk/>
          <pc:sldMk cId="3227145924" sldId="5097"/>
        </pc:sldMkLst>
        <pc:graphicFrameChg chg="modGraphic">
          <ac:chgData name="Gudka, Dawna" userId="823cceae-331b-41d6-9a63-34ad6d1db55c" providerId="ADAL" clId="{43527968-024D-4C47-AFBD-1378E53CC811}" dt="2024-11-07T03:28:22.367" v="13" actId="20577"/>
          <ac:graphicFrameMkLst>
            <pc:docMk/>
            <pc:sldMk cId="3227145924" sldId="5097"/>
            <ac:graphicFrameMk id="7" creationId="{2864BB53-F741-4FFC-0348-1AC10AD60EEB}"/>
          </ac:graphicFrameMkLst>
        </pc:graphicFrameChg>
      </pc:sldChg>
      <pc:sldChg chg="modSp mod">
        <pc:chgData name="Gudka, Dawna" userId="823cceae-331b-41d6-9a63-34ad6d1db55c" providerId="ADAL" clId="{43527968-024D-4C47-AFBD-1378E53CC811}" dt="2024-11-07T04:28:35.022" v="1794" actId="2"/>
        <pc:sldMkLst>
          <pc:docMk/>
          <pc:sldMk cId="3970616908" sldId="5592"/>
        </pc:sldMkLst>
      </pc:sldChg>
      <pc:sldChg chg="addSp delSp modSp mod ord">
        <pc:chgData name="Gudka, Dawna" userId="823cceae-331b-41d6-9a63-34ad6d1db55c" providerId="ADAL" clId="{43527968-024D-4C47-AFBD-1378E53CC811}" dt="2024-11-07T04:28:21.763" v="1793" actId="13244"/>
        <pc:sldMkLst>
          <pc:docMk/>
          <pc:sldMk cId="4188670183" sldId="5621"/>
        </pc:sldMkLst>
      </pc:sldChg>
      <pc:sldChg chg="modSp mod">
        <pc:chgData name="Gudka, Dawna" userId="823cceae-331b-41d6-9a63-34ad6d1db55c" providerId="ADAL" clId="{43527968-024D-4C47-AFBD-1378E53CC811}" dt="2024-11-07T04:28:37.503" v="1796" actId="2"/>
        <pc:sldMkLst>
          <pc:docMk/>
          <pc:sldMk cId="2226887485" sldId="5685"/>
        </pc:sldMkLst>
      </pc:sldChg>
      <pc:sldChg chg="modSp mod">
        <pc:chgData name="Gudka, Dawna" userId="823cceae-331b-41d6-9a63-34ad6d1db55c" providerId="ADAL" clId="{43527968-024D-4C47-AFBD-1378E53CC811}" dt="2024-11-07T04:28:39.999" v="1799" actId="2"/>
        <pc:sldMkLst>
          <pc:docMk/>
          <pc:sldMk cId="868062518" sldId="5686"/>
        </pc:sldMkLst>
      </pc:sldChg>
      <pc:sldChg chg="modSp add mod ord">
        <pc:chgData name="Gudka, Dawna" userId="823cceae-331b-41d6-9a63-34ad6d1db55c" providerId="ADAL" clId="{43527968-024D-4C47-AFBD-1378E53CC811}" dt="2024-11-07T03:29:38.121" v="86" actId="20577"/>
        <pc:sldMkLst>
          <pc:docMk/>
          <pc:sldMk cId="3849532197" sldId="5700"/>
        </pc:sldMkLst>
      </pc:sldChg>
      <pc:sldChg chg="addSp delSp modSp new mod ord">
        <pc:chgData name="Gudka, Dawna" userId="823cceae-331b-41d6-9a63-34ad6d1db55c" providerId="ADAL" clId="{43527968-024D-4C47-AFBD-1378E53CC811}" dt="2024-11-07T04:28:02.986" v="1792" actId="962"/>
        <pc:sldMkLst>
          <pc:docMk/>
          <pc:sldMk cId="3375647195" sldId="5701"/>
        </pc:sldMkLst>
      </pc:sldChg>
      <pc:sldChg chg="modSp new mod ord">
        <pc:chgData name="Gudka, Dawna" userId="823cceae-331b-41d6-9a63-34ad6d1db55c" providerId="ADAL" clId="{43527968-024D-4C47-AFBD-1378E53CC811}" dt="2024-11-07T03:34:33.526" v="337" actId="20577"/>
        <pc:sldMkLst>
          <pc:docMk/>
          <pc:sldMk cId="3762705719" sldId="5702"/>
        </pc:sldMkLst>
      </pc:sldChg>
      <pc:sldChg chg="addSp modSp add mod ord">
        <pc:chgData name="Gudka, Dawna" userId="823cceae-331b-41d6-9a63-34ad6d1db55c" providerId="ADAL" clId="{43527968-024D-4C47-AFBD-1378E53CC811}" dt="2024-11-07T04:25:56.739" v="1784" actId="13244"/>
        <pc:sldMkLst>
          <pc:docMk/>
          <pc:sldMk cId="1783035619" sldId="5703"/>
        </pc:sldMkLst>
      </pc:sldChg>
      <pc:sldChg chg="addSp delSp modSp add mod">
        <pc:chgData name="Gudka, Dawna" userId="823cceae-331b-41d6-9a63-34ad6d1db55c" providerId="ADAL" clId="{43527968-024D-4C47-AFBD-1378E53CC811}" dt="2024-11-07T04:26:18.387" v="1787" actId="13244"/>
        <pc:sldMkLst>
          <pc:docMk/>
          <pc:sldMk cId="200924607" sldId="5704"/>
        </pc:sldMkLst>
      </pc:sldChg>
      <pc:sldChg chg="add">
        <pc:chgData name="Gudka, Dawna" userId="823cceae-331b-41d6-9a63-34ad6d1db55c" providerId="ADAL" clId="{43527968-024D-4C47-AFBD-1378E53CC811}" dt="2024-11-07T03:58:44.480" v="1164" actId="2890"/>
        <pc:sldMkLst>
          <pc:docMk/>
          <pc:sldMk cId="1006896488" sldId="5705"/>
        </pc:sldMkLst>
      </pc:sldChg>
    </pc:docChg>
  </pc:docChgLst>
  <pc:docChgLst>
    <pc:chgData name="Ward, Reagan" userId="27291eb4-8241-4961-9e69-8c66e34cc5b0" providerId="ADAL" clId="{A270C287-BD43-422A-A84D-A153115815F0}"/>
    <pc:docChg chg="custSel modSld">
      <pc:chgData name="Ward, Reagan" userId="27291eb4-8241-4961-9e69-8c66e34cc5b0" providerId="ADAL" clId="{A270C287-BD43-422A-A84D-A153115815F0}" dt="2024-10-30T19:01:05.122" v="101" actId="20577"/>
      <pc:docMkLst>
        <pc:docMk/>
      </pc:docMkLst>
      <pc:sldChg chg="addSp modSp mod modClrScheme chgLayout">
        <pc:chgData name="Ward, Reagan" userId="27291eb4-8241-4961-9e69-8c66e34cc5b0" providerId="ADAL" clId="{A270C287-BD43-422A-A84D-A153115815F0}" dt="2024-10-30T19:01:05.122" v="101" actId="20577"/>
        <pc:sldMkLst>
          <pc:docMk/>
          <pc:sldMk cId="1720555448" sldId="5312"/>
        </pc:sldMkLst>
      </pc:sldChg>
    </pc:docChg>
  </pc:docChgLst>
  <pc:docChgLst>
    <pc:chgData name="Chaffin,Melissa" userId="S::chaffin_m@cde.state.co.us::21f0136b-23e1-4eef-9c4f-f29e4cc3ac56" providerId="AD" clId="Web-{00D985C2-2ACB-331B-C61D-1EA900F85C28}"/>
    <pc:docChg chg="delSld modSld">
      <pc:chgData name="Chaffin,Melissa" userId="S::chaffin_m@cde.state.co.us::21f0136b-23e1-4eef-9c4f-f29e4cc3ac56" providerId="AD" clId="Web-{00D985C2-2ACB-331B-C61D-1EA900F85C28}" dt="2024-05-15T21:46:58.865" v="536" actId="20577"/>
      <pc:docMkLst>
        <pc:docMk/>
      </pc:docMkLst>
      <pc:sldChg chg="modSp">
        <pc:chgData name="Chaffin,Melissa" userId="S::chaffin_m@cde.state.co.us::21f0136b-23e1-4eef-9c4f-f29e4cc3ac56" providerId="AD" clId="Web-{00D985C2-2ACB-331B-C61D-1EA900F85C28}" dt="2024-05-15T21:43:06.159" v="470" actId="20577"/>
        <pc:sldMkLst>
          <pc:docMk/>
          <pc:sldMk cId="792433865" sldId="266"/>
        </pc:sldMkLst>
      </pc:sldChg>
      <pc:sldChg chg="modSp del">
        <pc:chgData name="Chaffin,Melissa" userId="S::chaffin_m@cde.state.co.us::21f0136b-23e1-4eef-9c4f-f29e4cc3ac56" providerId="AD" clId="Web-{00D985C2-2ACB-331B-C61D-1EA900F85C28}" dt="2024-05-15T21:41:29.642" v="429"/>
        <pc:sldMkLst>
          <pc:docMk/>
          <pc:sldMk cId="2627597655" sldId="269"/>
        </pc:sldMkLst>
      </pc:sldChg>
      <pc:sldChg chg="modSp">
        <pc:chgData name="Chaffin,Melissa" userId="S::chaffin_m@cde.state.co.us::21f0136b-23e1-4eef-9c4f-f29e4cc3ac56" providerId="AD" clId="Web-{00D985C2-2ACB-331B-C61D-1EA900F85C28}" dt="2024-05-15T21:46:58.865" v="536" actId="20577"/>
        <pc:sldMkLst>
          <pc:docMk/>
          <pc:sldMk cId="997716315" sldId="270"/>
        </pc:sldMkLst>
      </pc:sldChg>
    </pc:docChg>
  </pc:docChgLst>
  <pc:docChgLst>
    <pc:chgData name="Severson, Annette" userId="199f3c28-b733-4b36-8b0e-b7eb6984ff94" providerId="ADAL" clId="{CEE84C19-27D6-4E86-B83E-6E9241D5DFDA}"/>
    <pc:docChg chg="custSel addSld delSld modSld">
      <pc:chgData name="Severson, Annette" userId="199f3c28-b733-4b36-8b0e-b7eb6984ff94" providerId="ADAL" clId="{CEE84C19-27D6-4E86-B83E-6E9241D5DFDA}" dt="2024-10-10T13:59:47.404" v="134" actId="255"/>
      <pc:docMkLst>
        <pc:docMk/>
      </pc:docMkLst>
      <pc:sldChg chg="del">
        <pc:chgData name="Severson, Annette" userId="199f3c28-b733-4b36-8b0e-b7eb6984ff94" providerId="ADAL" clId="{CEE84C19-27D6-4E86-B83E-6E9241D5DFDA}" dt="2024-10-10T01:15:09.934" v="4" actId="47"/>
        <pc:sldMkLst>
          <pc:docMk/>
          <pc:sldMk cId="1546650072" sldId="4525"/>
        </pc:sldMkLst>
      </pc:sldChg>
      <pc:sldChg chg="del">
        <pc:chgData name="Severson, Annette" userId="199f3c28-b733-4b36-8b0e-b7eb6984ff94" providerId="ADAL" clId="{CEE84C19-27D6-4E86-B83E-6E9241D5DFDA}" dt="2024-10-10T01:15:07.574" v="3" actId="47"/>
        <pc:sldMkLst>
          <pc:docMk/>
          <pc:sldMk cId="883951864" sldId="4953"/>
        </pc:sldMkLst>
      </pc:sldChg>
      <pc:sldChg chg="del">
        <pc:chgData name="Severson, Annette" userId="199f3c28-b733-4b36-8b0e-b7eb6984ff94" providerId="ADAL" clId="{CEE84C19-27D6-4E86-B83E-6E9241D5DFDA}" dt="2024-10-10T01:15:11.864" v="5" actId="47"/>
        <pc:sldMkLst>
          <pc:docMk/>
          <pc:sldMk cId="3771905201" sldId="4955"/>
        </pc:sldMkLst>
      </pc:sldChg>
      <pc:sldChg chg="del">
        <pc:chgData name="Severson, Annette" userId="199f3c28-b733-4b36-8b0e-b7eb6984ff94" providerId="ADAL" clId="{CEE84C19-27D6-4E86-B83E-6E9241D5DFDA}" dt="2024-10-10T01:15:13.145" v="6" actId="47"/>
        <pc:sldMkLst>
          <pc:docMk/>
          <pc:sldMk cId="168519829" sldId="5589"/>
        </pc:sldMkLst>
      </pc:sldChg>
      <pc:sldChg chg="modSp add mod modCm">
        <pc:chgData name="Severson, Annette" userId="199f3c28-b733-4b36-8b0e-b7eb6984ff94" providerId="ADAL" clId="{CEE84C19-27D6-4E86-B83E-6E9241D5DFDA}" dt="2024-10-10T13:59:30.258" v="133" actId="20577"/>
        <pc:sldMkLst>
          <pc:docMk/>
          <pc:sldMk cId="1125029257" sldId="5590"/>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9:30.258" v="133" actId="20577"/>
              <pc2:cmMkLst xmlns:pc2="http://schemas.microsoft.com/office/powerpoint/2019/9/main/command">
                <pc:docMk/>
                <pc:sldMk cId="1125029257" sldId="5590"/>
                <pc2:cmMk id="{70E16B14-6907-4DFE-9B49-6958D2BECE83}"/>
              </pc2:cmMkLst>
            </pc226:cmChg>
          </p:ext>
        </pc:extLst>
      </pc:sldChg>
      <pc:sldChg chg="add">
        <pc:chgData name="Severson, Annette" userId="199f3c28-b733-4b36-8b0e-b7eb6984ff94" providerId="ADAL" clId="{CEE84C19-27D6-4E86-B83E-6E9241D5DFDA}" dt="2024-10-10T01:14:55.814" v="0"/>
        <pc:sldMkLst>
          <pc:docMk/>
          <pc:sldMk cId="3805491149" sldId="5591"/>
        </pc:sldMkLst>
      </pc:sldChg>
      <pc:sldChg chg="add">
        <pc:chgData name="Severson, Annette" userId="199f3c28-b733-4b36-8b0e-b7eb6984ff94" providerId="ADAL" clId="{CEE84C19-27D6-4E86-B83E-6E9241D5DFDA}" dt="2024-10-10T01:14:55.814" v="0"/>
        <pc:sldMkLst>
          <pc:docMk/>
          <pc:sldMk cId="3373075697" sldId="5666"/>
        </pc:sldMkLst>
      </pc:sldChg>
      <pc:sldChg chg="modSp add mod">
        <pc:chgData name="Severson, Annette" userId="199f3c28-b733-4b36-8b0e-b7eb6984ff94" providerId="ADAL" clId="{CEE84C19-27D6-4E86-B83E-6E9241D5DFDA}" dt="2024-10-10T01:14:55.982" v="1" actId="27636"/>
        <pc:sldMkLst>
          <pc:docMk/>
          <pc:sldMk cId="433331985" sldId="5667"/>
        </pc:sldMkLst>
      </pc:sldChg>
      <pc:sldChg chg="modSp add mod modCm">
        <pc:chgData name="Severson, Annette" userId="199f3c28-b733-4b36-8b0e-b7eb6984ff94" providerId="ADAL" clId="{CEE84C19-27D6-4E86-B83E-6E9241D5DFDA}" dt="2024-10-10T13:59:47.404" v="134" actId="255"/>
        <pc:sldMkLst>
          <pc:docMk/>
          <pc:sldMk cId="2699268540" sldId="5668"/>
        </pc:sldMkLst>
        <pc:extLst>
          <p:ext xmlns:p="http://schemas.openxmlformats.org/presentationml/2006/main" uri="{D6D511B9-2390-475A-947B-AFAB55BFBCF1}">
            <pc226:cmChg xmlns:pc226="http://schemas.microsoft.com/office/powerpoint/2022/06/main/command" chg="mod">
              <pc226:chgData name="Severson, Annette" userId="199f3c28-b733-4b36-8b0e-b7eb6984ff94" providerId="ADAL" clId="{CEE84C19-27D6-4E86-B83E-6E9241D5DFDA}" dt="2024-10-10T13:58:14.513" v="26" actId="20577"/>
              <pc2:cmMkLst xmlns:pc2="http://schemas.microsoft.com/office/powerpoint/2019/9/main/command">
                <pc:docMk/>
                <pc:sldMk cId="2699268540" sldId="5668"/>
                <pc2:cmMk id="{CD8D9926-9114-4E94-8065-7EFF497E147A}"/>
              </pc2:cmMkLst>
            </pc226:cmChg>
          </p:ext>
        </pc:extLst>
      </pc:sldChg>
      <pc:sldChg chg="add">
        <pc:chgData name="Severson, Annette" userId="199f3c28-b733-4b36-8b0e-b7eb6984ff94" providerId="ADAL" clId="{CEE84C19-27D6-4E86-B83E-6E9241D5DFDA}" dt="2024-10-10T01:14:55.814" v="0"/>
        <pc:sldMkLst>
          <pc:docMk/>
          <pc:sldMk cId="1295452772" sldId="5669"/>
        </pc:sldMkLst>
      </pc:sldChg>
    </pc:docChg>
  </pc:docChgLst>
  <pc:docChgLst>
    <pc:chgData name="Ward, Reagan" userId="27291eb4-8241-4961-9e69-8c66e34cc5b0" providerId="ADAL" clId="{4189939D-187F-4229-BA3D-DA2120BC86F5}"/>
    <pc:docChg chg="undo custSel addSld delSld modSld">
      <pc:chgData name="Ward, Reagan" userId="27291eb4-8241-4961-9e69-8c66e34cc5b0" providerId="ADAL" clId="{4189939D-187F-4229-BA3D-DA2120BC86F5}" dt="2024-05-30T14:34:06.239" v="6714" actId="13244"/>
      <pc:docMkLst>
        <pc:docMk/>
      </pc:docMkLst>
      <pc:sldChg chg="modSp mod">
        <pc:chgData name="Ward, Reagan" userId="27291eb4-8241-4961-9e69-8c66e34cc5b0" providerId="ADAL" clId="{4189939D-187F-4229-BA3D-DA2120BC86F5}" dt="2024-05-28T17:23:39.875" v="543" actId="20577"/>
        <pc:sldMkLst>
          <pc:docMk/>
          <pc:sldMk cId="3044915438" sldId="256"/>
        </pc:sldMkLst>
      </pc:sldChg>
      <pc:sldChg chg="modSp mod modClrScheme chgLayout">
        <pc:chgData name="Ward, Reagan" userId="27291eb4-8241-4961-9e69-8c66e34cc5b0" providerId="ADAL" clId="{4189939D-187F-4229-BA3D-DA2120BC86F5}" dt="2024-05-28T22:43:12.004" v="780" actId="700"/>
        <pc:sldMkLst>
          <pc:docMk/>
          <pc:sldMk cId="792433865" sldId="266"/>
        </pc:sldMkLst>
      </pc:sldChg>
      <pc:sldChg chg="modSp mod modClrScheme chgLayout">
        <pc:chgData name="Ward, Reagan" userId="27291eb4-8241-4961-9e69-8c66e34cc5b0" providerId="ADAL" clId="{4189939D-187F-4229-BA3D-DA2120BC86F5}" dt="2024-05-28T22:42:57.726" v="779" actId="700"/>
        <pc:sldMkLst>
          <pc:docMk/>
          <pc:sldMk cId="2933628171" sldId="268"/>
        </pc:sldMkLst>
      </pc:sldChg>
      <pc:sldChg chg="modSp mod modClrScheme chgLayout">
        <pc:chgData name="Ward, Reagan" userId="27291eb4-8241-4961-9e69-8c66e34cc5b0" providerId="ADAL" clId="{4189939D-187F-4229-BA3D-DA2120BC86F5}" dt="2024-05-28T22:43:24.307" v="783" actId="700"/>
        <pc:sldMkLst>
          <pc:docMk/>
          <pc:sldMk cId="997716315" sldId="270"/>
        </pc:sldMkLst>
      </pc:sldChg>
      <pc:sldChg chg="addSp delSp modSp add mod modClrScheme chgLayout">
        <pc:chgData name="Ward, Reagan" userId="27291eb4-8241-4961-9e69-8c66e34cc5b0" providerId="ADAL" clId="{4189939D-187F-4229-BA3D-DA2120BC86F5}" dt="2024-05-29T18:37:44.135" v="6123" actId="13244"/>
        <pc:sldMkLst>
          <pc:docMk/>
          <pc:sldMk cId="499285695" sldId="281"/>
        </pc:sldMkLst>
      </pc:sldChg>
      <pc:sldChg chg="addSp delSp modSp add mod">
        <pc:chgData name="Ward, Reagan" userId="27291eb4-8241-4961-9e69-8c66e34cc5b0" providerId="ADAL" clId="{4189939D-187F-4229-BA3D-DA2120BC86F5}" dt="2024-05-29T18:37:31.147" v="6122" actId="13244"/>
        <pc:sldMkLst>
          <pc:docMk/>
          <pc:sldMk cId="4006630429" sldId="282"/>
        </pc:sldMkLst>
      </pc:sldChg>
      <pc:sldChg chg="modNotesTx">
        <pc:chgData name="Ward, Reagan" userId="27291eb4-8241-4961-9e69-8c66e34cc5b0" providerId="ADAL" clId="{4189939D-187F-4229-BA3D-DA2120BC86F5}" dt="2024-05-29T18:40:39.722" v="6304" actId="20577"/>
        <pc:sldMkLst>
          <pc:docMk/>
          <pc:sldMk cId="4141676678" sldId="283"/>
        </pc:sldMkLst>
      </pc:sldChg>
      <pc:sldChg chg="del">
        <pc:chgData name="Ward, Reagan" userId="27291eb4-8241-4961-9e69-8c66e34cc5b0" providerId="ADAL" clId="{4189939D-187F-4229-BA3D-DA2120BC86F5}" dt="2024-05-28T17:19:54.897" v="469" actId="47"/>
        <pc:sldMkLst>
          <pc:docMk/>
          <pc:sldMk cId="1991320786" sldId="4834"/>
        </pc:sldMkLst>
      </pc:sldChg>
      <pc:sldChg chg="del">
        <pc:chgData name="Ward, Reagan" userId="27291eb4-8241-4961-9e69-8c66e34cc5b0" providerId="ADAL" clId="{4189939D-187F-4229-BA3D-DA2120BC86F5}" dt="2024-05-28T22:41:12.898" v="766" actId="47"/>
        <pc:sldMkLst>
          <pc:docMk/>
          <pc:sldMk cId="3135651420" sldId="5096"/>
        </pc:sldMkLst>
      </pc:sldChg>
      <pc:sldChg chg="del">
        <pc:chgData name="Ward, Reagan" userId="27291eb4-8241-4961-9e69-8c66e34cc5b0" providerId="ADAL" clId="{4189939D-187F-4229-BA3D-DA2120BC86F5}" dt="2024-05-28T22:41:03.502" v="765" actId="47"/>
        <pc:sldMkLst>
          <pc:docMk/>
          <pc:sldMk cId="2627223314" sldId="5254"/>
        </pc:sldMkLst>
      </pc:sldChg>
      <pc:sldChg chg="del">
        <pc:chgData name="Ward, Reagan" userId="27291eb4-8241-4961-9e69-8c66e34cc5b0" providerId="ADAL" clId="{4189939D-187F-4229-BA3D-DA2120BC86F5}" dt="2024-05-28T22:41:03.502" v="765" actId="47"/>
        <pc:sldMkLst>
          <pc:docMk/>
          <pc:sldMk cId="1114984409" sldId="5290"/>
        </pc:sldMkLst>
      </pc:sldChg>
      <pc:sldChg chg="del">
        <pc:chgData name="Ward, Reagan" userId="27291eb4-8241-4961-9e69-8c66e34cc5b0" providerId="ADAL" clId="{4189939D-187F-4229-BA3D-DA2120BC86F5}" dt="2024-05-28T22:41:03.502" v="765" actId="47"/>
        <pc:sldMkLst>
          <pc:docMk/>
          <pc:sldMk cId="1593808434" sldId="5292"/>
        </pc:sldMkLst>
      </pc:sldChg>
      <pc:sldChg chg="del">
        <pc:chgData name="Ward, Reagan" userId="27291eb4-8241-4961-9e69-8c66e34cc5b0" providerId="ADAL" clId="{4189939D-187F-4229-BA3D-DA2120BC86F5}" dt="2024-05-28T22:41:03.502" v="765" actId="47"/>
        <pc:sldMkLst>
          <pc:docMk/>
          <pc:sldMk cId="1443655953" sldId="5305"/>
        </pc:sldMkLst>
      </pc:sldChg>
      <pc:sldChg chg="modSp mod">
        <pc:chgData name="Ward, Reagan" userId="27291eb4-8241-4961-9e69-8c66e34cc5b0" providerId="ADAL" clId="{4189939D-187F-4229-BA3D-DA2120BC86F5}" dt="2024-05-29T13:54:59.475" v="816" actId="27636"/>
        <pc:sldMkLst>
          <pc:docMk/>
          <pc:sldMk cId="68699369" sldId="5309"/>
        </pc:sldMkLst>
      </pc:sldChg>
      <pc:sldChg chg="modSp mod">
        <pc:chgData name="Ward, Reagan" userId="27291eb4-8241-4961-9e69-8c66e34cc5b0" providerId="ADAL" clId="{4189939D-187F-4229-BA3D-DA2120BC86F5}" dt="2024-05-29T13:54:59.479" v="817" actId="27636"/>
        <pc:sldMkLst>
          <pc:docMk/>
          <pc:sldMk cId="3396060537" sldId="5314"/>
        </pc:sldMkLst>
      </pc:sldChg>
      <pc:sldChg chg="del">
        <pc:chgData name="Ward, Reagan" userId="27291eb4-8241-4961-9e69-8c66e34cc5b0" providerId="ADAL" clId="{4189939D-187F-4229-BA3D-DA2120BC86F5}" dt="2024-05-28T22:41:03.502" v="765" actId="47"/>
        <pc:sldMkLst>
          <pc:docMk/>
          <pc:sldMk cId="3860371057" sldId="5338"/>
        </pc:sldMkLst>
      </pc:sldChg>
      <pc:sldChg chg="del">
        <pc:chgData name="Ward, Reagan" userId="27291eb4-8241-4961-9e69-8c66e34cc5b0" providerId="ADAL" clId="{4189939D-187F-4229-BA3D-DA2120BC86F5}" dt="2024-05-28T22:40:46.524" v="763" actId="47"/>
        <pc:sldMkLst>
          <pc:docMk/>
          <pc:sldMk cId="11504233" sldId="5368"/>
        </pc:sldMkLst>
      </pc:sldChg>
      <pc:sldChg chg="del">
        <pc:chgData name="Ward, Reagan" userId="27291eb4-8241-4961-9e69-8c66e34cc5b0" providerId="ADAL" clId="{4189939D-187F-4229-BA3D-DA2120BC86F5}" dt="2024-05-28T17:19:54.897" v="469" actId="47"/>
        <pc:sldMkLst>
          <pc:docMk/>
          <pc:sldMk cId="2340443948" sldId="5385"/>
        </pc:sldMkLst>
      </pc:sldChg>
      <pc:sldChg chg="del">
        <pc:chgData name="Ward, Reagan" userId="27291eb4-8241-4961-9e69-8c66e34cc5b0" providerId="ADAL" clId="{4189939D-187F-4229-BA3D-DA2120BC86F5}" dt="2024-05-28T22:40:46.524" v="763" actId="47"/>
        <pc:sldMkLst>
          <pc:docMk/>
          <pc:sldMk cId="2498386372" sldId="5387"/>
        </pc:sldMkLst>
      </pc:sldChg>
      <pc:sldChg chg="del">
        <pc:chgData name="Ward, Reagan" userId="27291eb4-8241-4961-9e69-8c66e34cc5b0" providerId="ADAL" clId="{4189939D-187F-4229-BA3D-DA2120BC86F5}" dt="2024-05-28T22:40:46.524" v="763" actId="47"/>
        <pc:sldMkLst>
          <pc:docMk/>
          <pc:sldMk cId="2045124694" sldId="5390"/>
        </pc:sldMkLst>
      </pc:sldChg>
      <pc:sldChg chg="del">
        <pc:chgData name="Ward, Reagan" userId="27291eb4-8241-4961-9e69-8c66e34cc5b0" providerId="ADAL" clId="{4189939D-187F-4229-BA3D-DA2120BC86F5}" dt="2024-05-28T17:19:54.897" v="469" actId="47"/>
        <pc:sldMkLst>
          <pc:docMk/>
          <pc:sldMk cId="1775796373" sldId="5395"/>
        </pc:sldMkLst>
      </pc:sldChg>
      <pc:sldChg chg="del">
        <pc:chgData name="Ward, Reagan" userId="27291eb4-8241-4961-9e69-8c66e34cc5b0" providerId="ADAL" clId="{4189939D-187F-4229-BA3D-DA2120BC86F5}" dt="2024-05-28T22:40:46.524" v="763" actId="47"/>
        <pc:sldMkLst>
          <pc:docMk/>
          <pc:sldMk cId="1173467675" sldId="5398"/>
        </pc:sldMkLst>
      </pc:sldChg>
      <pc:sldChg chg="del">
        <pc:chgData name="Ward, Reagan" userId="27291eb4-8241-4961-9e69-8c66e34cc5b0" providerId="ADAL" clId="{4189939D-187F-4229-BA3D-DA2120BC86F5}" dt="2024-05-28T22:40:46.524" v="763" actId="47"/>
        <pc:sldMkLst>
          <pc:docMk/>
          <pc:sldMk cId="199516191" sldId="5402"/>
        </pc:sldMkLst>
      </pc:sldChg>
      <pc:sldChg chg="del">
        <pc:chgData name="Ward, Reagan" userId="27291eb4-8241-4961-9e69-8c66e34cc5b0" providerId="ADAL" clId="{4189939D-187F-4229-BA3D-DA2120BC86F5}" dt="2024-05-28T22:40:46.524" v="763" actId="47"/>
        <pc:sldMkLst>
          <pc:docMk/>
          <pc:sldMk cId="3372842088" sldId="5404"/>
        </pc:sldMkLst>
      </pc:sldChg>
      <pc:sldChg chg="modSp mod">
        <pc:chgData name="Ward, Reagan" userId="27291eb4-8241-4961-9e69-8c66e34cc5b0" providerId="ADAL" clId="{4189939D-187F-4229-BA3D-DA2120BC86F5}" dt="2024-05-28T22:42:17.396" v="778" actId="207"/>
        <pc:sldMkLst>
          <pc:docMk/>
          <pc:sldMk cId="26054774" sldId="5413"/>
        </pc:sldMkLst>
      </pc:sldChg>
      <pc:sldChg chg="modSp mod">
        <pc:chgData name="Ward, Reagan" userId="27291eb4-8241-4961-9e69-8c66e34cc5b0" providerId="ADAL" clId="{4189939D-187F-4229-BA3D-DA2120BC86F5}" dt="2024-05-30T02:37:28.031" v="6555" actId="14734"/>
        <pc:sldMkLst>
          <pc:docMk/>
          <pc:sldMk cId="1006133002" sldId="5449"/>
        </pc:sldMkLst>
      </pc:sldChg>
      <pc:sldChg chg="modSp mod">
        <pc:chgData name="Ward, Reagan" userId="27291eb4-8241-4961-9e69-8c66e34cc5b0" providerId="ADAL" clId="{4189939D-187F-4229-BA3D-DA2120BC86F5}" dt="2024-05-29T18:38:15.008" v="6127" actId="962"/>
        <pc:sldMkLst>
          <pc:docMk/>
          <pc:sldMk cId="1167242946" sldId="5450"/>
        </pc:sldMkLst>
      </pc:sldChg>
      <pc:sldChg chg="del">
        <pc:chgData name="Ward, Reagan" userId="27291eb4-8241-4961-9e69-8c66e34cc5b0" providerId="ADAL" clId="{4189939D-187F-4229-BA3D-DA2120BC86F5}" dt="2024-05-28T17:19:54.897" v="469" actId="47"/>
        <pc:sldMkLst>
          <pc:docMk/>
          <pc:sldMk cId="1896735902" sldId="5452"/>
        </pc:sldMkLst>
      </pc:sldChg>
      <pc:sldChg chg="del">
        <pc:chgData name="Ward, Reagan" userId="27291eb4-8241-4961-9e69-8c66e34cc5b0" providerId="ADAL" clId="{4189939D-187F-4229-BA3D-DA2120BC86F5}" dt="2024-05-28T22:41:03.502" v="765" actId="47"/>
        <pc:sldMkLst>
          <pc:docMk/>
          <pc:sldMk cId="2357482481" sldId="5453"/>
        </pc:sldMkLst>
      </pc:sldChg>
      <pc:sldChg chg="del">
        <pc:chgData name="Ward, Reagan" userId="27291eb4-8241-4961-9e69-8c66e34cc5b0" providerId="ADAL" clId="{4189939D-187F-4229-BA3D-DA2120BC86F5}" dt="2024-05-28T22:40:46.524" v="763" actId="47"/>
        <pc:sldMkLst>
          <pc:docMk/>
          <pc:sldMk cId="945720936" sldId="5454"/>
        </pc:sldMkLst>
      </pc:sldChg>
      <pc:sldChg chg="del">
        <pc:chgData name="Ward, Reagan" userId="27291eb4-8241-4961-9e69-8c66e34cc5b0" providerId="ADAL" clId="{4189939D-187F-4229-BA3D-DA2120BC86F5}" dt="2024-05-28T22:40:46.524" v="763" actId="47"/>
        <pc:sldMkLst>
          <pc:docMk/>
          <pc:sldMk cId="1262648449" sldId="5455"/>
        </pc:sldMkLst>
      </pc:sldChg>
      <pc:sldChg chg="del">
        <pc:chgData name="Ward, Reagan" userId="27291eb4-8241-4961-9e69-8c66e34cc5b0" providerId="ADAL" clId="{4189939D-187F-4229-BA3D-DA2120BC86F5}" dt="2024-05-28T22:40:46.524" v="763" actId="47"/>
        <pc:sldMkLst>
          <pc:docMk/>
          <pc:sldMk cId="1971136028" sldId="5456"/>
        </pc:sldMkLst>
      </pc:sldChg>
      <pc:sldChg chg="del">
        <pc:chgData name="Ward, Reagan" userId="27291eb4-8241-4961-9e69-8c66e34cc5b0" providerId="ADAL" clId="{4189939D-187F-4229-BA3D-DA2120BC86F5}" dt="2024-05-28T22:41:03.502" v="765" actId="47"/>
        <pc:sldMkLst>
          <pc:docMk/>
          <pc:sldMk cId="2446368680" sldId="5457"/>
        </pc:sldMkLst>
      </pc:sldChg>
      <pc:sldChg chg="addSp delSp modSp new mod modClrScheme chgLayout">
        <pc:chgData name="Ward, Reagan" userId="27291eb4-8241-4961-9e69-8c66e34cc5b0" providerId="ADAL" clId="{4189939D-187F-4229-BA3D-DA2120BC86F5}" dt="2024-05-28T17:18:22.163" v="368" actId="20577"/>
        <pc:sldMkLst>
          <pc:docMk/>
          <pc:sldMk cId="3523556524" sldId="5462"/>
        </pc:sldMkLst>
      </pc:sldChg>
      <pc:sldChg chg="addSp delSp modSp new del mod modClrScheme chgLayout">
        <pc:chgData name="Ward, Reagan" userId="27291eb4-8241-4961-9e69-8c66e34cc5b0" providerId="ADAL" clId="{4189939D-187F-4229-BA3D-DA2120BC86F5}" dt="2024-05-28T17:19:14.023" v="466" actId="47"/>
        <pc:sldMkLst>
          <pc:docMk/>
          <pc:sldMk cId="4279168334" sldId="5463"/>
        </pc:sldMkLst>
      </pc:sldChg>
      <pc:sldChg chg="modSp new mod">
        <pc:chgData name="Ward, Reagan" userId="27291eb4-8241-4961-9e69-8c66e34cc5b0" providerId="ADAL" clId="{4189939D-187F-4229-BA3D-DA2120BC86F5}" dt="2024-05-29T18:39:56.577" v="6302" actId="3626"/>
        <pc:sldMkLst>
          <pc:docMk/>
          <pc:sldMk cId="1539162814" sldId="5464"/>
        </pc:sldMkLst>
      </pc:sldChg>
      <pc:sldChg chg="modSp add mod">
        <pc:chgData name="Ward, Reagan" userId="27291eb4-8241-4961-9e69-8c66e34cc5b0" providerId="ADAL" clId="{4189939D-187F-4229-BA3D-DA2120BC86F5}" dt="2024-05-28T17:20:26.357" v="516" actId="20577"/>
        <pc:sldMkLst>
          <pc:docMk/>
          <pc:sldMk cId="2510589352" sldId="5465"/>
        </pc:sldMkLst>
      </pc:sldChg>
      <pc:sldChg chg="add">
        <pc:chgData name="Ward, Reagan" userId="27291eb4-8241-4961-9e69-8c66e34cc5b0" providerId="ADAL" clId="{4189939D-187F-4229-BA3D-DA2120BC86F5}" dt="2024-05-28T17:20:15.390" v="470"/>
        <pc:sldMkLst>
          <pc:docMk/>
          <pc:sldMk cId="1231979042" sldId="5466"/>
        </pc:sldMkLst>
      </pc:sldChg>
      <pc:sldChg chg="add">
        <pc:chgData name="Ward, Reagan" userId="27291eb4-8241-4961-9e69-8c66e34cc5b0" providerId="ADAL" clId="{4189939D-187F-4229-BA3D-DA2120BC86F5}" dt="2024-05-28T17:20:15.390" v="470"/>
        <pc:sldMkLst>
          <pc:docMk/>
          <pc:sldMk cId="2104916103" sldId="5467"/>
        </pc:sldMkLst>
      </pc:sldChg>
      <pc:sldChg chg="modSp add del mod">
        <pc:chgData name="Ward, Reagan" userId="27291eb4-8241-4961-9e69-8c66e34cc5b0" providerId="ADAL" clId="{4189939D-187F-4229-BA3D-DA2120BC86F5}" dt="2024-05-28T22:40:59.481" v="764" actId="47"/>
        <pc:sldMkLst>
          <pc:docMk/>
          <pc:sldMk cId="443147063" sldId="5468"/>
        </pc:sldMkLst>
      </pc:sldChg>
      <pc:sldChg chg="delSp modSp mod">
        <pc:chgData name="Ward, Reagan" userId="27291eb4-8241-4961-9e69-8c66e34cc5b0" providerId="ADAL" clId="{4189939D-187F-4229-BA3D-DA2120BC86F5}" dt="2024-05-28T22:44:27" v="788" actId="400"/>
        <pc:sldMkLst>
          <pc:docMk/>
          <pc:sldMk cId="2248358354" sldId="5469"/>
        </pc:sldMkLst>
      </pc:sldChg>
      <pc:sldChg chg="addSp delSp modSp new mod">
        <pc:chgData name="Ward, Reagan" userId="27291eb4-8241-4961-9e69-8c66e34cc5b0" providerId="ADAL" clId="{4189939D-187F-4229-BA3D-DA2120BC86F5}" dt="2024-05-29T18:37:57.401" v="6125" actId="13244"/>
        <pc:sldMkLst>
          <pc:docMk/>
          <pc:sldMk cId="191230906" sldId="5470"/>
        </pc:sldMkLst>
      </pc:sldChg>
      <pc:sldChg chg="addSp delSp modSp new mod modClrScheme chgLayout">
        <pc:chgData name="Ward, Reagan" userId="27291eb4-8241-4961-9e69-8c66e34cc5b0" providerId="ADAL" clId="{4189939D-187F-4229-BA3D-DA2120BC86F5}" dt="2024-05-30T14:34:06.239" v="6714" actId="13244"/>
        <pc:sldMkLst>
          <pc:docMk/>
          <pc:sldMk cId="1234570405" sldId="5471"/>
        </pc:sldMkLst>
      </pc:sldChg>
      <pc:sldChg chg="addSp delSp modSp new mod modClrScheme chgLayout">
        <pc:chgData name="Ward, Reagan" userId="27291eb4-8241-4961-9e69-8c66e34cc5b0" providerId="ADAL" clId="{4189939D-187F-4229-BA3D-DA2120BC86F5}" dt="2024-05-29T14:22:50.594" v="2102" actId="20577"/>
        <pc:sldMkLst>
          <pc:docMk/>
          <pc:sldMk cId="3525368408" sldId="5472"/>
        </pc:sldMkLst>
      </pc:sldChg>
      <pc:sldMasterChg chg="delSldLayout">
        <pc:chgData name="Ward, Reagan" userId="27291eb4-8241-4961-9e69-8c66e34cc5b0" providerId="ADAL" clId="{4189939D-187F-4229-BA3D-DA2120BC86F5}" dt="2024-05-28T22:43:46.695" v="785" actId="2696"/>
        <pc:sldMasterMkLst>
          <pc:docMk/>
          <pc:sldMasterMk cId="2150711039" sldId="2147483676"/>
        </pc:sldMasterMkLst>
        <pc:sldLayoutChg chg="del">
          <pc:chgData name="Ward, Reagan" userId="27291eb4-8241-4961-9e69-8c66e34cc5b0" providerId="ADAL" clId="{4189939D-187F-4229-BA3D-DA2120BC86F5}" dt="2024-05-28T22:43:44.512" v="784" actId="2696"/>
          <pc:sldLayoutMkLst>
            <pc:docMk/>
            <pc:sldMasterMk cId="2150711039" sldId="2147483676"/>
            <pc:sldLayoutMk cId="3271251447" sldId="2147483706"/>
          </pc:sldLayoutMkLst>
        </pc:sldLayoutChg>
        <pc:sldLayoutChg chg="del">
          <pc:chgData name="Ward, Reagan" userId="27291eb4-8241-4961-9e69-8c66e34cc5b0" providerId="ADAL" clId="{4189939D-187F-4229-BA3D-DA2120BC86F5}" dt="2024-05-28T22:40:46.524" v="763" actId="47"/>
          <pc:sldLayoutMkLst>
            <pc:docMk/>
            <pc:sldMasterMk cId="2150711039" sldId="2147483676"/>
            <pc:sldLayoutMk cId="3346922863" sldId="2147483707"/>
          </pc:sldLayoutMkLst>
        </pc:sldLayoutChg>
        <pc:sldLayoutChg chg="del">
          <pc:chgData name="Ward, Reagan" userId="27291eb4-8241-4961-9e69-8c66e34cc5b0" providerId="ADAL" clId="{4189939D-187F-4229-BA3D-DA2120BC86F5}" dt="2024-05-28T22:43:46.695" v="785" actId="2696"/>
          <pc:sldLayoutMkLst>
            <pc:docMk/>
            <pc:sldMasterMk cId="2150711039" sldId="2147483676"/>
            <pc:sldLayoutMk cId="2803045729" sldId="2147483708"/>
          </pc:sldLayoutMkLst>
        </pc:sldLayoutChg>
      </pc:sldMasterChg>
    </pc:docChg>
  </pc:docChgLst>
  <pc:docChgLst>
    <pc:chgData name="Ward, Reagan" userId="27291eb4-8241-4961-9e69-8c66e34cc5b0" providerId="ADAL" clId="{9325B699-CAAD-49D2-8963-208914294446}"/>
    <pc:docChg chg="undo custSel delSld modSld">
      <pc:chgData name="Ward, Reagan" userId="27291eb4-8241-4961-9e69-8c66e34cc5b0" providerId="ADAL" clId="{9325B699-CAAD-49D2-8963-208914294446}" dt="2025-02-06T15:10:47.835" v="824" actId="700"/>
      <pc:docMkLst>
        <pc:docMk/>
      </pc:docMkLst>
      <pc:sldChg chg="modSp mod">
        <pc:chgData name="Ward, Reagan" userId="27291eb4-8241-4961-9e69-8c66e34cc5b0" providerId="ADAL" clId="{9325B699-CAAD-49D2-8963-208914294446}" dt="2025-02-05T15:20:34.068" v="0" actId="2165"/>
        <pc:sldMkLst>
          <pc:docMk/>
          <pc:sldMk cId="1212467416" sldId="261"/>
        </pc:sldMkLst>
        <pc:graphicFrameChg chg="modGraphic">
          <ac:chgData name="Ward, Reagan" userId="27291eb4-8241-4961-9e69-8c66e34cc5b0" providerId="ADAL" clId="{9325B699-CAAD-49D2-8963-208914294446}" dt="2025-02-05T15:20:34.068" v="0" actId="2165"/>
          <ac:graphicFrameMkLst>
            <pc:docMk/>
            <pc:sldMk cId="1212467416" sldId="261"/>
            <ac:graphicFrameMk id="5" creationId="{9C3641C5-EC4F-D3EA-E4A2-8ABB597C5BAA}"/>
          </ac:graphicFrameMkLst>
        </pc:graphicFrameChg>
      </pc:sldChg>
      <pc:sldChg chg="del">
        <pc:chgData name="Ward, Reagan" userId="27291eb4-8241-4961-9e69-8c66e34cc5b0" providerId="ADAL" clId="{9325B699-CAAD-49D2-8963-208914294446}" dt="2025-02-05T15:21:11.474" v="1" actId="47"/>
        <pc:sldMkLst>
          <pc:docMk/>
          <pc:sldMk cId="462835190" sldId="4696"/>
        </pc:sldMkLst>
      </pc:sldChg>
      <pc:sldChg chg="del">
        <pc:chgData name="Ward, Reagan" userId="27291eb4-8241-4961-9e69-8c66e34cc5b0" providerId="ADAL" clId="{9325B699-CAAD-49D2-8963-208914294446}" dt="2025-02-05T15:21:11.474" v="1" actId="47"/>
        <pc:sldMkLst>
          <pc:docMk/>
          <pc:sldMk cId="1043530433" sldId="4701"/>
        </pc:sldMkLst>
      </pc:sldChg>
      <pc:sldChg chg="del">
        <pc:chgData name="Ward, Reagan" userId="27291eb4-8241-4961-9e69-8c66e34cc5b0" providerId="ADAL" clId="{9325B699-CAAD-49D2-8963-208914294446}" dt="2025-02-05T15:21:11.474" v="1" actId="47"/>
        <pc:sldMkLst>
          <pc:docMk/>
          <pc:sldMk cId="3317819653" sldId="4703"/>
        </pc:sldMkLst>
      </pc:sldChg>
      <pc:sldChg chg="del">
        <pc:chgData name="Ward, Reagan" userId="27291eb4-8241-4961-9e69-8c66e34cc5b0" providerId="ADAL" clId="{9325B699-CAAD-49D2-8963-208914294446}" dt="2025-02-05T15:21:11.474" v="1" actId="47"/>
        <pc:sldMkLst>
          <pc:docMk/>
          <pc:sldMk cId="2461826744" sldId="4704"/>
        </pc:sldMkLst>
      </pc:sldChg>
      <pc:sldChg chg="del">
        <pc:chgData name="Ward, Reagan" userId="27291eb4-8241-4961-9e69-8c66e34cc5b0" providerId="ADAL" clId="{9325B699-CAAD-49D2-8963-208914294446}" dt="2025-02-05T15:21:11.474" v="1" actId="47"/>
        <pc:sldMkLst>
          <pc:docMk/>
          <pc:sldMk cId="800576745" sldId="4705"/>
        </pc:sldMkLst>
      </pc:sldChg>
      <pc:sldChg chg="del">
        <pc:chgData name="Ward, Reagan" userId="27291eb4-8241-4961-9e69-8c66e34cc5b0" providerId="ADAL" clId="{9325B699-CAAD-49D2-8963-208914294446}" dt="2025-02-05T15:21:11.474" v="1" actId="47"/>
        <pc:sldMkLst>
          <pc:docMk/>
          <pc:sldMk cId="4159998588" sldId="4706"/>
        </pc:sldMkLst>
      </pc:sldChg>
      <pc:sldChg chg="del">
        <pc:chgData name="Ward, Reagan" userId="27291eb4-8241-4961-9e69-8c66e34cc5b0" providerId="ADAL" clId="{9325B699-CAAD-49D2-8963-208914294446}" dt="2025-02-05T15:21:11.474" v="1" actId="47"/>
        <pc:sldMkLst>
          <pc:docMk/>
          <pc:sldMk cId="1667029438" sldId="5232"/>
        </pc:sldMkLst>
      </pc:sldChg>
      <pc:sldChg chg="del">
        <pc:chgData name="Ward, Reagan" userId="27291eb4-8241-4961-9e69-8c66e34cc5b0" providerId="ADAL" clId="{9325B699-CAAD-49D2-8963-208914294446}" dt="2025-02-05T15:21:11.474" v="1" actId="47"/>
        <pc:sldMkLst>
          <pc:docMk/>
          <pc:sldMk cId="1385979322" sldId="5240"/>
        </pc:sldMkLst>
      </pc:sldChg>
      <pc:sldChg chg="addSp delSp modSp mod modClrScheme chgLayout">
        <pc:chgData name="Ward, Reagan" userId="27291eb4-8241-4961-9e69-8c66e34cc5b0" providerId="ADAL" clId="{9325B699-CAAD-49D2-8963-208914294446}" dt="2025-02-06T15:10:47.835" v="824" actId="700"/>
        <pc:sldMkLst>
          <pc:docMk/>
          <pc:sldMk cId="3674759564" sldId="5269"/>
        </pc:sldMkLst>
        <pc:spChg chg="mod ord">
          <ac:chgData name="Ward, Reagan" userId="27291eb4-8241-4961-9e69-8c66e34cc5b0" providerId="ADAL" clId="{9325B699-CAAD-49D2-8963-208914294446}" dt="2025-02-06T15:10:47.835" v="824" actId="700"/>
          <ac:spMkLst>
            <pc:docMk/>
            <pc:sldMk cId="3674759564" sldId="5269"/>
            <ac:spMk id="3" creationId="{A29B213D-C018-8CFF-33D9-E3A24047E623}"/>
          </ac:spMkLst>
        </pc:spChg>
        <pc:spChg chg="add del mod ord">
          <ac:chgData name="Ward, Reagan" userId="27291eb4-8241-4961-9e69-8c66e34cc5b0" providerId="ADAL" clId="{9325B699-CAAD-49D2-8963-208914294446}" dt="2025-02-06T15:10:47.835" v="824" actId="700"/>
          <ac:spMkLst>
            <pc:docMk/>
            <pc:sldMk cId="3674759564" sldId="5269"/>
            <ac:spMk id="4" creationId="{EA490172-2EB8-696B-DE2C-E76D171FD61E}"/>
          </ac:spMkLst>
        </pc:spChg>
        <pc:spChg chg="mod ord">
          <ac:chgData name="Ward, Reagan" userId="27291eb4-8241-4961-9e69-8c66e34cc5b0" providerId="ADAL" clId="{9325B699-CAAD-49D2-8963-208914294446}" dt="2025-02-06T15:10:47.835" v="824" actId="700"/>
          <ac:spMkLst>
            <pc:docMk/>
            <pc:sldMk cId="3674759564" sldId="5269"/>
            <ac:spMk id="6" creationId="{67D67F32-7980-C8D9-A909-3C4B1ED4A8D2}"/>
          </ac:spMkLst>
        </pc:spChg>
        <pc:spChg chg="add del mod ord">
          <ac:chgData name="Ward, Reagan" userId="27291eb4-8241-4961-9e69-8c66e34cc5b0" providerId="ADAL" clId="{9325B699-CAAD-49D2-8963-208914294446}" dt="2025-02-06T15:10:47.835" v="824" actId="700"/>
          <ac:spMkLst>
            <pc:docMk/>
            <pc:sldMk cId="3674759564" sldId="5269"/>
            <ac:spMk id="7" creationId="{F62A41D9-950B-9651-BD4E-66889344C4BA}"/>
          </ac:spMkLst>
        </pc:spChg>
        <pc:spChg chg="mod ord">
          <ac:chgData name="Ward, Reagan" userId="27291eb4-8241-4961-9e69-8c66e34cc5b0" providerId="ADAL" clId="{9325B699-CAAD-49D2-8963-208914294446}" dt="2025-02-06T15:10:47.835" v="824" actId="700"/>
          <ac:spMkLst>
            <pc:docMk/>
            <pc:sldMk cId="3674759564" sldId="5269"/>
            <ac:spMk id="11" creationId="{2649DD88-947B-D88C-1AF2-CB3BBAB010E1}"/>
          </ac:spMkLst>
        </pc:spChg>
      </pc:sldChg>
      <pc:sldChg chg="addSp delSp modSp mod">
        <pc:chgData name="Ward, Reagan" userId="27291eb4-8241-4961-9e69-8c66e34cc5b0" providerId="ADAL" clId="{9325B699-CAAD-49D2-8963-208914294446}" dt="2025-02-06T14:19:17.623" v="812" actId="20577"/>
        <pc:sldMkLst>
          <pc:docMk/>
          <pc:sldMk cId="794275993" sldId="5416"/>
        </pc:sldMkLst>
        <pc:spChg chg="add del mod">
          <ac:chgData name="Ward, Reagan" userId="27291eb4-8241-4961-9e69-8c66e34cc5b0" providerId="ADAL" clId="{9325B699-CAAD-49D2-8963-208914294446}" dt="2025-02-06T14:11:31.309" v="5"/>
          <ac:spMkLst>
            <pc:docMk/>
            <pc:sldMk cId="794275993" sldId="5416"/>
            <ac:spMk id="2" creationId="{28A37278-B53E-2BAF-A6D5-BC3BBFACE6C4}"/>
          </ac:spMkLst>
        </pc:spChg>
        <pc:spChg chg="add del mod">
          <ac:chgData name="Ward, Reagan" userId="27291eb4-8241-4961-9e69-8c66e34cc5b0" providerId="ADAL" clId="{9325B699-CAAD-49D2-8963-208914294446}" dt="2025-02-06T14:12:00.464" v="6" actId="478"/>
          <ac:spMkLst>
            <pc:docMk/>
            <pc:sldMk cId="794275993" sldId="5416"/>
            <ac:spMk id="3" creationId="{D9F9FB2D-2DFF-FF67-CE8E-4AE7006EEBA3}"/>
          </ac:spMkLst>
        </pc:spChg>
        <pc:spChg chg="add">
          <ac:chgData name="Ward, Reagan" userId="27291eb4-8241-4961-9e69-8c66e34cc5b0" providerId="ADAL" clId="{9325B699-CAAD-49D2-8963-208914294446}" dt="2025-02-06T14:12:02.189" v="7"/>
          <ac:spMkLst>
            <pc:docMk/>
            <pc:sldMk cId="794275993" sldId="5416"/>
            <ac:spMk id="4" creationId="{3DF2F597-13ED-7B98-C06B-AB2225FDF4E9}"/>
          </ac:spMkLst>
        </pc:spChg>
        <pc:spChg chg="mod">
          <ac:chgData name="Ward, Reagan" userId="27291eb4-8241-4961-9e69-8c66e34cc5b0" providerId="ADAL" clId="{9325B699-CAAD-49D2-8963-208914294446}" dt="2025-02-06T14:19:17.623" v="812" actId="20577"/>
          <ac:spMkLst>
            <pc:docMk/>
            <pc:sldMk cId="794275993" sldId="5416"/>
            <ac:spMk id="9" creationId="{E629D08D-0862-A990-348E-E0C3CB1AA69E}"/>
          </ac:spMkLst>
        </pc:spChg>
        <pc:spChg chg="mod">
          <ac:chgData name="Ward, Reagan" userId="27291eb4-8241-4961-9e69-8c66e34cc5b0" providerId="ADAL" clId="{9325B699-CAAD-49D2-8963-208914294446}" dt="2025-02-06T14:14:13.607" v="16" actId="20577"/>
          <ac:spMkLst>
            <pc:docMk/>
            <pc:sldMk cId="794275993" sldId="5416"/>
            <ac:spMk id="11" creationId="{27F5BE03-B291-E94C-3DAF-8370278906D9}"/>
          </ac:spMkLst>
        </pc:spChg>
        <pc:picChg chg="add mod">
          <ac:chgData name="Ward, Reagan" userId="27291eb4-8241-4961-9e69-8c66e34cc5b0" providerId="ADAL" clId="{9325B699-CAAD-49D2-8963-208914294446}" dt="2025-02-06T14:16:02.086" v="326" actId="962"/>
          <ac:picMkLst>
            <pc:docMk/>
            <pc:sldMk cId="794275993" sldId="5416"/>
            <ac:picMk id="7" creationId="{E0A9F36D-3A11-E1D8-941F-2456648C9B83}"/>
          </ac:picMkLst>
        </pc:picChg>
        <pc:picChg chg="del mod">
          <ac:chgData name="Ward, Reagan" userId="27291eb4-8241-4961-9e69-8c66e34cc5b0" providerId="ADAL" clId="{9325B699-CAAD-49D2-8963-208914294446}" dt="2025-02-06T14:11:19.720" v="4" actId="478"/>
          <ac:picMkLst>
            <pc:docMk/>
            <pc:sldMk cId="794275993" sldId="5416"/>
            <ac:picMk id="13" creationId="{F6CF5456-B37C-C836-C023-4909CDC7E752}"/>
          </ac:picMkLst>
        </pc:picChg>
      </pc:sldChg>
      <pc:sldChg chg="del">
        <pc:chgData name="Ward, Reagan" userId="27291eb4-8241-4961-9e69-8c66e34cc5b0" providerId="ADAL" clId="{9325B699-CAAD-49D2-8963-208914294446}" dt="2025-02-05T15:21:11.474" v="1" actId="47"/>
        <pc:sldMkLst>
          <pc:docMk/>
          <pc:sldMk cId="3577132534" sldId="5738"/>
        </pc:sldMkLst>
      </pc:sldChg>
      <pc:sldChg chg="del">
        <pc:chgData name="Ward, Reagan" userId="27291eb4-8241-4961-9e69-8c66e34cc5b0" providerId="ADAL" clId="{9325B699-CAAD-49D2-8963-208914294446}" dt="2025-02-05T15:21:11.474" v="1" actId="47"/>
        <pc:sldMkLst>
          <pc:docMk/>
          <pc:sldMk cId="548937371" sldId="5739"/>
        </pc:sldMkLst>
      </pc:sldChg>
      <pc:sldChg chg="del">
        <pc:chgData name="Ward, Reagan" userId="27291eb4-8241-4961-9e69-8c66e34cc5b0" providerId="ADAL" clId="{9325B699-CAAD-49D2-8963-208914294446}" dt="2025-02-05T15:21:11.474" v="1" actId="47"/>
        <pc:sldMkLst>
          <pc:docMk/>
          <pc:sldMk cId="3902891436" sldId="5740"/>
        </pc:sldMkLst>
      </pc:sldChg>
      <pc:sldChg chg="del">
        <pc:chgData name="Ward, Reagan" userId="27291eb4-8241-4961-9e69-8c66e34cc5b0" providerId="ADAL" clId="{9325B699-CAAD-49D2-8963-208914294446}" dt="2025-02-05T15:21:11.474" v="1" actId="47"/>
        <pc:sldMkLst>
          <pc:docMk/>
          <pc:sldMk cId="3236241202" sldId="5755"/>
        </pc:sldMkLst>
      </pc:sldChg>
      <pc:sldChg chg="modSp mod">
        <pc:chgData name="Ward, Reagan" userId="27291eb4-8241-4961-9e69-8c66e34cc5b0" providerId="ADAL" clId="{9325B699-CAAD-49D2-8963-208914294446}" dt="2025-02-06T14:21:29.473" v="821" actId="14100"/>
        <pc:sldMkLst>
          <pc:docMk/>
          <pc:sldMk cId="2952098216" sldId="5757"/>
        </pc:sldMkLst>
        <pc:spChg chg="mod">
          <ac:chgData name="Ward, Reagan" userId="27291eb4-8241-4961-9e69-8c66e34cc5b0" providerId="ADAL" clId="{9325B699-CAAD-49D2-8963-208914294446}" dt="2025-02-06T14:21:29.473" v="821" actId="14100"/>
          <ac:spMkLst>
            <pc:docMk/>
            <pc:sldMk cId="2952098216" sldId="5757"/>
            <ac:spMk id="3" creationId="{9EF16194-6F49-EA21-44EE-9C4ECBAB21E9}"/>
          </ac:spMkLst>
        </pc:spChg>
      </pc:sldChg>
      <pc:sldChg chg="del">
        <pc:chgData name="Ward, Reagan" userId="27291eb4-8241-4961-9e69-8c66e34cc5b0" providerId="ADAL" clId="{9325B699-CAAD-49D2-8963-208914294446}" dt="2025-02-05T15:21:11.474" v="1" actId="47"/>
        <pc:sldMkLst>
          <pc:docMk/>
          <pc:sldMk cId="2880554835" sldId="5768"/>
        </pc:sldMkLst>
      </pc:sldChg>
      <pc:sldChg chg="del">
        <pc:chgData name="Ward, Reagan" userId="27291eb4-8241-4961-9e69-8c66e34cc5b0" providerId="ADAL" clId="{9325B699-CAAD-49D2-8963-208914294446}" dt="2025-02-05T15:21:11.474" v="1" actId="47"/>
        <pc:sldMkLst>
          <pc:docMk/>
          <pc:sldMk cId="237879848" sldId="5769"/>
        </pc:sldMkLst>
      </pc:sldChg>
      <pc:sldChg chg="del">
        <pc:chgData name="Ward, Reagan" userId="27291eb4-8241-4961-9e69-8c66e34cc5b0" providerId="ADAL" clId="{9325B699-CAAD-49D2-8963-208914294446}" dt="2025-02-05T15:21:11.474" v="1" actId="47"/>
        <pc:sldMkLst>
          <pc:docMk/>
          <pc:sldMk cId="53929586" sldId="5771"/>
        </pc:sldMkLst>
      </pc:sldChg>
      <pc:sldChg chg="del">
        <pc:chgData name="Ward, Reagan" userId="27291eb4-8241-4961-9e69-8c66e34cc5b0" providerId="ADAL" clId="{9325B699-CAAD-49D2-8963-208914294446}" dt="2025-02-05T15:21:11.474" v="1" actId="47"/>
        <pc:sldMkLst>
          <pc:docMk/>
          <pc:sldMk cId="3937432044" sldId="5772"/>
        </pc:sldMkLst>
      </pc:sldChg>
      <pc:sldChg chg="del">
        <pc:chgData name="Ward, Reagan" userId="27291eb4-8241-4961-9e69-8c66e34cc5b0" providerId="ADAL" clId="{9325B699-CAAD-49D2-8963-208914294446}" dt="2025-02-05T15:21:11.474" v="1" actId="47"/>
        <pc:sldMkLst>
          <pc:docMk/>
          <pc:sldMk cId="1888481401" sldId="5773"/>
        </pc:sldMkLst>
      </pc:sldChg>
      <pc:sldChg chg="modSp mod">
        <pc:chgData name="Ward, Reagan" userId="27291eb4-8241-4961-9e69-8c66e34cc5b0" providerId="ADAL" clId="{9325B699-CAAD-49D2-8963-208914294446}" dt="2025-02-06T14:20:28.325" v="816" actId="13244"/>
        <pc:sldMkLst>
          <pc:docMk/>
          <pc:sldMk cId="3969251191" sldId="5783"/>
        </pc:sldMkLst>
        <pc:spChg chg="mod">
          <ac:chgData name="Ward, Reagan" userId="27291eb4-8241-4961-9e69-8c66e34cc5b0" providerId="ADAL" clId="{9325B699-CAAD-49D2-8963-208914294446}" dt="2025-02-06T14:20:10.387" v="813" actId="14100"/>
          <ac:spMkLst>
            <pc:docMk/>
            <pc:sldMk cId="3969251191" sldId="5783"/>
            <ac:spMk id="3" creationId="{484F96F3-31F3-CA63-B03D-E2E442785933}"/>
          </ac:spMkLst>
        </pc:spChg>
        <pc:spChg chg="ord">
          <ac:chgData name="Ward, Reagan" userId="27291eb4-8241-4961-9e69-8c66e34cc5b0" providerId="ADAL" clId="{9325B699-CAAD-49D2-8963-208914294446}" dt="2025-02-06T14:20:28.325" v="816" actId="13244"/>
          <ac:spMkLst>
            <pc:docMk/>
            <pc:sldMk cId="3969251191" sldId="5783"/>
            <ac:spMk id="4" creationId="{CB80256D-D519-24EE-F97E-374CC38D1921}"/>
          </ac:spMkLst>
        </pc:spChg>
        <pc:picChg chg="ord">
          <ac:chgData name="Ward, Reagan" userId="27291eb4-8241-4961-9e69-8c66e34cc5b0" providerId="ADAL" clId="{9325B699-CAAD-49D2-8963-208914294446}" dt="2025-02-06T14:20:22.597" v="815" actId="13244"/>
          <ac:picMkLst>
            <pc:docMk/>
            <pc:sldMk cId="3969251191" sldId="5783"/>
            <ac:picMk id="10" creationId="{DC5653EC-CBCB-066E-17FD-1D1F1994CB63}"/>
          </ac:picMkLst>
        </pc:picChg>
      </pc:sldChg>
      <pc:sldChg chg="del">
        <pc:chgData name="Ward, Reagan" userId="27291eb4-8241-4961-9e69-8c66e34cc5b0" providerId="ADAL" clId="{9325B699-CAAD-49D2-8963-208914294446}" dt="2025-02-05T15:21:11.474" v="1" actId="47"/>
        <pc:sldMkLst>
          <pc:docMk/>
          <pc:sldMk cId="1522419604" sldId="5786"/>
        </pc:sldMkLst>
      </pc:sldChg>
      <pc:sldMasterChg chg="delSldLayout">
        <pc:chgData name="Ward, Reagan" userId="27291eb4-8241-4961-9e69-8c66e34cc5b0" providerId="ADAL" clId="{9325B699-CAAD-49D2-8963-208914294446}" dt="2025-02-05T15:21:11.474" v="1" actId="47"/>
        <pc:sldMasterMkLst>
          <pc:docMk/>
          <pc:sldMasterMk cId="2150711039" sldId="2147483676"/>
        </pc:sldMasterMkLst>
        <pc:sldLayoutChg chg="del">
          <pc:chgData name="Ward, Reagan" userId="27291eb4-8241-4961-9e69-8c66e34cc5b0" providerId="ADAL" clId="{9325B699-CAAD-49D2-8963-208914294446}" dt="2025-02-05T15:21:11.474" v="1" actId="47"/>
          <pc:sldLayoutMkLst>
            <pc:docMk/>
            <pc:sldMasterMk cId="2150711039" sldId="2147483676"/>
            <pc:sldLayoutMk cId="3201996767" sldId="2147483709"/>
          </pc:sldLayoutMkLst>
        </pc:sldLayoutChg>
        <pc:sldLayoutChg chg="del">
          <pc:chgData name="Ward, Reagan" userId="27291eb4-8241-4961-9e69-8c66e34cc5b0" providerId="ADAL" clId="{9325B699-CAAD-49D2-8963-208914294446}" dt="2025-02-05T15:21:11.474" v="1" actId="47"/>
          <pc:sldLayoutMkLst>
            <pc:docMk/>
            <pc:sldMasterMk cId="2150711039" sldId="2147483676"/>
            <pc:sldLayoutMk cId="980180063" sldId="2147483710"/>
          </pc:sldLayoutMkLst>
        </pc:sldLayoutChg>
      </pc:sldMasterChg>
    </pc:docChg>
  </pc:docChgLst>
  <pc:docChgLst>
    <pc:chgData name="Tribbett, Jessica" userId="S::tribbett_jessica@cde.state.co.us::b8af59d7-a86d-4166-a022-d856dc24c475" providerId="AD" clId="Web-{31DF0541-52AF-FEFA-E26D-3B94138E632B}"/>
    <pc:docChg chg="modSld">
      <pc:chgData name="Tribbett, Jessica" userId="S::tribbett_jessica@cde.state.co.us::b8af59d7-a86d-4166-a022-d856dc24c475" providerId="AD" clId="Web-{31DF0541-52AF-FEFA-E26D-3B94138E632B}" dt="2025-01-29T19:21:25.913" v="42"/>
      <pc:docMkLst>
        <pc:docMk/>
      </pc:docMkLst>
    </pc:docChg>
  </pc:docChgLst>
  <pc:docChgLst>
    <pc:chgData name="Rhodes, Tara" userId="S::rhodes_t@cde.state.co.us::566307b0-1e17-4826-87e1-0feb85a922f2" providerId="AD" clId="Web-{FAEE1944-B567-B394-EDBF-1758B2AE8D3B}"/>
    <pc:docChg chg="modSld">
      <pc:chgData name="Rhodes, Tara" userId="S::rhodes_t@cde.state.co.us::566307b0-1e17-4826-87e1-0feb85a922f2" providerId="AD" clId="Web-{FAEE1944-B567-B394-EDBF-1758B2AE8D3B}" dt="2024-10-31T03:23:01.428" v="160" actId="20577"/>
      <pc:docMkLst>
        <pc:docMk/>
      </pc:docMkLst>
      <pc:sldChg chg="modSp">
        <pc:chgData name="Rhodes, Tara" userId="S::rhodes_t@cde.state.co.us::566307b0-1e17-4826-87e1-0feb85a922f2" providerId="AD" clId="Web-{FAEE1944-B567-B394-EDBF-1758B2AE8D3B}" dt="2024-10-31T03:23:01.428" v="160" actId="20577"/>
        <pc:sldMkLst>
          <pc:docMk/>
          <pc:sldMk cId="987153537" sldId="5643"/>
        </pc:sldMkLst>
      </pc:sldChg>
      <pc:sldChg chg="modSp">
        <pc:chgData name="Rhodes, Tara" userId="S::rhodes_t@cde.state.co.us::566307b0-1e17-4826-87e1-0feb85a922f2" providerId="AD" clId="Web-{FAEE1944-B567-B394-EDBF-1758B2AE8D3B}" dt="2024-10-31T03:18:36.157" v="44" actId="20577"/>
        <pc:sldMkLst>
          <pc:docMk/>
          <pc:sldMk cId="792695782" sldId="5665"/>
        </pc:sldMkLst>
      </pc:sldChg>
      <pc:sldChg chg="addSp delSp modSp">
        <pc:chgData name="Rhodes, Tara" userId="S::rhodes_t@cde.state.co.us::566307b0-1e17-4826-87e1-0feb85a922f2" providerId="AD" clId="Web-{FAEE1944-B567-B394-EDBF-1758B2AE8D3B}" dt="2024-10-31T03:20:15.315" v="51" actId="1076"/>
        <pc:sldMkLst>
          <pc:docMk/>
          <pc:sldMk cId="35700584" sldId="5676"/>
        </pc:sldMkLst>
      </pc:sldChg>
      <pc:sldChg chg="addSp delSp modSp">
        <pc:chgData name="Rhodes, Tara" userId="S::rhodes_t@cde.state.co.us::566307b0-1e17-4826-87e1-0feb85a922f2" providerId="AD" clId="Web-{FAEE1944-B567-B394-EDBF-1758B2AE8D3B}" dt="2024-10-31T03:17:48.438" v="12"/>
        <pc:sldMkLst>
          <pc:docMk/>
          <pc:sldMk cId="3114952086" sldId="5682"/>
        </pc:sldMkLst>
      </pc:sldChg>
    </pc:docChg>
  </pc:docChgLst>
  <pc:docChgLst>
    <pc:chgData name="Gudka, Dawna" userId="823cceae-331b-41d6-9a63-34ad6d1db55c" providerId="ADAL" clId="{A7DD2492-2752-43CB-AC3E-6D60B9F207EE}"/>
    <pc:docChg chg="undo custSel modSld">
      <pc:chgData name="Gudka, Dawna" userId="823cceae-331b-41d6-9a63-34ad6d1db55c" providerId="ADAL" clId="{A7DD2492-2752-43CB-AC3E-6D60B9F207EE}" dt="2024-05-23T13:31:45.318" v="35" actId="20577"/>
      <pc:docMkLst>
        <pc:docMk/>
      </pc:docMkLst>
    </pc:docChg>
  </pc:docChgLst>
  <pc:docChgLst>
    <pc:chgData name="Wenzel, Brooke" userId="672bf8d3-b15b-4e02-a6d1-39319a0df09b" providerId="ADAL" clId="{1BD1757E-9745-46DD-8E3C-E650BAC3F6AA}"/>
    <pc:docChg chg="undo custSel addSld delSld modSld">
      <pc:chgData name="Wenzel, Brooke" userId="672bf8d3-b15b-4e02-a6d1-39319a0df09b" providerId="ADAL" clId="{1BD1757E-9745-46DD-8E3C-E650BAC3F6AA}" dt="2024-08-22T18:20:20.248" v="355" actId="20577"/>
      <pc:docMkLst>
        <pc:docMk/>
      </pc:docMkLst>
      <pc:sldChg chg="modSp add mod">
        <pc:chgData name="Wenzel, Brooke" userId="672bf8d3-b15b-4e02-a6d1-39319a0df09b" providerId="ADAL" clId="{1BD1757E-9745-46DD-8E3C-E650BAC3F6AA}" dt="2024-08-19T16:08:24.182" v="43" actId="20577"/>
        <pc:sldMkLst>
          <pc:docMk/>
          <pc:sldMk cId="2811713806" sldId="268"/>
        </pc:sldMkLst>
      </pc:sldChg>
      <pc:sldChg chg="del">
        <pc:chgData name="Wenzel, Brooke" userId="672bf8d3-b15b-4e02-a6d1-39319a0df09b" providerId="ADAL" clId="{1BD1757E-9745-46DD-8E3C-E650BAC3F6AA}" dt="2024-08-19T16:05:49.715" v="6" actId="47"/>
        <pc:sldMkLst>
          <pc:docMk/>
          <pc:sldMk cId="1593808434" sldId="5292"/>
        </pc:sldMkLst>
      </pc:sldChg>
      <pc:sldChg chg="modSp mod">
        <pc:chgData name="Wenzel, Brooke" userId="672bf8d3-b15b-4e02-a6d1-39319a0df09b" providerId="ADAL" clId="{1BD1757E-9745-46DD-8E3C-E650BAC3F6AA}" dt="2024-08-19T16:25:13.796" v="279" actId="2711"/>
        <pc:sldMkLst>
          <pc:docMk/>
          <pc:sldMk cId="26054774" sldId="5413"/>
        </pc:sldMkLst>
      </pc:sldChg>
      <pc:sldChg chg="del">
        <pc:chgData name="Wenzel, Brooke" userId="672bf8d3-b15b-4e02-a6d1-39319a0df09b" providerId="ADAL" clId="{1BD1757E-9745-46DD-8E3C-E650BAC3F6AA}" dt="2024-08-19T16:05:47.324" v="4" actId="47"/>
        <pc:sldMkLst>
          <pc:docMk/>
          <pc:sldMk cId="3738962996" sldId="5485"/>
        </pc:sldMkLst>
      </pc:sldChg>
      <pc:sldChg chg="del">
        <pc:chgData name="Wenzel, Brooke" userId="672bf8d3-b15b-4e02-a6d1-39319a0df09b" providerId="ADAL" clId="{1BD1757E-9745-46DD-8E3C-E650BAC3F6AA}" dt="2024-08-19T16:05:47.517" v="5" actId="47"/>
        <pc:sldMkLst>
          <pc:docMk/>
          <pc:sldMk cId="3254898418" sldId="5535"/>
        </pc:sldMkLst>
      </pc:sldChg>
      <pc:sldChg chg="modSp mod">
        <pc:chgData name="Wenzel, Brooke" userId="672bf8d3-b15b-4e02-a6d1-39319a0df09b" providerId="ADAL" clId="{1BD1757E-9745-46DD-8E3C-E650BAC3F6AA}" dt="2024-08-22T18:20:20.248" v="355" actId="20577"/>
        <pc:sldMkLst>
          <pc:docMk/>
          <pc:sldMk cId="573740307" sldId="5538"/>
        </pc:sldMkLst>
      </pc:sldChg>
      <pc:sldChg chg="del">
        <pc:chgData name="Wenzel, Brooke" userId="672bf8d3-b15b-4e02-a6d1-39319a0df09b" providerId="ADAL" clId="{1BD1757E-9745-46DD-8E3C-E650BAC3F6AA}" dt="2024-08-19T16:14:22.691" v="44" actId="47"/>
        <pc:sldMkLst>
          <pc:docMk/>
          <pc:sldMk cId="1712441647" sldId="5539"/>
        </pc:sldMkLst>
      </pc:sldChg>
      <pc:sldChg chg="del">
        <pc:chgData name="Wenzel, Brooke" userId="672bf8d3-b15b-4e02-a6d1-39319a0df09b" providerId="ADAL" clId="{1BD1757E-9745-46DD-8E3C-E650BAC3F6AA}" dt="2024-08-19T16:06:47.248" v="7" actId="47"/>
        <pc:sldMkLst>
          <pc:docMk/>
          <pc:sldMk cId="599009042" sldId="5549"/>
        </pc:sldMkLst>
      </pc:sldChg>
    </pc:docChg>
  </pc:docChgLst>
  <pc:docChgLst>
    <pc:chgData name="Heitman, Lindsey" userId="a9773a47-99d2-4599-9377-6d37e9ec0bd3" providerId="ADAL" clId="{C7514503-D597-4045-BF36-AEA4A5207EA6}"/>
    <pc:docChg chg="undo redo custSel addSld modSld">
      <pc:chgData name="Heitman, Lindsey" userId="a9773a47-99d2-4599-9377-6d37e9ec0bd3" providerId="ADAL" clId="{C7514503-D597-4045-BF36-AEA4A5207EA6}" dt="2024-11-06T22:19:45.265" v="763" actId="1076"/>
      <pc:docMkLst>
        <pc:docMk/>
      </pc:docMkLst>
      <pc:sldChg chg="modSp add mod">
        <pc:chgData name="Heitman, Lindsey" userId="a9773a47-99d2-4599-9377-6d37e9ec0bd3" providerId="ADAL" clId="{C7514503-D597-4045-BF36-AEA4A5207EA6}" dt="2024-11-06T21:57:36.852" v="161" actId="1076"/>
        <pc:sldMkLst>
          <pc:docMk/>
          <pc:sldMk cId="2928479345" sldId="5587"/>
        </pc:sldMkLst>
      </pc:sldChg>
      <pc:sldChg chg="addSp delSp modSp add mod modClrScheme chgLayout">
        <pc:chgData name="Heitman, Lindsey" userId="a9773a47-99d2-4599-9377-6d37e9ec0bd3" providerId="ADAL" clId="{C7514503-D597-4045-BF36-AEA4A5207EA6}" dt="2024-11-06T22:19:45.265" v="763" actId="1076"/>
        <pc:sldMkLst>
          <pc:docMk/>
          <pc:sldMk cId="2354672113" sldId="5588"/>
        </pc:sldMkLst>
      </pc:sldChg>
      <pc:sldChg chg="addSp delSp modSp add mod modClrScheme chgLayout">
        <pc:chgData name="Heitman, Lindsey" userId="a9773a47-99d2-4599-9377-6d37e9ec0bd3" providerId="ADAL" clId="{C7514503-D597-4045-BF36-AEA4A5207EA6}" dt="2024-11-06T22:16:26.716" v="755" actId="13244"/>
        <pc:sldMkLst>
          <pc:docMk/>
          <pc:sldMk cId="3970616908" sldId="5592"/>
        </pc:sldMkLst>
      </pc:sldChg>
      <pc:sldChg chg="add">
        <pc:chgData name="Heitman, Lindsey" userId="a9773a47-99d2-4599-9377-6d37e9ec0bd3" providerId="ADAL" clId="{C7514503-D597-4045-BF36-AEA4A5207EA6}" dt="2024-11-06T21:50:51.732" v="6"/>
        <pc:sldMkLst>
          <pc:docMk/>
          <pc:sldMk cId="783971613" sldId="5619"/>
        </pc:sldMkLst>
      </pc:sldChg>
      <pc:sldChg chg="modSp mod">
        <pc:chgData name="Heitman, Lindsey" userId="a9773a47-99d2-4599-9377-6d37e9ec0bd3" providerId="ADAL" clId="{C7514503-D597-4045-BF36-AEA4A5207EA6}" dt="2024-11-06T21:50:16.380" v="1" actId="27636"/>
        <pc:sldMkLst>
          <pc:docMk/>
          <pc:sldMk cId="792695782" sldId="5665"/>
        </pc:sldMkLst>
      </pc:sldChg>
      <pc:sldChg chg="modSp add mod">
        <pc:chgData name="Heitman, Lindsey" userId="a9773a47-99d2-4599-9377-6d37e9ec0bd3" providerId="ADAL" clId="{C7514503-D597-4045-BF36-AEA4A5207EA6}" dt="2024-11-06T21:50:26.590" v="5" actId="20577"/>
        <pc:sldMkLst>
          <pc:docMk/>
          <pc:sldMk cId="3494396476" sldId="5697"/>
        </pc:sldMkLst>
      </pc:sldChg>
      <pc:sldChg chg="addSp delSp modSp add mod modClrScheme chgLayout">
        <pc:chgData name="Heitman, Lindsey" userId="a9773a47-99d2-4599-9377-6d37e9ec0bd3" providerId="ADAL" clId="{C7514503-D597-4045-BF36-AEA4A5207EA6}" dt="2024-11-06T22:15:30.993" v="751" actId="13244"/>
        <pc:sldMkLst>
          <pc:docMk/>
          <pc:sldMk cId="1409975447" sldId="5698"/>
        </pc:sldMkLst>
      </pc:sldChg>
      <pc:sldChg chg="addSp delSp modSp add mod modClrScheme chgLayout">
        <pc:chgData name="Heitman, Lindsey" userId="a9773a47-99d2-4599-9377-6d37e9ec0bd3" providerId="ADAL" clId="{C7514503-D597-4045-BF36-AEA4A5207EA6}" dt="2024-11-06T22:15:59.146" v="753" actId="13244"/>
        <pc:sldMkLst>
          <pc:docMk/>
          <pc:sldMk cId="3535936017" sldId="5699"/>
        </pc:sldMkLst>
      </pc:sldChg>
    </pc:docChg>
  </pc:docChgLst>
  <pc:docChgLst>
    <pc:chgData name="Hoffman, Peter" userId="673cee94-26bd-4c2a-ab82-1b3669e2f049" providerId="ADAL" clId="{91263EC2-EA2A-427C-8AD2-CB5111FBCBEA}"/>
    <pc:docChg chg="custSel addSld delSld modSld">
      <pc:chgData name="Hoffman, Peter" userId="673cee94-26bd-4c2a-ab82-1b3669e2f049" providerId="ADAL" clId="{91263EC2-EA2A-427C-8AD2-CB5111FBCBEA}" dt="2024-05-23T14:43:15.962" v="485" actId="2165"/>
      <pc:docMkLst>
        <pc:docMk/>
      </pc:docMkLst>
      <pc:sldChg chg="del">
        <pc:chgData name="Hoffman, Peter" userId="673cee94-26bd-4c2a-ab82-1b3669e2f049" providerId="ADAL" clId="{91263EC2-EA2A-427C-8AD2-CB5111FBCBEA}" dt="2024-05-21T21:34:19.371" v="209" actId="2696"/>
        <pc:sldMkLst>
          <pc:docMk/>
          <pc:sldMk cId="792433865" sldId="266"/>
        </pc:sldMkLst>
      </pc:sldChg>
      <pc:sldChg chg="del">
        <pc:chgData name="Hoffman, Peter" userId="673cee94-26bd-4c2a-ab82-1b3669e2f049" providerId="ADAL" clId="{91263EC2-EA2A-427C-8AD2-CB5111FBCBEA}" dt="2024-05-21T21:34:19.371" v="209" actId="2696"/>
        <pc:sldMkLst>
          <pc:docMk/>
          <pc:sldMk cId="2933628171" sldId="268"/>
        </pc:sldMkLst>
      </pc:sldChg>
      <pc:sldChg chg="del">
        <pc:chgData name="Hoffman, Peter" userId="673cee94-26bd-4c2a-ab82-1b3669e2f049" providerId="ADAL" clId="{91263EC2-EA2A-427C-8AD2-CB5111FBCBEA}" dt="2024-05-21T21:34:19.371" v="209" actId="2696"/>
        <pc:sldMkLst>
          <pc:docMk/>
          <pc:sldMk cId="997716315" sldId="270"/>
        </pc:sldMkLst>
      </pc:sldChg>
      <pc:sldChg chg="del">
        <pc:chgData name="Hoffman, Peter" userId="673cee94-26bd-4c2a-ab82-1b3669e2f049" providerId="ADAL" clId="{91263EC2-EA2A-427C-8AD2-CB5111FBCBEA}" dt="2024-05-21T21:34:19.371" v="209" actId="2696"/>
        <pc:sldMkLst>
          <pc:docMk/>
          <pc:sldMk cId="1450785063" sldId="5167"/>
        </pc:sldMkLst>
      </pc:sldChg>
      <pc:sldChg chg="del">
        <pc:chgData name="Hoffman, Peter" userId="673cee94-26bd-4c2a-ab82-1b3669e2f049" providerId="ADAL" clId="{91263EC2-EA2A-427C-8AD2-CB5111FBCBEA}" dt="2024-05-21T21:34:19.371" v="209" actId="2696"/>
        <pc:sldMkLst>
          <pc:docMk/>
          <pc:sldMk cId="1213727475" sldId="5197"/>
        </pc:sldMkLst>
      </pc:sldChg>
      <pc:sldChg chg="del">
        <pc:chgData name="Hoffman, Peter" userId="673cee94-26bd-4c2a-ab82-1b3669e2f049" providerId="ADAL" clId="{91263EC2-EA2A-427C-8AD2-CB5111FBCBEA}" dt="2024-05-21T21:34:19.371" v="209" actId="2696"/>
        <pc:sldMkLst>
          <pc:docMk/>
          <pc:sldMk cId="4107585368" sldId="5213"/>
        </pc:sldMkLst>
      </pc:sldChg>
      <pc:sldChg chg="del">
        <pc:chgData name="Hoffman, Peter" userId="673cee94-26bd-4c2a-ab82-1b3669e2f049" providerId="ADAL" clId="{91263EC2-EA2A-427C-8AD2-CB5111FBCBEA}" dt="2024-05-21T21:34:19.371" v="209" actId="2696"/>
        <pc:sldMkLst>
          <pc:docMk/>
          <pc:sldMk cId="1118867174" sldId="5275"/>
        </pc:sldMkLst>
      </pc:sldChg>
      <pc:sldChg chg="del">
        <pc:chgData name="Hoffman, Peter" userId="673cee94-26bd-4c2a-ab82-1b3669e2f049" providerId="ADAL" clId="{91263EC2-EA2A-427C-8AD2-CB5111FBCBEA}" dt="2024-05-21T21:34:19.371" v="209" actId="2696"/>
        <pc:sldMkLst>
          <pc:docMk/>
          <pc:sldMk cId="2916385814" sldId="5277"/>
        </pc:sldMkLst>
      </pc:sldChg>
      <pc:sldChg chg="del">
        <pc:chgData name="Hoffman, Peter" userId="673cee94-26bd-4c2a-ab82-1b3669e2f049" providerId="ADAL" clId="{91263EC2-EA2A-427C-8AD2-CB5111FBCBEA}" dt="2024-05-21T21:34:19.371" v="209" actId="2696"/>
        <pc:sldMkLst>
          <pc:docMk/>
          <pc:sldMk cId="2365850526" sldId="5312"/>
        </pc:sldMkLst>
      </pc:sldChg>
      <pc:sldChg chg="del">
        <pc:chgData name="Hoffman, Peter" userId="673cee94-26bd-4c2a-ab82-1b3669e2f049" providerId="ADAL" clId="{91263EC2-EA2A-427C-8AD2-CB5111FBCBEA}" dt="2024-05-21T21:34:19.371" v="209" actId="2696"/>
        <pc:sldMkLst>
          <pc:docMk/>
          <pc:sldMk cId="2815576142" sldId="5313"/>
        </pc:sldMkLst>
      </pc:sldChg>
      <pc:sldChg chg="add">
        <pc:chgData name="Hoffman, Peter" userId="673cee94-26bd-4c2a-ab82-1b3669e2f049" providerId="ADAL" clId="{91263EC2-EA2A-427C-8AD2-CB5111FBCBEA}" dt="2024-05-21T21:34:05.877" v="208"/>
        <pc:sldMkLst>
          <pc:docMk/>
          <pc:sldMk cId="2340443948" sldId="5385"/>
        </pc:sldMkLst>
      </pc:sldChg>
      <pc:sldChg chg="del">
        <pc:chgData name="Hoffman, Peter" userId="673cee94-26bd-4c2a-ab82-1b3669e2f049" providerId="ADAL" clId="{91263EC2-EA2A-427C-8AD2-CB5111FBCBEA}" dt="2024-05-21T21:34:19.371" v="209" actId="2696"/>
        <pc:sldMkLst>
          <pc:docMk/>
          <pc:sldMk cId="1247749747" sldId="5393"/>
        </pc:sldMkLst>
      </pc:sldChg>
      <pc:sldChg chg="add">
        <pc:chgData name="Hoffman, Peter" userId="673cee94-26bd-4c2a-ab82-1b3669e2f049" providerId="ADAL" clId="{91263EC2-EA2A-427C-8AD2-CB5111FBCBEA}" dt="2024-05-21T21:34:05.877" v="208"/>
        <pc:sldMkLst>
          <pc:docMk/>
          <pc:sldMk cId="1775796373" sldId="5395"/>
        </pc:sldMkLst>
      </pc:sldChg>
      <pc:sldChg chg="del">
        <pc:chgData name="Hoffman, Peter" userId="673cee94-26bd-4c2a-ab82-1b3669e2f049" providerId="ADAL" clId="{91263EC2-EA2A-427C-8AD2-CB5111FBCBEA}" dt="2024-05-21T21:34:19.371" v="209" actId="2696"/>
        <pc:sldMkLst>
          <pc:docMk/>
          <pc:sldMk cId="2248358354" sldId="5398"/>
        </pc:sldMkLst>
      </pc:sldChg>
      <pc:sldChg chg="del">
        <pc:chgData name="Hoffman, Peter" userId="673cee94-26bd-4c2a-ab82-1b3669e2f049" providerId="ADAL" clId="{91263EC2-EA2A-427C-8AD2-CB5111FBCBEA}" dt="2024-05-21T21:34:19.371" v="209" actId="2696"/>
        <pc:sldMkLst>
          <pc:docMk/>
          <pc:sldMk cId="2687837903" sldId="5426"/>
        </pc:sldMkLst>
      </pc:sldChg>
      <pc:sldChg chg="del">
        <pc:chgData name="Hoffman, Peter" userId="673cee94-26bd-4c2a-ab82-1b3669e2f049" providerId="ADAL" clId="{91263EC2-EA2A-427C-8AD2-CB5111FBCBEA}" dt="2024-05-21T21:34:19.371" v="209" actId="2696"/>
        <pc:sldMkLst>
          <pc:docMk/>
          <pc:sldMk cId="1420371418" sldId="5434"/>
        </pc:sldMkLst>
      </pc:sldChg>
      <pc:sldChg chg="del">
        <pc:chgData name="Hoffman, Peter" userId="673cee94-26bd-4c2a-ab82-1b3669e2f049" providerId="ADAL" clId="{91263EC2-EA2A-427C-8AD2-CB5111FBCBEA}" dt="2024-05-21T21:34:19.371" v="209" actId="2696"/>
        <pc:sldMkLst>
          <pc:docMk/>
          <pc:sldMk cId="3354606110" sldId="5435"/>
        </pc:sldMkLst>
      </pc:sldChg>
      <pc:sldChg chg="del">
        <pc:chgData name="Hoffman, Peter" userId="673cee94-26bd-4c2a-ab82-1b3669e2f049" providerId="ADAL" clId="{91263EC2-EA2A-427C-8AD2-CB5111FBCBEA}" dt="2024-05-21T21:34:19.371" v="209" actId="2696"/>
        <pc:sldMkLst>
          <pc:docMk/>
          <pc:sldMk cId="2398386918" sldId="5437"/>
        </pc:sldMkLst>
      </pc:sldChg>
      <pc:sldChg chg="del">
        <pc:chgData name="Hoffman, Peter" userId="673cee94-26bd-4c2a-ab82-1b3669e2f049" providerId="ADAL" clId="{91263EC2-EA2A-427C-8AD2-CB5111FBCBEA}" dt="2024-05-21T21:34:19.371" v="209" actId="2696"/>
        <pc:sldMkLst>
          <pc:docMk/>
          <pc:sldMk cId="3373880383" sldId="5448"/>
        </pc:sldMkLst>
      </pc:sldChg>
      <pc:sldChg chg="modSp add mod">
        <pc:chgData name="Hoffman, Peter" userId="673cee94-26bd-4c2a-ab82-1b3669e2f049" providerId="ADAL" clId="{91263EC2-EA2A-427C-8AD2-CB5111FBCBEA}" dt="2024-05-22T21:11:19.117" v="484" actId="20577"/>
        <pc:sldMkLst>
          <pc:docMk/>
          <pc:sldMk cId="1896735902" sldId="5452"/>
        </pc:sldMkLst>
      </pc:sldChg>
    </pc:docChg>
  </pc:docChgLst>
  <pc:docChgLst>
    <pc:chgData name="Heitman, Lindsey" userId="a9773a47-99d2-4599-9377-6d37e9ec0bd3" providerId="ADAL" clId="{4FB52AEB-3591-4963-8A72-62D753CB1880}"/>
    <pc:docChg chg="custSel addSld delSld modSld sldOrd">
      <pc:chgData name="Heitman, Lindsey" userId="a9773a47-99d2-4599-9377-6d37e9ec0bd3" providerId="ADAL" clId="{4FB52AEB-3591-4963-8A72-62D753CB1880}" dt="2025-01-16T14:30:13.611" v="16" actId="13244"/>
      <pc:docMkLst>
        <pc:docMk/>
      </pc:docMkLst>
      <pc:sldChg chg="modSp add mod">
        <pc:chgData name="Heitman, Lindsey" userId="a9773a47-99d2-4599-9377-6d37e9ec0bd3" providerId="ADAL" clId="{4FB52AEB-3591-4963-8A72-62D753CB1880}" dt="2025-01-16T14:30:05.970" v="15" actId="13244"/>
        <pc:sldMkLst>
          <pc:docMk/>
          <pc:sldMk cId="59728369" sldId="298"/>
        </pc:sldMkLst>
      </pc:sldChg>
      <pc:sldChg chg="del">
        <pc:chgData name="Heitman, Lindsey" userId="a9773a47-99d2-4599-9377-6d37e9ec0bd3" providerId="ADAL" clId="{4FB52AEB-3591-4963-8A72-62D753CB1880}" dt="2025-01-16T14:26:09.648" v="1" actId="2696"/>
        <pc:sldMkLst>
          <pc:docMk/>
          <pc:sldMk cId="3674759564" sldId="5255"/>
        </pc:sldMkLst>
      </pc:sldChg>
      <pc:sldChg chg="modSp add mod">
        <pc:chgData name="Heitman, Lindsey" userId="a9773a47-99d2-4599-9377-6d37e9ec0bd3" providerId="ADAL" clId="{4FB52AEB-3591-4963-8A72-62D753CB1880}" dt="2025-01-16T14:30:13.611" v="16" actId="13244"/>
        <pc:sldMkLst>
          <pc:docMk/>
          <pc:sldMk cId="196094948" sldId="5404"/>
        </pc:sldMkLst>
      </pc:sldChg>
      <pc:sldChg chg="add">
        <pc:chgData name="Heitman, Lindsey" userId="a9773a47-99d2-4599-9377-6d37e9ec0bd3" providerId="ADAL" clId="{4FB52AEB-3591-4963-8A72-62D753CB1880}" dt="2025-01-16T14:26:02.182" v="0"/>
        <pc:sldMkLst>
          <pc:docMk/>
          <pc:sldMk cId="3142244239" sldId="5599"/>
        </pc:sldMkLst>
      </pc:sldChg>
      <pc:sldChg chg="add ord">
        <pc:chgData name="Heitman, Lindsey" userId="a9773a47-99d2-4599-9377-6d37e9ec0bd3" providerId="ADAL" clId="{4FB52AEB-3591-4963-8A72-62D753CB1880}" dt="2025-01-16T14:28:50.185" v="10"/>
        <pc:sldMkLst>
          <pc:docMk/>
          <pc:sldMk cId="2878770330" sldId="5612"/>
        </pc:sldMkLst>
      </pc:sldChg>
      <pc:sldChg chg="del">
        <pc:chgData name="Heitman, Lindsey" userId="a9773a47-99d2-4599-9377-6d37e9ec0bd3" providerId="ADAL" clId="{4FB52AEB-3591-4963-8A72-62D753CB1880}" dt="2025-01-16T14:26:09.648" v="1" actId="2696"/>
        <pc:sldMkLst>
          <pc:docMk/>
          <pc:sldMk cId="1255530368" sldId="5613"/>
        </pc:sldMkLst>
      </pc:sldChg>
      <pc:sldChg chg="del">
        <pc:chgData name="Heitman, Lindsey" userId="a9773a47-99d2-4599-9377-6d37e9ec0bd3" providerId="ADAL" clId="{4FB52AEB-3591-4963-8A72-62D753CB1880}" dt="2025-01-16T14:26:09.648" v="1" actId="2696"/>
        <pc:sldMkLst>
          <pc:docMk/>
          <pc:sldMk cId="2054928620" sldId="5618"/>
        </pc:sldMkLst>
      </pc:sldChg>
      <pc:sldChg chg="add ord">
        <pc:chgData name="Heitman, Lindsey" userId="a9773a47-99d2-4599-9377-6d37e9ec0bd3" providerId="ADAL" clId="{4FB52AEB-3591-4963-8A72-62D753CB1880}" dt="2025-01-16T14:28:33.391" v="8"/>
        <pc:sldMkLst>
          <pc:docMk/>
          <pc:sldMk cId="1924483545" sldId="5620"/>
        </pc:sldMkLst>
      </pc:sldChg>
      <pc:sldChg chg="add ord">
        <pc:chgData name="Heitman, Lindsey" userId="a9773a47-99d2-4599-9377-6d37e9ec0bd3" providerId="ADAL" clId="{4FB52AEB-3591-4963-8A72-62D753CB1880}" dt="2025-01-16T14:28:53.196" v="12"/>
        <pc:sldMkLst>
          <pc:docMk/>
          <pc:sldMk cId="171501234" sldId="5621"/>
        </pc:sldMkLst>
      </pc:sldChg>
      <pc:sldChg chg="modSp add mod">
        <pc:chgData name="Heitman, Lindsey" userId="a9773a47-99d2-4599-9377-6d37e9ec0bd3" providerId="ADAL" clId="{4FB52AEB-3591-4963-8A72-62D753CB1880}" dt="2025-01-16T14:28:12.956" v="6" actId="27636"/>
        <pc:sldMkLst>
          <pc:docMk/>
          <pc:sldMk cId="2114561683" sldId="5759"/>
        </pc:sldMkLst>
      </pc:sldChg>
    </pc:docChg>
  </pc:docChgLst>
  <pc:docChgLst>
    <pc:chgData name="Chaffin,Melissa" userId="S::chaffin_m@cde.state.co.us::21f0136b-23e1-4eef-9c4f-f29e4cc3ac56" providerId="AD" clId="Web-{5DA2681D-DBD5-5256-B275-6E5C545A0058}"/>
    <pc:docChg chg="addSld delSld modSld">
      <pc:chgData name="Chaffin,Melissa" userId="S::chaffin_m@cde.state.co.us::21f0136b-23e1-4eef-9c4f-f29e4cc3ac56" providerId="AD" clId="Web-{5DA2681D-DBD5-5256-B275-6E5C545A0058}" dt="2024-09-04T14:57:17.768" v="15" actId="20577"/>
      <pc:docMkLst>
        <pc:docMk/>
      </pc:docMkLst>
      <pc:sldChg chg="add">
        <pc:chgData name="Chaffin,Melissa" userId="S::chaffin_m@cde.state.co.us::21f0136b-23e1-4eef-9c4f-f29e4cc3ac56" providerId="AD" clId="Web-{5DA2681D-DBD5-5256-B275-6E5C545A0058}" dt="2024-09-04T14:56:05.141" v="1"/>
        <pc:sldMkLst>
          <pc:docMk/>
          <pc:sldMk cId="587239845" sldId="265"/>
        </pc:sldMkLst>
      </pc:sldChg>
      <pc:sldChg chg="add">
        <pc:chgData name="Chaffin,Melissa" userId="S::chaffin_m@cde.state.co.us::21f0136b-23e1-4eef-9c4f-f29e4cc3ac56" providerId="AD" clId="Web-{5DA2681D-DBD5-5256-B275-6E5C545A0058}" dt="2024-09-04T14:56:05.298" v="10"/>
        <pc:sldMkLst>
          <pc:docMk/>
          <pc:sldMk cId="485604172" sldId="266"/>
        </pc:sldMkLst>
      </pc:sldChg>
      <pc:sldChg chg="add">
        <pc:chgData name="Chaffin,Melissa" userId="S::chaffin_m@cde.state.co.us::21f0136b-23e1-4eef-9c4f-f29e4cc3ac56" providerId="AD" clId="Web-{5DA2681D-DBD5-5256-B275-6E5C545A0058}" dt="2024-09-04T14:56:05.188" v="4"/>
        <pc:sldMkLst>
          <pc:docMk/>
          <pc:sldMk cId="499285695" sldId="281"/>
        </pc:sldMkLst>
      </pc:sldChg>
      <pc:sldChg chg="add">
        <pc:chgData name="Chaffin,Melissa" userId="S::chaffin_m@cde.state.co.us::21f0136b-23e1-4eef-9c4f-f29e4cc3ac56" providerId="AD" clId="Web-{5DA2681D-DBD5-5256-B275-6E5C545A0058}" dt="2024-09-04T14:56:05.173" v="3"/>
        <pc:sldMkLst>
          <pc:docMk/>
          <pc:sldMk cId="1653574859" sldId="5414"/>
        </pc:sldMkLst>
      </pc:sldChg>
      <pc:sldChg chg="add">
        <pc:chgData name="Chaffin,Melissa" userId="S::chaffin_m@cde.state.co.us::21f0136b-23e1-4eef-9c4f-f29e4cc3ac56" providerId="AD" clId="Web-{5DA2681D-DBD5-5256-B275-6E5C545A0058}" dt="2024-09-04T14:56:05.204" v="5"/>
        <pc:sldMkLst>
          <pc:docMk/>
          <pc:sldMk cId="1780666075" sldId="5415"/>
        </pc:sldMkLst>
      </pc:sldChg>
      <pc:sldChg chg="add">
        <pc:chgData name="Chaffin,Melissa" userId="S::chaffin_m@cde.state.co.us::21f0136b-23e1-4eef-9c4f-f29e4cc3ac56" providerId="AD" clId="Web-{5DA2681D-DBD5-5256-B275-6E5C545A0058}" dt="2024-09-04T14:56:05.220" v="6"/>
        <pc:sldMkLst>
          <pc:docMk/>
          <pc:sldMk cId="439065193" sldId="5416"/>
        </pc:sldMkLst>
      </pc:sldChg>
      <pc:sldChg chg="add">
        <pc:chgData name="Chaffin,Melissa" userId="S::chaffin_m@cde.state.co.us::21f0136b-23e1-4eef-9c4f-f29e4cc3ac56" providerId="AD" clId="Web-{5DA2681D-DBD5-5256-B275-6E5C545A0058}" dt="2024-09-04T14:56:05.235" v="7"/>
        <pc:sldMkLst>
          <pc:docMk/>
          <pc:sldMk cId="1027799201" sldId="5417"/>
        </pc:sldMkLst>
      </pc:sldChg>
      <pc:sldChg chg="modSp add">
        <pc:chgData name="Chaffin,Melissa" userId="S::chaffin_m@cde.state.co.us::21f0136b-23e1-4eef-9c4f-f29e4cc3ac56" providerId="AD" clId="Web-{5DA2681D-DBD5-5256-B275-6E5C545A0058}" dt="2024-09-04T14:57:17.768" v="15" actId="20577"/>
        <pc:sldMkLst>
          <pc:docMk/>
          <pc:sldMk cId="2464662354" sldId="5418"/>
        </pc:sldMkLst>
      </pc:sldChg>
      <pc:sldChg chg="add">
        <pc:chgData name="Chaffin,Melissa" userId="S::chaffin_m@cde.state.co.us::21f0136b-23e1-4eef-9c4f-f29e4cc3ac56" providerId="AD" clId="Web-{5DA2681D-DBD5-5256-B275-6E5C545A0058}" dt="2024-09-04T14:56:05.282" v="9"/>
        <pc:sldMkLst>
          <pc:docMk/>
          <pc:sldMk cId="2482198686" sldId="5419"/>
        </pc:sldMkLst>
      </pc:sldChg>
      <pc:sldChg chg="new del">
        <pc:chgData name="Chaffin,Melissa" userId="S::chaffin_m@cde.state.co.us::21f0136b-23e1-4eef-9c4f-f29e4cc3ac56" providerId="AD" clId="Web-{5DA2681D-DBD5-5256-B275-6E5C545A0058}" dt="2024-09-04T14:56:20.017" v="11"/>
        <pc:sldMkLst>
          <pc:docMk/>
          <pc:sldMk cId="982074021" sldId="5583"/>
        </pc:sldMkLst>
      </pc:sldChg>
      <pc:sldChg chg="add">
        <pc:chgData name="Chaffin,Melissa" userId="S::chaffin_m@cde.state.co.us::21f0136b-23e1-4eef-9c4f-f29e4cc3ac56" providerId="AD" clId="Web-{5DA2681D-DBD5-5256-B275-6E5C545A0058}" dt="2024-09-04T14:56:05.157" v="2"/>
        <pc:sldMkLst>
          <pc:docMk/>
          <pc:sldMk cId="1659390545" sldId="5584"/>
        </pc:sldMkLst>
      </pc:sldChg>
    </pc:docChg>
  </pc:docChgLst>
  <pc:docChgLst>
    <pc:chgData name="Heitman, Lindsey" userId="a9773a47-99d2-4599-9377-6d37e9ec0bd3" providerId="ADAL" clId="{AE671099-6B2D-4B3F-B33E-51CBDBC8FB42}"/>
    <pc:docChg chg="undo custSel addSld modSld">
      <pc:chgData name="Heitman, Lindsey" userId="a9773a47-99d2-4599-9377-6d37e9ec0bd3" providerId="ADAL" clId="{AE671099-6B2D-4B3F-B33E-51CBDBC8FB42}" dt="2024-10-24T13:56:45.325" v="894" actId="207"/>
      <pc:docMkLst>
        <pc:docMk/>
      </pc:docMkLst>
      <pc:sldChg chg="addSp delSp modSp add mod modClrScheme chgLayout">
        <pc:chgData name="Heitman, Lindsey" userId="a9773a47-99d2-4599-9377-6d37e9ec0bd3" providerId="ADAL" clId="{AE671099-6B2D-4B3F-B33E-51CBDBC8FB42}" dt="2024-10-24T13:54:45.230" v="783" actId="13244"/>
        <pc:sldMkLst>
          <pc:docMk/>
          <pc:sldMk cId="620519025" sldId="332"/>
        </pc:sldMkLst>
      </pc:sldChg>
      <pc:sldChg chg="addSp delSp modSp add mod modClrScheme chgLayout">
        <pc:chgData name="Heitman, Lindsey" userId="a9773a47-99d2-4599-9377-6d37e9ec0bd3" providerId="ADAL" clId="{AE671099-6B2D-4B3F-B33E-51CBDBC8FB42}" dt="2024-10-24T13:48:34.743" v="335" actId="1076"/>
        <pc:sldMkLst>
          <pc:docMk/>
          <pc:sldMk cId="135215506" sldId="333"/>
        </pc:sldMkLst>
      </pc:sldChg>
      <pc:sldChg chg="addSp delSp modSp add mod modClrScheme chgLayout">
        <pc:chgData name="Heitman, Lindsey" userId="a9773a47-99d2-4599-9377-6d37e9ec0bd3" providerId="ADAL" clId="{AE671099-6B2D-4B3F-B33E-51CBDBC8FB42}" dt="2024-10-24T13:54:14.031" v="781" actId="13244"/>
        <pc:sldMkLst>
          <pc:docMk/>
          <pc:sldMk cId="3786229217" sldId="5397"/>
        </pc:sldMkLst>
      </pc:sldChg>
      <pc:sldChg chg="addSp delSp modSp add mod modClrScheme chgLayout">
        <pc:chgData name="Heitman, Lindsey" userId="a9773a47-99d2-4599-9377-6d37e9ec0bd3" providerId="ADAL" clId="{AE671099-6B2D-4B3F-B33E-51CBDBC8FB42}" dt="2024-10-24T13:47:08.242" v="323"/>
        <pc:sldMkLst>
          <pc:docMk/>
          <pc:sldMk cId="222853044" sldId="5585"/>
        </pc:sldMkLst>
      </pc:sldChg>
      <pc:sldChg chg="addSp delSp modSp add mod">
        <pc:chgData name="Heitman, Lindsey" userId="a9773a47-99d2-4599-9377-6d37e9ec0bd3" providerId="ADAL" clId="{AE671099-6B2D-4B3F-B33E-51CBDBC8FB42}" dt="2024-10-24T13:54:31.680" v="782" actId="13244"/>
        <pc:sldMkLst>
          <pc:docMk/>
          <pc:sldMk cId="2165601397" sldId="5586"/>
        </pc:sldMkLst>
      </pc:sldChg>
      <pc:sldChg chg="modSp add mod">
        <pc:chgData name="Heitman, Lindsey" userId="a9773a47-99d2-4599-9377-6d37e9ec0bd3" providerId="ADAL" clId="{AE671099-6B2D-4B3F-B33E-51CBDBC8FB42}" dt="2024-10-24T13:50:03.905" v="414" actId="14100"/>
        <pc:sldMkLst>
          <pc:docMk/>
          <pc:sldMk cId="783971613" sldId="5619"/>
        </pc:sldMkLst>
      </pc:sldChg>
      <pc:sldChg chg="modSp add mod">
        <pc:chgData name="Heitman, Lindsey" userId="a9773a47-99d2-4599-9377-6d37e9ec0bd3" providerId="ADAL" clId="{AE671099-6B2D-4B3F-B33E-51CBDBC8FB42}" dt="2024-10-24T13:37:04.663" v="129" actId="20577"/>
        <pc:sldMkLst>
          <pc:docMk/>
          <pc:sldMk cId="3494396476" sldId="5683"/>
        </pc:sldMkLst>
      </pc:sldChg>
    </pc:docChg>
  </pc:docChgLst>
  <pc:docChgLst>
    <pc:chgData name="Ward, Reagan" userId="27291eb4-8241-4961-9e69-8c66e34cc5b0" providerId="ADAL" clId="{935EF322-AC97-465C-8012-24AE96F255F2}"/>
    <pc:docChg chg="undo custSel addSld delSld modSld sldOrd">
      <pc:chgData name="Ward, Reagan" userId="27291eb4-8241-4961-9e69-8c66e34cc5b0" providerId="ADAL" clId="{935EF322-AC97-465C-8012-24AE96F255F2}" dt="2024-08-29T14:14:02.414" v="849" actId="6549"/>
      <pc:docMkLst>
        <pc:docMk/>
      </pc:docMkLst>
      <pc:sldChg chg="modSp mod">
        <pc:chgData name="Ward, Reagan" userId="27291eb4-8241-4961-9e69-8c66e34cc5b0" providerId="ADAL" clId="{935EF322-AC97-465C-8012-24AE96F255F2}" dt="2024-08-28T23:11:16.039" v="746" actId="400"/>
        <pc:sldMkLst>
          <pc:docMk/>
          <pc:sldMk cId="1212467416" sldId="261"/>
        </pc:sldMkLst>
      </pc:sldChg>
      <pc:sldChg chg="addSp delSp modSp mod">
        <pc:chgData name="Ward, Reagan" userId="27291eb4-8241-4961-9e69-8c66e34cc5b0" providerId="ADAL" clId="{935EF322-AC97-465C-8012-24AE96F255F2}" dt="2024-08-29T14:10:53.347" v="769" actId="403"/>
        <pc:sldMkLst>
          <pc:docMk/>
          <pc:sldMk cId="3717000822" sldId="280"/>
        </pc:sldMkLst>
      </pc:sldChg>
      <pc:sldChg chg="modSp mod">
        <pc:chgData name="Ward, Reagan" userId="27291eb4-8241-4961-9e69-8c66e34cc5b0" providerId="ADAL" clId="{935EF322-AC97-465C-8012-24AE96F255F2}" dt="2024-08-28T19:40:26.300" v="535" actId="20577"/>
        <pc:sldMkLst>
          <pc:docMk/>
          <pc:sldMk cId="4006630429" sldId="282"/>
        </pc:sldMkLst>
      </pc:sldChg>
      <pc:sldChg chg="del">
        <pc:chgData name="Ward, Reagan" userId="27291eb4-8241-4961-9e69-8c66e34cc5b0" providerId="ADAL" clId="{935EF322-AC97-465C-8012-24AE96F255F2}" dt="2024-08-28T19:31:21.563" v="84" actId="47"/>
        <pc:sldMkLst>
          <pc:docMk/>
          <pc:sldMk cId="525739044" sldId="2201"/>
        </pc:sldMkLst>
      </pc:sldChg>
      <pc:sldChg chg="del">
        <pc:chgData name="Ward, Reagan" userId="27291eb4-8241-4961-9e69-8c66e34cc5b0" providerId="ADAL" clId="{935EF322-AC97-465C-8012-24AE96F255F2}" dt="2024-08-28T19:31:08.683" v="83" actId="47"/>
        <pc:sldMkLst>
          <pc:docMk/>
          <pc:sldMk cId="1991320786" sldId="4834"/>
        </pc:sldMkLst>
      </pc:sldChg>
      <pc:sldChg chg="del">
        <pc:chgData name="Ward, Reagan" userId="27291eb4-8241-4961-9e69-8c66e34cc5b0" providerId="ADAL" clId="{935EF322-AC97-465C-8012-24AE96F255F2}" dt="2024-08-28T23:11:22.313" v="747" actId="47"/>
        <pc:sldMkLst>
          <pc:docMk/>
          <pc:sldMk cId="1118867174" sldId="5275"/>
        </pc:sldMkLst>
      </pc:sldChg>
      <pc:sldChg chg="del">
        <pc:chgData name="Ward, Reagan" userId="27291eb4-8241-4961-9e69-8c66e34cc5b0" providerId="ADAL" clId="{935EF322-AC97-465C-8012-24AE96F255F2}" dt="2024-08-28T23:11:22.313" v="747" actId="47"/>
        <pc:sldMkLst>
          <pc:docMk/>
          <pc:sldMk cId="2916385814" sldId="5277"/>
        </pc:sldMkLst>
      </pc:sldChg>
      <pc:sldChg chg="del">
        <pc:chgData name="Ward, Reagan" userId="27291eb4-8241-4961-9e69-8c66e34cc5b0" providerId="ADAL" clId="{935EF322-AC97-465C-8012-24AE96F255F2}" dt="2024-08-28T23:11:22.313" v="747" actId="47"/>
        <pc:sldMkLst>
          <pc:docMk/>
          <pc:sldMk cId="2365850526" sldId="5312"/>
        </pc:sldMkLst>
      </pc:sldChg>
      <pc:sldChg chg="del">
        <pc:chgData name="Ward, Reagan" userId="27291eb4-8241-4961-9e69-8c66e34cc5b0" providerId="ADAL" clId="{935EF322-AC97-465C-8012-24AE96F255F2}" dt="2024-08-28T23:11:22.313" v="747" actId="47"/>
        <pc:sldMkLst>
          <pc:docMk/>
          <pc:sldMk cId="2815576142" sldId="5313"/>
        </pc:sldMkLst>
      </pc:sldChg>
      <pc:sldChg chg="del">
        <pc:chgData name="Ward, Reagan" userId="27291eb4-8241-4961-9e69-8c66e34cc5b0" providerId="ADAL" clId="{935EF322-AC97-465C-8012-24AE96F255F2}" dt="2024-08-28T19:31:08.683" v="83" actId="47"/>
        <pc:sldMkLst>
          <pc:docMk/>
          <pc:sldMk cId="2340443948" sldId="5385"/>
        </pc:sldMkLst>
      </pc:sldChg>
      <pc:sldChg chg="del">
        <pc:chgData name="Ward, Reagan" userId="27291eb4-8241-4961-9e69-8c66e34cc5b0" providerId="ADAL" clId="{935EF322-AC97-465C-8012-24AE96F255F2}" dt="2024-08-28T19:31:08.683" v="83" actId="47"/>
        <pc:sldMkLst>
          <pc:docMk/>
          <pc:sldMk cId="1775796373" sldId="5395"/>
        </pc:sldMkLst>
      </pc:sldChg>
      <pc:sldChg chg="del">
        <pc:chgData name="Ward, Reagan" userId="27291eb4-8241-4961-9e69-8c66e34cc5b0" providerId="ADAL" clId="{935EF322-AC97-465C-8012-24AE96F255F2}" dt="2024-08-28T19:31:21.563" v="84" actId="47"/>
        <pc:sldMkLst>
          <pc:docMk/>
          <pc:sldMk cId="1262648449" sldId="5455"/>
        </pc:sldMkLst>
      </pc:sldChg>
      <pc:sldChg chg="del">
        <pc:chgData name="Ward, Reagan" userId="27291eb4-8241-4961-9e69-8c66e34cc5b0" providerId="ADAL" clId="{935EF322-AC97-465C-8012-24AE96F255F2}" dt="2024-08-28T19:31:08.683" v="83" actId="47"/>
        <pc:sldMkLst>
          <pc:docMk/>
          <pc:sldMk cId="1896735902" sldId="5469"/>
        </pc:sldMkLst>
      </pc:sldChg>
      <pc:sldChg chg="del">
        <pc:chgData name="Ward, Reagan" userId="27291eb4-8241-4961-9e69-8c66e34cc5b0" providerId="ADAL" clId="{935EF322-AC97-465C-8012-24AE96F255F2}" dt="2024-08-28T19:31:21.563" v="84" actId="47"/>
        <pc:sldMkLst>
          <pc:docMk/>
          <pc:sldMk cId="2348164026" sldId="5474"/>
        </pc:sldMkLst>
      </pc:sldChg>
      <pc:sldChg chg="modSp mod">
        <pc:chgData name="Ward, Reagan" userId="27291eb4-8241-4961-9e69-8c66e34cc5b0" providerId="ADAL" clId="{935EF322-AC97-465C-8012-24AE96F255F2}" dt="2024-08-29T14:09:30.299" v="760" actId="20577"/>
        <pc:sldMkLst>
          <pc:docMk/>
          <pc:sldMk cId="1007356210" sldId="5482"/>
        </pc:sldMkLst>
      </pc:sldChg>
      <pc:sldChg chg="modSp mod">
        <pc:chgData name="Ward, Reagan" userId="27291eb4-8241-4961-9e69-8c66e34cc5b0" providerId="ADAL" clId="{935EF322-AC97-465C-8012-24AE96F255F2}" dt="2024-08-29T13:56:33.686" v="748" actId="13244"/>
        <pc:sldMkLst>
          <pc:docMk/>
          <pc:sldMk cId="1153930597" sldId="5504"/>
        </pc:sldMkLst>
      </pc:sldChg>
      <pc:sldChg chg="del">
        <pc:chgData name="Ward, Reagan" userId="27291eb4-8241-4961-9e69-8c66e34cc5b0" providerId="ADAL" clId="{935EF322-AC97-465C-8012-24AE96F255F2}" dt="2024-08-28T19:31:21.563" v="84" actId="47"/>
        <pc:sldMkLst>
          <pc:docMk/>
          <pc:sldMk cId="3018743995" sldId="5527"/>
        </pc:sldMkLst>
      </pc:sldChg>
      <pc:sldChg chg="del">
        <pc:chgData name="Ward, Reagan" userId="27291eb4-8241-4961-9e69-8c66e34cc5b0" providerId="ADAL" clId="{935EF322-AC97-465C-8012-24AE96F255F2}" dt="2024-08-28T19:31:21.563" v="84" actId="47"/>
        <pc:sldMkLst>
          <pc:docMk/>
          <pc:sldMk cId="4044963095" sldId="5529"/>
        </pc:sldMkLst>
      </pc:sldChg>
      <pc:sldChg chg="del">
        <pc:chgData name="Ward, Reagan" userId="27291eb4-8241-4961-9e69-8c66e34cc5b0" providerId="ADAL" clId="{935EF322-AC97-465C-8012-24AE96F255F2}" dt="2024-08-28T19:31:21.563" v="84" actId="47"/>
        <pc:sldMkLst>
          <pc:docMk/>
          <pc:sldMk cId="3822177015" sldId="5531"/>
        </pc:sldMkLst>
      </pc:sldChg>
      <pc:sldChg chg="modSp mod">
        <pc:chgData name="Ward, Reagan" userId="27291eb4-8241-4961-9e69-8c66e34cc5b0" providerId="ADAL" clId="{935EF322-AC97-465C-8012-24AE96F255F2}" dt="2024-08-28T22:19:50.515" v="745" actId="962"/>
        <pc:sldMkLst>
          <pc:docMk/>
          <pc:sldMk cId="3919774085" sldId="5545"/>
        </pc:sldMkLst>
      </pc:sldChg>
      <pc:sldChg chg="modSp mod">
        <pc:chgData name="Ward, Reagan" userId="27291eb4-8241-4961-9e69-8c66e34cc5b0" providerId="ADAL" clId="{935EF322-AC97-465C-8012-24AE96F255F2}" dt="2024-08-28T19:37:12.538" v="381" actId="27636"/>
        <pc:sldMkLst>
          <pc:docMk/>
          <pc:sldMk cId="3757558483" sldId="5547"/>
        </pc:sldMkLst>
      </pc:sldChg>
      <pc:sldChg chg="del">
        <pc:chgData name="Ward, Reagan" userId="27291eb4-8241-4961-9e69-8c66e34cc5b0" providerId="ADAL" clId="{935EF322-AC97-465C-8012-24AE96F255F2}" dt="2024-08-28T19:31:21.563" v="84" actId="47"/>
        <pc:sldMkLst>
          <pc:docMk/>
          <pc:sldMk cId="1084665148" sldId="5557"/>
        </pc:sldMkLst>
      </pc:sldChg>
      <pc:sldChg chg="del">
        <pc:chgData name="Ward, Reagan" userId="27291eb4-8241-4961-9e69-8c66e34cc5b0" providerId="ADAL" clId="{935EF322-AC97-465C-8012-24AE96F255F2}" dt="2024-08-28T23:11:22.313" v="747" actId="47"/>
        <pc:sldMkLst>
          <pc:docMk/>
          <pc:sldMk cId="1232470663" sldId="5558"/>
        </pc:sldMkLst>
      </pc:sldChg>
      <pc:sldChg chg="modSp mod">
        <pc:chgData name="Ward, Reagan" userId="27291eb4-8241-4961-9e69-8c66e34cc5b0" providerId="ADAL" clId="{935EF322-AC97-465C-8012-24AE96F255F2}" dt="2024-08-28T22:19:42.016" v="743" actId="962"/>
        <pc:sldMkLst>
          <pc:docMk/>
          <pc:sldMk cId="2937112473" sldId="5565"/>
        </pc:sldMkLst>
      </pc:sldChg>
      <pc:sldChg chg="addSp delSp modSp new mod modClrScheme chgLayout">
        <pc:chgData name="Ward, Reagan" userId="27291eb4-8241-4961-9e69-8c66e34cc5b0" providerId="ADAL" clId="{935EF322-AC97-465C-8012-24AE96F255F2}" dt="2024-08-28T19:31:34.313" v="113" actId="20577"/>
        <pc:sldMkLst>
          <pc:docMk/>
          <pc:sldMk cId="2719044098" sldId="5566"/>
        </pc:sldMkLst>
      </pc:sldChg>
      <pc:sldChg chg="addSp delSp modSp new mod modClrScheme chgLayout">
        <pc:chgData name="Ward, Reagan" userId="27291eb4-8241-4961-9e69-8c66e34cc5b0" providerId="ADAL" clId="{935EF322-AC97-465C-8012-24AE96F255F2}" dt="2024-08-28T19:32:09.014" v="200" actId="20577"/>
        <pc:sldMkLst>
          <pc:docMk/>
          <pc:sldMk cId="375985229" sldId="5567"/>
        </pc:sldMkLst>
      </pc:sldChg>
      <pc:sldChg chg="addSp delSp modSp new mod modClrScheme chgLayout">
        <pc:chgData name="Ward, Reagan" userId="27291eb4-8241-4961-9e69-8c66e34cc5b0" providerId="ADAL" clId="{935EF322-AC97-465C-8012-24AE96F255F2}" dt="2024-08-28T19:31:54.302" v="148" actId="20577"/>
        <pc:sldMkLst>
          <pc:docMk/>
          <pc:sldMk cId="3167437602" sldId="5568"/>
        </pc:sldMkLst>
      </pc:sldChg>
      <pc:sldChg chg="modSp new mod">
        <pc:chgData name="Ward, Reagan" userId="27291eb4-8241-4961-9e69-8c66e34cc5b0" providerId="ADAL" clId="{935EF322-AC97-465C-8012-24AE96F255F2}" dt="2024-08-28T19:32:18.535" v="242" actId="20577"/>
        <pc:sldMkLst>
          <pc:docMk/>
          <pc:sldMk cId="3373022464" sldId="5569"/>
        </pc:sldMkLst>
      </pc:sldChg>
      <pc:sldChg chg="addSp delSp modSp new mod modClrScheme chgLayout">
        <pc:chgData name="Ward, Reagan" userId="27291eb4-8241-4961-9e69-8c66e34cc5b0" providerId="ADAL" clId="{935EF322-AC97-465C-8012-24AE96F255F2}" dt="2024-08-28T19:32:31.901" v="290" actId="20577"/>
        <pc:sldMkLst>
          <pc:docMk/>
          <pc:sldMk cId="1604154566" sldId="5570"/>
        </pc:sldMkLst>
      </pc:sldChg>
      <pc:sldChg chg="modSp new mod">
        <pc:chgData name="Ward, Reagan" userId="27291eb4-8241-4961-9e69-8c66e34cc5b0" providerId="ADAL" clId="{935EF322-AC97-465C-8012-24AE96F255F2}" dt="2024-08-28T19:32:42.603" v="335" actId="20577"/>
        <pc:sldMkLst>
          <pc:docMk/>
          <pc:sldMk cId="2142046572" sldId="5571"/>
        </pc:sldMkLst>
      </pc:sldChg>
      <pc:sldChg chg="addSp delSp modSp new mod ord modClrScheme chgLayout">
        <pc:chgData name="Ward, Reagan" userId="27291eb4-8241-4961-9e69-8c66e34cc5b0" providerId="ADAL" clId="{935EF322-AC97-465C-8012-24AE96F255F2}" dt="2024-08-28T19:43:13.632" v="693" actId="27636"/>
        <pc:sldMkLst>
          <pc:docMk/>
          <pc:sldMk cId="3957013611" sldId="5572"/>
        </pc:sldMkLst>
      </pc:sldChg>
      <pc:sldChg chg="modSp mod">
        <pc:chgData name="Ward, Reagan" userId="27291eb4-8241-4961-9e69-8c66e34cc5b0" providerId="ADAL" clId="{935EF322-AC97-465C-8012-24AE96F255F2}" dt="2024-08-28T22:19:12.467" v="742" actId="20577"/>
        <pc:sldMkLst>
          <pc:docMk/>
          <pc:sldMk cId="299511397" sldId="5573"/>
        </pc:sldMkLst>
      </pc:sldChg>
      <pc:sldMasterChg chg="delSldLayout">
        <pc:chgData name="Ward, Reagan" userId="27291eb4-8241-4961-9e69-8c66e34cc5b0" providerId="ADAL" clId="{935EF322-AC97-465C-8012-24AE96F255F2}" dt="2024-08-28T19:31:21.563" v="84" actId="47"/>
        <pc:sldMasterMkLst>
          <pc:docMk/>
          <pc:sldMasterMk cId="2150711039" sldId="2147483676"/>
        </pc:sldMasterMkLst>
        <pc:sldLayoutChg chg="del">
          <pc:chgData name="Ward, Reagan" userId="27291eb4-8241-4961-9e69-8c66e34cc5b0" providerId="ADAL" clId="{935EF322-AC97-465C-8012-24AE96F255F2}" dt="2024-08-28T19:31:21.563" v="84" actId="47"/>
          <pc:sldLayoutMkLst>
            <pc:docMk/>
            <pc:sldMasterMk cId="2150711039" sldId="2147483676"/>
            <pc:sldLayoutMk cId="2334256264" sldId="2147483712"/>
          </pc:sldLayoutMkLst>
        </pc:sldLayoutChg>
      </pc:sldMasterChg>
    </pc:docChg>
  </pc:docChgLst>
  <pc:docChgLst>
    <pc:chgData name="Gudka, Dawna" userId="823cceae-331b-41d6-9a63-34ad6d1db55c" providerId="ADAL" clId="{E2419683-2627-4603-89D0-53EE5A7A7D7B}"/>
    <pc:docChg chg="undo custSel addSld delSld modSld sldOrd">
      <pc:chgData name="Gudka, Dawna" userId="823cceae-331b-41d6-9a63-34ad6d1db55c" providerId="ADAL" clId="{E2419683-2627-4603-89D0-53EE5A7A7D7B}" dt="2025-01-23T04:32:46.049" v="1736" actId="962"/>
      <pc:docMkLst>
        <pc:docMk/>
      </pc:docMkLst>
      <pc:sldChg chg="addSp delSp modSp mod">
        <pc:chgData name="Gudka, Dawna" userId="823cceae-331b-41d6-9a63-34ad6d1db55c" providerId="ADAL" clId="{E2419683-2627-4603-89D0-53EE5A7A7D7B}" dt="2025-01-23T04:32:46.049" v="1736" actId="962"/>
        <pc:sldMkLst>
          <pc:docMk/>
          <pc:sldMk cId="3378712492" sldId="5417"/>
        </pc:sldMkLst>
      </pc:sldChg>
      <pc:sldChg chg="modNotesTx">
        <pc:chgData name="Gudka, Dawna" userId="823cceae-331b-41d6-9a63-34ad6d1db55c" providerId="ADAL" clId="{E2419683-2627-4603-89D0-53EE5A7A7D7B}" dt="2025-01-23T04:22:38.481" v="1638" actId="2"/>
        <pc:sldMkLst>
          <pc:docMk/>
          <pc:sldMk cId="2365850526" sldId="5733"/>
        </pc:sldMkLst>
      </pc:sldChg>
      <pc:sldChg chg="addSp delSp modSp mod">
        <pc:chgData name="Gudka, Dawna" userId="823cceae-331b-41d6-9a63-34ad6d1db55c" providerId="ADAL" clId="{E2419683-2627-4603-89D0-53EE5A7A7D7B}" dt="2025-01-23T04:23:17.920" v="1640" actId="962"/>
        <pc:sldMkLst>
          <pc:docMk/>
          <pc:sldMk cId="3236241202" sldId="5755"/>
        </pc:sldMkLst>
      </pc:sldChg>
      <pc:sldChg chg="del">
        <pc:chgData name="Gudka, Dawna" userId="823cceae-331b-41d6-9a63-34ad6d1db55c" providerId="ADAL" clId="{E2419683-2627-4603-89D0-53EE5A7A7D7B}" dt="2025-01-23T04:10:42.202" v="1081" actId="2696"/>
        <pc:sldMkLst>
          <pc:docMk/>
          <pc:sldMk cId="3851355157" sldId="5758"/>
        </pc:sldMkLst>
      </pc:sldChg>
      <pc:sldChg chg="modSp mod">
        <pc:chgData name="Gudka, Dawna" userId="823cceae-331b-41d6-9a63-34ad6d1db55c" providerId="ADAL" clId="{E2419683-2627-4603-89D0-53EE5A7A7D7B}" dt="2025-01-23T04:22:24.014" v="1637" actId="2"/>
        <pc:sldMkLst>
          <pc:docMk/>
          <pc:sldMk cId="1534484015" sldId="5766"/>
        </pc:sldMkLst>
      </pc:sldChg>
      <pc:sldChg chg="modSp add mod ord">
        <pc:chgData name="Gudka, Dawna" userId="823cceae-331b-41d6-9a63-34ad6d1db55c" providerId="ADAL" clId="{E2419683-2627-4603-89D0-53EE5A7A7D7B}" dt="2025-01-23T03:57:44.543" v="525" actId="20577"/>
        <pc:sldMkLst>
          <pc:docMk/>
          <pc:sldMk cId="2880554835" sldId="5768"/>
        </pc:sldMkLst>
      </pc:sldChg>
      <pc:sldChg chg="addSp delSp modSp add mod ord">
        <pc:chgData name="Gudka, Dawna" userId="823cceae-331b-41d6-9a63-34ad6d1db55c" providerId="ADAL" clId="{E2419683-2627-4603-89D0-53EE5A7A7D7B}" dt="2025-01-23T04:26:13.403" v="1670" actId="13244"/>
        <pc:sldMkLst>
          <pc:docMk/>
          <pc:sldMk cId="237879848" sldId="5769"/>
        </pc:sldMkLst>
      </pc:sldChg>
      <pc:sldChg chg="addSp delSp modSp add mod">
        <pc:chgData name="Gudka, Dawna" userId="823cceae-331b-41d6-9a63-34ad6d1db55c" providerId="ADAL" clId="{E2419683-2627-4603-89D0-53EE5A7A7D7B}" dt="2025-01-23T04:27:23.920" v="1682" actId="1076"/>
        <pc:sldMkLst>
          <pc:docMk/>
          <pc:sldMk cId="1735835177" sldId="5770"/>
        </pc:sldMkLst>
      </pc:sldChg>
      <pc:sldChg chg="add del">
        <pc:chgData name="Gudka, Dawna" userId="823cceae-331b-41d6-9a63-34ad6d1db55c" providerId="ADAL" clId="{E2419683-2627-4603-89D0-53EE5A7A7D7B}" dt="2025-01-23T03:36:51.374" v="102" actId="2696"/>
        <pc:sldMkLst>
          <pc:docMk/>
          <pc:sldMk cId="3457369326" sldId="5770"/>
        </pc:sldMkLst>
      </pc:sldChg>
      <pc:sldChg chg="addSp delSp modSp add mod">
        <pc:chgData name="Gudka, Dawna" userId="823cceae-331b-41d6-9a63-34ad6d1db55c" providerId="ADAL" clId="{E2419683-2627-4603-89D0-53EE5A7A7D7B}" dt="2025-01-23T04:26:34.786" v="1674" actId="13244"/>
        <pc:sldMkLst>
          <pc:docMk/>
          <pc:sldMk cId="53929586" sldId="5771"/>
        </pc:sldMkLst>
      </pc:sldChg>
      <pc:sldChg chg="new del">
        <pc:chgData name="Gudka, Dawna" userId="823cceae-331b-41d6-9a63-34ad6d1db55c" providerId="ADAL" clId="{E2419683-2627-4603-89D0-53EE5A7A7D7B}" dt="2025-01-23T03:56:44.502" v="481" actId="2696"/>
        <pc:sldMkLst>
          <pc:docMk/>
          <pc:sldMk cId="2805265861" sldId="5771"/>
        </pc:sldMkLst>
      </pc:sldChg>
      <pc:sldChg chg="add del">
        <pc:chgData name="Gudka, Dawna" userId="823cceae-331b-41d6-9a63-34ad6d1db55c" providerId="ADAL" clId="{E2419683-2627-4603-89D0-53EE5A7A7D7B}" dt="2025-01-23T03:37:01.881" v="103" actId="2696"/>
        <pc:sldMkLst>
          <pc:docMk/>
          <pc:sldMk cId="3960982730" sldId="5771"/>
        </pc:sldMkLst>
      </pc:sldChg>
      <pc:sldChg chg="modSp add mod ord">
        <pc:chgData name="Gudka, Dawna" userId="823cceae-331b-41d6-9a63-34ad6d1db55c" providerId="ADAL" clId="{E2419683-2627-4603-89D0-53EE5A7A7D7B}" dt="2025-01-23T04:01:24.350" v="750"/>
        <pc:sldMkLst>
          <pc:docMk/>
          <pc:sldMk cId="3937432044" sldId="5772"/>
        </pc:sldMkLst>
      </pc:sldChg>
      <pc:sldChg chg="addSp delSp modSp add mod">
        <pc:chgData name="Gudka, Dawna" userId="823cceae-331b-41d6-9a63-34ad6d1db55c" providerId="ADAL" clId="{E2419683-2627-4603-89D0-53EE5A7A7D7B}" dt="2025-01-23T04:25:57.187" v="1668" actId="13244"/>
        <pc:sldMkLst>
          <pc:docMk/>
          <pc:sldMk cId="1888481401" sldId="5773"/>
        </pc:sldMkLst>
      </pc:sldChg>
      <pc:sldChg chg="add del">
        <pc:chgData name="Gudka, Dawna" userId="823cceae-331b-41d6-9a63-34ad6d1db55c" providerId="ADAL" clId="{E2419683-2627-4603-89D0-53EE5A7A7D7B}" dt="2025-01-23T04:10:23.332" v="1080" actId="2890"/>
        <pc:sldMkLst>
          <pc:docMk/>
          <pc:sldMk cId="2262310918" sldId="5773"/>
        </pc:sldMkLst>
      </pc:sldChg>
    </pc:docChg>
  </pc:docChgLst>
  <pc:docChgLst>
    <pc:chgData name="Tribbett, Jessica" userId="S::tribbett_jessica@cde.state.co.us::b8af59d7-a86d-4166-a022-d856dc24c475" providerId="AD" clId="Web-{D0BB5FE9-A5BD-8EC3-1D03-451703606DD6}"/>
    <pc:docChg chg="addSld modSld sldOrd">
      <pc:chgData name="Tribbett, Jessica" userId="S::tribbett_jessica@cde.state.co.us::b8af59d7-a86d-4166-a022-d856dc24c475" providerId="AD" clId="Web-{D0BB5FE9-A5BD-8EC3-1D03-451703606DD6}" dt="2024-06-05T21:00:09.968" v="365" actId="1076"/>
      <pc:docMkLst>
        <pc:docMk/>
      </pc:docMkLst>
      <pc:sldChg chg="modSp add ord replId">
        <pc:chgData name="Tribbett, Jessica" userId="S::tribbett_jessica@cde.state.co.us::b8af59d7-a86d-4166-a022-d856dc24c475" providerId="AD" clId="Web-{D0BB5FE9-A5BD-8EC3-1D03-451703606DD6}" dt="2024-06-05T20:44:04.638" v="20" actId="20577"/>
        <pc:sldMkLst>
          <pc:docMk/>
          <pc:sldMk cId="2049247827" sldId="5474"/>
        </pc:sldMkLst>
      </pc:sldChg>
      <pc:sldChg chg="modSp add ord replId">
        <pc:chgData name="Tribbett, Jessica" userId="S::tribbett_jessica@cde.state.co.us::b8af59d7-a86d-4166-a022-d856dc24c475" providerId="AD" clId="Web-{D0BB5FE9-A5BD-8EC3-1D03-451703606DD6}" dt="2024-06-05T20:47:39.767" v="165" actId="20577"/>
        <pc:sldMkLst>
          <pc:docMk/>
          <pc:sldMk cId="3252275141" sldId="5475"/>
        </pc:sldMkLst>
      </pc:sldChg>
      <pc:sldChg chg="modSp add ord replId">
        <pc:chgData name="Tribbett, Jessica" userId="S::tribbett_jessica@cde.state.co.us::b8af59d7-a86d-4166-a022-d856dc24c475" providerId="AD" clId="Web-{D0BB5FE9-A5BD-8EC3-1D03-451703606DD6}" dt="2024-06-05T20:57:30.075" v="351" actId="20577"/>
        <pc:sldMkLst>
          <pc:docMk/>
          <pc:sldMk cId="553582281" sldId="5476"/>
        </pc:sldMkLst>
      </pc:sldChg>
      <pc:sldChg chg="modSp add replId">
        <pc:chgData name="Tribbett, Jessica" userId="S::tribbett_jessica@cde.state.co.us::b8af59d7-a86d-4166-a022-d856dc24c475" providerId="AD" clId="Web-{D0BB5FE9-A5BD-8EC3-1D03-451703606DD6}" dt="2024-06-05T20:46:41.250" v="112" actId="20577"/>
        <pc:sldMkLst>
          <pc:docMk/>
          <pc:sldMk cId="1626949317" sldId="5477"/>
        </pc:sldMkLst>
      </pc:sldChg>
      <pc:sldChg chg="addSp delSp modSp add ord replId">
        <pc:chgData name="Tribbett, Jessica" userId="S::tribbett_jessica@cde.state.co.us::b8af59d7-a86d-4166-a022-d856dc24c475" providerId="AD" clId="Web-{D0BB5FE9-A5BD-8EC3-1D03-451703606DD6}" dt="2024-06-05T20:59:52.890" v="364" actId="1076"/>
        <pc:sldMkLst>
          <pc:docMk/>
          <pc:sldMk cId="1261406126" sldId="5478"/>
        </pc:sldMkLst>
      </pc:sldChg>
      <pc:sldChg chg="addSp delSp modSp add ord replId">
        <pc:chgData name="Tribbett, Jessica" userId="S::tribbett_jessica@cde.state.co.us::b8af59d7-a86d-4166-a022-d856dc24c475" providerId="AD" clId="Web-{D0BB5FE9-A5BD-8EC3-1D03-451703606DD6}" dt="2024-06-05T21:00:09.968" v="365" actId="1076"/>
        <pc:sldMkLst>
          <pc:docMk/>
          <pc:sldMk cId="3254232048" sldId="5479"/>
        </pc:sldMkLst>
      </pc:sldChg>
      <pc:sldChg chg="addSp delSp modSp add replId">
        <pc:chgData name="Tribbett, Jessica" userId="S::tribbett_jessica@cde.state.co.us::b8af59d7-a86d-4166-a022-d856dc24c475" providerId="AD" clId="Web-{D0BB5FE9-A5BD-8EC3-1D03-451703606DD6}" dt="2024-06-05T20:59:29.499" v="361"/>
        <pc:sldMkLst>
          <pc:docMk/>
          <pc:sldMk cId="2499726713" sldId="5480"/>
        </pc:sldMkLst>
      </pc:sldChg>
    </pc:docChg>
  </pc:docChgLst>
  <pc:docChgLst>
    <pc:chgData name="Ryan, Erica" userId="S::ryan_e@cde.state.co.us::2cbcda9b-16dc-40f4-b0ba-82e204f6e4ca" providerId="AD" clId="Web-{2951141A-4A95-C69C-17C3-41B2EFA131D5}"/>
    <pc:docChg chg="addSld modSld">
      <pc:chgData name="Ryan, Erica" userId="S::ryan_e@cde.state.co.us::2cbcda9b-16dc-40f4-b0ba-82e204f6e4ca" providerId="AD" clId="Web-{2951141A-4A95-C69C-17C3-41B2EFA131D5}" dt="2024-09-18T19:21:58.153" v="663" actId="20577"/>
      <pc:docMkLst>
        <pc:docMk/>
      </pc:docMkLst>
      <pc:sldChg chg="modSp">
        <pc:chgData name="Ryan, Erica" userId="S::ryan_e@cde.state.co.us::2cbcda9b-16dc-40f4-b0ba-82e204f6e4ca" providerId="AD" clId="Web-{2951141A-4A95-C69C-17C3-41B2EFA131D5}" dt="2024-09-18T18:44:17.672" v="15" actId="20577"/>
        <pc:sldMkLst>
          <pc:docMk/>
          <pc:sldMk cId="1399099337" sldId="5628"/>
        </pc:sldMkLst>
      </pc:sldChg>
      <pc:sldChg chg="modSp add replId">
        <pc:chgData name="Ryan, Erica" userId="S::ryan_e@cde.state.co.us::2cbcda9b-16dc-40f4-b0ba-82e204f6e4ca" providerId="AD" clId="Web-{2951141A-4A95-C69C-17C3-41B2EFA131D5}" dt="2024-09-18T19:21:53.231" v="662" actId="20577"/>
        <pc:sldMkLst>
          <pc:docMk/>
          <pc:sldMk cId="3321188641" sldId="5632"/>
        </pc:sldMkLst>
      </pc:sldChg>
    </pc:docChg>
  </pc:docChgLst>
  <pc:docChgLst>
    <pc:chgData name="Ward, Reagan" userId="27291eb4-8241-4961-9e69-8c66e34cc5b0" providerId="ADAL" clId="{88127BAC-A119-4C7E-9B13-E321B09A3B62}"/>
    <pc:docChg chg="custSel modSld">
      <pc:chgData name="Ward, Reagan" userId="27291eb4-8241-4961-9e69-8c66e34cc5b0" providerId="ADAL" clId="{88127BAC-A119-4C7E-9B13-E321B09A3B62}" dt="2024-05-16T14:02:18.313" v="180"/>
      <pc:docMkLst>
        <pc:docMk/>
      </pc:docMkLst>
    </pc:docChg>
  </pc:docChgLst>
  <pc:docChgLst>
    <pc:chgData name="McRee, Rebecca" userId="S::mcree_r@cde.state.co.us::3a10fa13-9d60-4c0b-b361-471945732c34" providerId="AD" clId="Web-{C142478C-60F7-114B-8B48-C0EF44E0E196}"/>
    <pc:docChg chg="addSld delSld modSld sldOrd">
      <pc:chgData name="McRee, Rebecca" userId="S::mcree_r@cde.state.co.us::3a10fa13-9d60-4c0b-b361-471945732c34" providerId="AD" clId="Web-{C142478C-60F7-114B-8B48-C0EF44E0E196}" dt="2024-09-12T03:29:27.410" v="459"/>
      <pc:docMkLst>
        <pc:docMk/>
      </pc:docMkLst>
      <pc:sldChg chg="modSp add">
        <pc:chgData name="McRee, Rebecca" userId="S::mcree_r@cde.state.co.us::3a10fa13-9d60-4c0b-b361-471945732c34" providerId="AD" clId="Web-{C142478C-60F7-114B-8B48-C0EF44E0E196}" dt="2024-09-12T03:25:38.611" v="452" actId="20577"/>
        <pc:sldMkLst>
          <pc:docMk/>
          <pc:sldMk cId="201204202" sldId="3389"/>
        </pc:sldMkLst>
      </pc:sldChg>
      <pc:sldChg chg="modSp add">
        <pc:chgData name="McRee, Rebecca" userId="S::mcree_r@cde.state.co.us::3a10fa13-9d60-4c0b-b361-471945732c34" providerId="AD" clId="Web-{C142478C-60F7-114B-8B48-C0EF44E0E196}" dt="2024-09-12T03:25:59.330" v="454" actId="20577"/>
        <pc:sldMkLst>
          <pc:docMk/>
          <pc:sldMk cId="3727940737" sldId="3390"/>
        </pc:sldMkLst>
      </pc:sldChg>
      <pc:sldChg chg="modSp add del">
        <pc:chgData name="McRee, Rebecca" userId="S::mcree_r@cde.state.co.us::3a10fa13-9d60-4c0b-b361-471945732c34" providerId="AD" clId="Web-{C142478C-60F7-114B-8B48-C0EF44E0E196}" dt="2024-09-12T03:25:23.080" v="450"/>
        <pc:sldMkLst>
          <pc:docMk/>
          <pc:sldMk cId="2160277610" sldId="3424"/>
        </pc:sldMkLst>
      </pc:sldChg>
      <pc:sldChg chg="del">
        <pc:chgData name="McRee, Rebecca" userId="S::mcree_r@cde.state.co.us::3a10fa13-9d60-4c0b-b361-471945732c34" providerId="AD" clId="Web-{C142478C-60F7-114B-8B48-C0EF44E0E196}" dt="2024-09-12T03:26:07.971" v="455"/>
        <pc:sldMkLst>
          <pc:docMk/>
          <pc:sldMk cId="2135472359" sldId="5494"/>
        </pc:sldMkLst>
      </pc:sldChg>
      <pc:sldChg chg="modSp">
        <pc:chgData name="McRee, Rebecca" userId="S::mcree_r@cde.state.co.us::3a10fa13-9d60-4c0b-b361-471945732c34" providerId="AD" clId="Web-{C142478C-60F7-114B-8B48-C0EF44E0E196}" dt="2024-09-12T03:09:14.377" v="203" actId="20577"/>
        <pc:sldMkLst>
          <pc:docMk/>
          <pc:sldMk cId="1039979550" sldId="5495"/>
        </pc:sldMkLst>
      </pc:sldChg>
      <pc:sldChg chg="addSp delSp modSp ord">
        <pc:chgData name="McRee, Rebecca" userId="S::mcree_r@cde.state.co.us::3a10fa13-9d60-4c0b-b361-471945732c34" providerId="AD" clId="Web-{C142478C-60F7-114B-8B48-C0EF44E0E196}" dt="2024-09-12T03:14:58.208" v="340"/>
        <pc:sldMkLst>
          <pc:docMk/>
          <pc:sldMk cId="2421796188" sldId="5518"/>
        </pc:sldMkLst>
      </pc:sldChg>
      <pc:sldChg chg="modSp ord">
        <pc:chgData name="McRee, Rebecca" userId="S::mcree_r@cde.state.co.us::3a10fa13-9d60-4c0b-b361-471945732c34" providerId="AD" clId="Web-{C142478C-60F7-114B-8B48-C0EF44E0E196}" dt="2024-09-12T03:29:27.410" v="459"/>
        <pc:sldMkLst>
          <pc:docMk/>
          <pc:sldMk cId="4247325259" sldId="5541"/>
        </pc:sldMkLst>
      </pc:sldChg>
      <pc:sldChg chg="modSp">
        <pc:chgData name="McRee, Rebecca" userId="S::mcree_r@cde.state.co.us::3a10fa13-9d60-4c0b-b361-471945732c34" providerId="AD" clId="Web-{C142478C-60F7-114B-8B48-C0EF44E0E196}" dt="2024-09-12T03:02:48.154" v="133" actId="20577"/>
        <pc:sldMkLst>
          <pc:docMk/>
          <pc:sldMk cId="735598476" sldId="5543"/>
        </pc:sldMkLst>
      </pc:sldChg>
      <pc:sldChg chg="addSp modSp">
        <pc:chgData name="McRee, Rebecca" userId="S::mcree_r@cde.state.co.us::3a10fa13-9d60-4c0b-b361-471945732c34" providerId="AD" clId="Web-{C142478C-60F7-114B-8B48-C0EF44E0E196}" dt="2024-09-12T03:04:19.077" v="140" actId="14100"/>
        <pc:sldMkLst>
          <pc:docMk/>
          <pc:sldMk cId="3863354747" sldId="5544"/>
        </pc:sldMkLst>
      </pc:sldChg>
      <pc:sldChg chg="del">
        <pc:chgData name="McRee, Rebecca" userId="S::mcree_r@cde.state.co.us::3a10fa13-9d60-4c0b-b361-471945732c34" providerId="AD" clId="Web-{C142478C-60F7-114B-8B48-C0EF44E0E196}" dt="2024-09-12T02:56:34.291" v="83"/>
        <pc:sldMkLst>
          <pc:docMk/>
          <pc:sldMk cId="232252085" sldId="5563"/>
        </pc:sldMkLst>
      </pc:sldChg>
      <pc:sldChg chg="del ord">
        <pc:chgData name="McRee, Rebecca" userId="S::mcree_r@cde.state.co.us::3a10fa13-9d60-4c0b-b361-471945732c34" providerId="AD" clId="Web-{C142478C-60F7-114B-8B48-C0EF44E0E196}" dt="2024-09-12T03:01:35.591" v="123"/>
        <pc:sldMkLst>
          <pc:docMk/>
          <pc:sldMk cId="1189657152" sldId="5564"/>
        </pc:sldMkLst>
      </pc:sldChg>
      <pc:sldChg chg="addSp delSp modSp new">
        <pc:chgData name="McRee, Rebecca" userId="S::mcree_r@cde.state.co.us::3a10fa13-9d60-4c0b-b361-471945732c34" providerId="AD" clId="Web-{C142478C-60F7-114B-8B48-C0EF44E0E196}" dt="2024-09-12T03:00:29.981" v="121" actId="14100"/>
        <pc:sldMkLst>
          <pc:docMk/>
          <pc:sldMk cId="1402753334" sldId="5596"/>
        </pc:sldMkLst>
      </pc:sldChg>
      <pc:sldChg chg="new del ord">
        <pc:chgData name="McRee, Rebecca" userId="S::mcree_r@cde.state.co.us::3a10fa13-9d60-4c0b-b361-471945732c34" providerId="AD" clId="Web-{C142478C-60F7-114B-8B48-C0EF44E0E196}" dt="2024-09-12T02:55:01.649" v="82"/>
        <pc:sldMkLst>
          <pc:docMk/>
          <pc:sldMk cId="2669578966" sldId="5596"/>
        </pc:sldMkLst>
      </pc:sldChg>
      <pc:sldChg chg="modSp new">
        <pc:chgData name="McRee, Rebecca" userId="S::mcree_r@cde.state.co.us::3a10fa13-9d60-4c0b-b361-471945732c34" providerId="AD" clId="Web-{C142478C-60F7-114B-8B48-C0EF44E0E196}" dt="2024-09-12T03:13:29.973" v="323" actId="20577"/>
        <pc:sldMkLst>
          <pc:docMk/>
          <pc:sldMk cId="2422909248" sldId="5597"/>
        </pc:sldMkLst>
      </pc:sldChg>
      <pc:sldChg chg="modSp new">
        <pc:chgData name="McRee, Rebecca" userId="S::mcree_r@cde.state.co.us::3a10fa13-9d60-4c0b-b361-471945732c34" providerId="AD" clId="Web-{C142478C-60F7-114B-8B48-C0EF44E0E196}" dt="2024-09-12T03:13:44.661" v="339" actId="20577"/>
        <pc:sldMkLst>
          <pc:docMk/>
          <pc:sldMk cId="2890554296" sldId="5598"/>
        </pc:sldMkLst>
      </pc:sldChg>
      <pc:sldChg chg="modSp new">
        <pc:chgData name="McRee, Rebecca" userId="S::mcree_r@cde.state.co.us::3a10fa13-9d60-4c0b-b361-471945732c34" providerId="AD" clId="Web-{C142478C-60F7-114B-8B48-C0EF44E0E196}" dt="2024-09-12T03:27:05.409" v="456" actId="20577"/>
        <pc:sldMkLst>
          <pc:docMk/>
          <pc:sldMk cId="3013877092" sldId="5599"/>
        </pc:sldMkLst>
      </pc:sldChg>
      <pc:sldChg chg="addSp delSp modSp new del">
        <pc:chgData name="McRee, Rebecca" userId="S::mcree_r@cde.state.co.us::3a10fa13-9d60-4c0b-b361-471945732c34" providerId="AD" clId="Web-{C142478C-60F7-114B-8B48-C0EF44E0E196}" dt="2024-09-12T03:24:03.595" v="445"/>
        <pc:sldMkLst>
          <pc:docMk/>
          <pc:sldMk cId="1552825151" sldId="5600"/>
        </pc:sldMkLst>
      </pc:sldChg>
      <pc:sldChg chg="new del">
        <pc:chgData name="McRee, Rebecca" userId="S::mcree_r@cde.state.co.us::3a10fa13-9d60-4c0b-b361-471945732c34" providerId="AD" clId="Web-{C142478C-60F7-114B-8B48-C0EF44E0E196}" dt="2024-09-12T03:24:08.438" v="446"/>
        <pc:sldMkLst>
          <pc:docMk/>
          <pc:sldMk cId="1028726067" sldId="5601"/>
        </pc:sldMkLst>
      </pc:sldChg>
      <pc:sldChg chg="addSp delSp modSp new del ord">
        <pc:chgData name="McRee, Rebecca" userId="S::mcree_r@cde.state.co.us::3a10fa13-9d60-4c0b-b361-471945732c34" providerId="AD" clId="Web-{C142478C-60F7-114B-8B48-C0EF44E0E196}" dt="2024-09-12T03:22:38.922" v="440"/>
        <pc:sldMkLst>
          <pc:docMk/>
          <pc:sldMk cId="530507682" sldId="5602"/>
        </pc:sldMkLst>
      </pc:sldChg>
    </pc:docChg>
  </pc:docChgLst>
  <pc:docChgLst>
    <pc:chgData name="Slutzky, Collin" userId="S::slutzky_c@cde.state.co.us::21f7fb5c-490d-42a4-8741-4ce78a53b03a" providerId="AD" clId="Web-{BB1DBD1D-0A01-6CF0-04B6-C3EBB4DD6B06}"/>
    <pc:docChg chg="modSld">
      <pc:chgData name="Slutzky, Collin" userId="S::slutzky_c@cde.state.co.us::21f7fb5c-490d-42a4-8741-4ce78a53b03a" providerId="AD" clId="Web-{BB1DBD1D-0A01-6CF0-04B6-C3EBB4DD6B06}" dt="2024-08-21T22:36:56.910" v="0"/>
      <pc:docMkLst>
        <pc:docMk/>
      </pc:docMkLst>
      <pc:sldChg chg="addSp modSp">
        <pc:chgData name="Slutzky, Collin" userId="S::slutzky_c@cde.state.co.us::21f7fb5c-490d-42a4-8741-4ce78a53b03a" providerId="AD" clId="Web-{BB1DBD1D-0A01-6CF0-04B6-C3EBB4DD6B06}" dt="2024-08-21T22:36:56.910" v="0"/>
        <pc:sldMkLst>
          <pc:docMk/>
          <pc:sldMk cId="1684126465" sldId="5505"/>
        </pc:sldMkLst>
      </pc:sldChg>
    </pc:docChg>
  </pc:docChgLst>
  <pc:docChgLst>
    <pc:chgData name="Hoffman, Peter" userId="673cee94-26bd-4c2a-ab82-1b3669e2f049" providerId="ADAL" clId="{AE39C5EB-6246-480B-B18A-29FCF1AEFDA2}"/>
    <pc:docChg chg="custSel modSld">
      <pc:chgData name="Hoffman, Peter" userId="673cee94-26bd-4c2a-ab82-1b3669e2f049" providerId="ADAL" clId="{AE39C5EB-6246-480B-B18A-29FCF1AEFDA2}" dt="2024-06-27T01:18:19.944" v="352" actId="20577"/>
      <pc:docMkLst>
        <pc:docMk/>
      </pc:docMkLst>
      <pc:sldChg chg="modSp mod">
        <pc:chgData name="Hoffman, Peter" userId="673cee94-26bd-4c2a-ab82-1b3669e2f049" providerId="ADAL" clId="{AE39C5EB-6246-480B-B18A-29FCF1AEFDA2}" dt="2024-06-26T18:11:30.939" v="0" actId="2165"/>
        <pc:sldMkLst>
          <pc:docMk/>
          <pc:sldMk cId="1991320786" sldId="4834"/>
        </pc:sldMkLst>
      </pc:sldChg>
      <pc:sldChg chg="modSp mod">
        <pc:chgData name="Hoffman, Peter" userId="673cee94-26bd-4c2a-ab82-1b3669e2f049" providerId="ADAL" clId="{AE39C5EB-6246-480B-B18A-29FCF1AEFDA2}" dt="2024-06-26T18:14:19.292" v="209" actId="20577"/>
        <pc:sldMkLst>
          <pc:docMk/>
          <pc:sldMk cId="1775796373" sldId="5395"/>
        </pc:sldMkLst>
      </pc:sldChg>
      <pc:sldChg chg="modSp mod">
        <pc:chgData name="Hoffman, Peter" userId="673cee94-26bd-4c2a-ab82-1b3669e2f049" providerId="ADAL" clId="{AE39C5EB-6246-480B-B18A-29FCF1AEFDA2}" dt="2024-06-27T01:18:19.944" v="352" actId="20577"/>
        <pc:sldMkLst>
          <pc:docMk/>
          <pc:sldMk cId="1896735902" sldId="5469"/>
        </pc:sldMkLst>
      </pc:sldChg>
    </pc:docChg>
  </pc:docChgLst>
  <pc:docChgLst>
    <pc:chgData name="McRee, Rebecca" userId="S::mcree_r@cde.state.co.us::3a10fa13-9d60-4c0b-b361-471945732c34" providerId="AD" clId="Web-{AD1647F3-4A67-1A92-5BED-5C96A4AE7DD4}"/>
    <pc:docChg chg="modSld">
      <pc:chgData name="McRee, Rebecca" userId="S::mcree_r@cde.state.co.us::3a10fa13-9d60-4c0b-b361-471945732c34" providerId="AD" clId="Web-{AD1647F3-4A67-1A92-5BED-5C96A4AE7DD4}" dt="2024-10-09T22:14:30.957" v="3" actId="1076"/>
      <pc:docMkLst>
        <pc:docMk/>
      </pc:docMkLst>
      <pc:sldChg chg="modSp">
        <pc:chgData name="McRee, Rebecca" userId="S::mcree_r@cde.state.co.us::3a10fa13-9d60-4c0b-b361-471945732c34" providerId="AD" clId="Web-{AD1647F3-4A67-1A92-5BED-5C96A4AE7DD4}" dt="2024-10-09T22:14:30.957" v="3" actId="1076"/>
        <pc:sldMkLst>
          <pc:docMk/>
          <pc:sldMk cId="3863354747" sldId="5544"/>
        </pc:sldMkLst>
      </pc:sldChg>
    </pc:docChg>
  </pc:docChgLst>
  <pc:docChgLst>
    <pc:chgData name="McRee, Rebecca" userId="S::mcree_r@cde.state.co.us::3a10fa13-9d60-4c0b-b361-471945732c34" providerId="AD" clId="Web-{1E67F505-5BDE-D443-FB56-6ACE49245E45}"/>
    <pc:docChg chg="delSld modSld sldOrd">
      <pc:chgData name="McRee, Rebecca" userId="S::mcree_r@cde.state.co.us::3a10fa13-9d60-4c0b-b361-471945732c34" providerId="AD" clId="Web-{1E67F505-5BDE-D443-FB56-6ACE49245E45}" dt="2024-08-28T17:08:44.440" v="7" actId="20577"/>
      <pc:docMkLst>
        <pc:docMk/>
      </pc:docMkLst>
      <pc:sldChg chg="del">
        <pc:chgData name="McRee, Rebecca" userId="S::mcree_r@cde.state.co.us::3a10fa13-9d60-4c0b-b361-471945732c34" providerId="AD" clId="Web-{1E67F505-5BDE-D443-FB56-6ACE49245E45}" dt="2024-08-28T17:07:21.267" v="2"/>
        <pc:sldMkLst>
          <pc:docMk/>
          <pc:sldMk cId="2023168082" sldId="5497"/>
        </pc:sldMkLst>
      </pc:sldChg>
      <pc:sldChg chg="ord">
        <pc:chgData name="McRee, Rebecca" userId="S::mcree_r@cde.state.co.us::3a10fa13-9d60-4c0b-b361-471945732c34" providerId="AD" clId="Web-{1E67F505-5BDE-D443-FB56-6ACE49245E45}" dt="2024-08-28T17:06:09.796" v="1"/>
        <pc:sldMkLst>
          <pc:docMk/>
          <pc:sldMk cId="632710224" sldId="5525"/>
        </pc:sldMkLst>
      </pc:sldChg>
      <pc:sldChg chg="modSp">
        <pc:chgData name="McRee, Rebecca" userId="S::mcree_r@cde.state.co.us::3a10fa13-9d60-4c0b-b361-471945732c34" providerId="AD" clId="Web-{1E67F505-5BDE-D443-FB56-6ACE49245E45}" dt="2024-08-28T17:07:40.126" v="5" actId="20577"/>
        <pc:sldMkLst>
          <pc:docMk/>
          <pc:sldMk cId="4247325259" sldId="5541"/>
        </pc:sldMkLst>
      </pc:sldChg>
      <pc:sldChg chg="modSp">
        <pc:chgData name="McRee, Rebecca" userId="S::mcree_r@cde.state.co.us::3a10fa13-9d60-4c0b-b361-471945732c34" providerId="AD" clId="Web-{1E67F505-5BDE-D443-FB56-6ACE49245E45}" dt="2024-08-28T17:08:44.440" v="7" actId="20577"/>
        <pc:sldMkLst>
          <pc:docMk/>
          <pc:sldMk cId="3238901035" sldId="5542"/>
        </pc:sldMkLst>
      </pc:sldChg>
    </pc:docChg>
  </pc:docChgLst>
  <pc:docChgLst>
    <pc:chgData name="Heitman, Lindsey" userId="a9773a47-99d2-4599-9377-6d37e9ec0bd3" providerId="ADAL" clId="{D05EF688-4114-42A2-A79D-7C5ACF81DF04}"/>
    <pc:docChg chg="custSel addSld delSld modSld sldOrd">
      <pc:chgData name="Heitman, Lindsey" userId="a9773a47-99d2-4599-9377-6d37e9ec0bd3" providerId="ADAL" clId="{D05EF688-4114-42A2-A79D-7C5ACF81DF04}" dt="2024-07-25T14:12:00.838" v="1032"/>
      <pc:docMkLst>
        <pc:docMk/>
      </pc:docMkLst>
      <pc:sldChg chg="del ord">
        <pc:chgData name="Heitman, Lindsey" userId="a9773a47-99d2-4599-9377-6d37e9ec0bd3" providerId="ADAL" clId="{D05EF688-4114-42A2-A79D-7C5ACF81DF04}" dt="2024-07-25T13:41:50.310" v="6" actId="2696"/>
        <pc:sldMkLst>
          <pc:docMk/>
          <pc:sldMk cId="205806169" sldId="2180"/>
        </pc:sldMkLst>
      </pc:sldChg>
      <pc:sldChg chg="addSp delSp modSp add mod modClrScheme chgLayout">
        <pc:chgData name="Heitman, Lindsey" userId="a9773a47-99d2-4599-9377-6d37e9ec0bd3" providerId="ADAL" clId="{D05EF688-4114-42A2-A79D-7C5ACF81DF04}" dt="2024-07-25T14:12:00.838" v="1032"/>
        <pc:sldMkLst>
          <pc:docMk/>
          <pc:sldMk cId="505567868" sldId="2340"/>
        </pc:sldMkLst>
      </pc:sldChg>
      <pc:sldChg chg="del">
        <pc:chgData name="Heitman, Lindsey" userId="a9773a47-99d2-4599-9377-6d37e9ec0bd3" providerId="ADAL" clId="{D05EF688-4114-42A2-A79D-7C5ACF81DF04}" dt="2024-07-25T13:27:46.901" v="1" actId="2696"/>
        <pc:sldMkLst>
          <pc:docMk/>
          <pc:sldMk cId="2586715951" sldId="4847"/>
        </pc:sldMkLst>
      </pc:sldChg>
      <pc:sldChg chg="add">
        <pc:chgData name="Heitman, Lindsey" userId="a9773a47-99d2-4599-9377-6d37e9ec0bd3" providerId="ADAL" clId="{D05EF688-4114-42A2-A79D-7C5ACF81DF04}" dt="2024-07-25T13:50:09.368" v="10"/>
        <pc:sldMkLst>
          <pc:docMk/>
          <pc:sldMk cId="11504233" sldId="5368"/>
        </pc:sldMkLst>
      </pc:sldChg>
      <pc:sldChg chg="add">
        <pc:chgData name="Heitman, Lindsey" userId="a9773a47-99d2-4599-9377-6d37e9ec0bd3" providerId="ADAL" clId="{D05EF688-4114-42A2-A79D-7C5ACF81DF04}" dt="2024-07-25T13:51:38.010" v="12"/>
        <pc:sldMkLst>
          <pc:docMk/>
          <pc:sldMk cId="2061204550" sldId="5406"/>
        </pc:sldMkLst>
      </pc:sldChg>
      <pc:sldChg chg="modSp add mod">
        <pc:chgData name="Heitman, Lindsey" userId="a9773a47-99d2-4599-9377-6d37e9ec0bd3" providerId="ADAL" clId="{D05EF688-4114-42A2-A79D-7C5ACF81DF04}" dt="2024-07-25T14:10:55.052" v="1026" actId="13244"/>
        <pc:sldMkLst>
          <pc:docMk/>
          <pc:sldMk cId="4088682641" sldId="5410"/>
        </pc:sldMkLst>
      </pc:sldChg>
      <pc:sldChg chg="add">
        <pc:chgData name="Heitman, Lindsey" userId="a9773a47-99d2-4599-9377-6d37e9ec0bd3" providerId="ADAL" clId="{D05EF688-4114-42A2-A79D-7C5ACF81DF04}" dt="2024-07-25T13:49:11.515" v="9"/>
        <pc:sldMkLst>
          <pc:docMk/>
          <pc:sldMk cId="1052820159" sldId="5451"/>
        </pc:sldMkLst>
      </pc:sldChg>
      <pc:sldChg chg="add del">
        <pc:chgData name="Heitman, Lindsey" userId="a9773a47-99d2-4599-9377-6d37e9ec0bd3" providerId="ADAL" clId="{D05EF688-4114-42A2-A79D-7C5ACF81DF04}" dt="2024-07-25T13:49:05.815" v="8" actId="2696"/>
        <pc:sldMkLst>
          <pc:docMk/>
          <pc:sldMk cId="1875050879" sldId="5451"/>
        </pc:sldMkLst>
      </pc:sldChg>
      <pc:sldChg chg="add">
        <pc:chgData name="Heitman, Lindsey" userId="a9773a47-99d2-4599-9377-6d37e9ec0bd3" providerId="ADAL" clId="{D05EF688-4114-42A2-A79D-7C5ACF81DF04}" dt="2024-07-25T13:50:58.652" v="11"/>
        <pc:sldMkLst>
          <pc:docMk/>
          <pc:sldMk cId="2153011688" sldId="5484"/>
        </pc:sldMkLst>
      </pc:sldChg>
      <pc:sldChg chg="modSp mod">
        <pc:chgData name="Heitman, Lindsey" userId="a9773a47-99d2-4599-9377-6d37e9ec0bd3" providerId="ADAL" clId="{D05EF688-4114-42A2-A79D-7C5ACF81DF04}" dt="2024-07-25T13:28:53.258" v="5" actId="13926"/>
        <pc:sldMkLst>
          <pc:docMk/>
          <pc:sldMk cId="3475955931" sldId="5513"/>
        </pc:sldMkLst>
      </pc:sldChg>
      <pc:sldChg chg="del">
        <pc:chgData name="Heitman, Lindsey" userId="a9773a47-99d2-4599-9377-6d37e9ec0bd3" providerId="ADAL" clId="{D05EF688-4114-42A2-A79D-7C5ACF81DF04}" dt="2024-07-25T13:27:50.235" v="2" actId="2696"/>
        <pc:sldMkLst>
          <pc:docMk/>
          <pc:sldMk cId="4020536417" sldId="5517"/>
        </pc:sldMkLst>
      </pc:sldChg>
      <pc:sldChg chg="add">
        <pc:chgData name="Heitman, Lindsey" userId="a9773a47-99d2-4599-9377-6d37e9ec0bd3" providerId="ADAL" clId="{D05EF688-4114-42A2-A79D-7C5ACF81DF04}" dt="2024-07-25T13:27:43.686" v="0"/>
        <pc:sldMkLst>
          <pc:docMk/>
          <pc:sldMk cId="644629451" sldId="5521"/>
        </pc:sldMkLst>
      </pc:sldChg>
      <pc:sldChg chg="addSp delSp modSp new mod">
        <pc:chgData name="Heitman, Lindsey" userId="a9773a47-99d2-4599-9377-6d37e9ec0bd3" providerId="ADAL" clId="{D05EF688-4114-42A2-A79D-7C5ACF81DF04}" dt="2024-07-25T14:11:42.951" v="1028"/>
        <pc:sldMkLst>
          <pc:docMk/>
          <pc:sldMk cId="1306306202" sldId="5522"/>
        </pc:sldMkLst>
      </pc:sldChg>
    </pc:docChg>
  </pc:docChgLst>
  <pc:docChgLst>
    <pc:chgData name="Hoffman, Peter" userId="673cee94-26bd-4c2a-ab82-1b3669e2f049" providerId="ADAL" clId="{77415900-EF52-4A8A-8691-4A898D761B5E}"/>
    <pc:docChg chg="undo redo custSel addSld delSld modSld">
      <pc:chgData name="Hoffman, Peter" userId="673cee94-26bd-4c2a-ab82-1b3669e2f049" providerId="ADAL" clId="{77415900-EF52-4A8A-8691-4A898D761B5E}" dt="2024-06-20T00:57:41.158" v="455" actId="20577"/>
      <pc:docMkLst>
        <pc:docMk/>
      </pc:docMkLst>
      <pc:sldChg chg="modSp add mod">
        <pc:chgData name="Hoffman, Peter" userId="673cee94-26bd-4c2a-ab82-1b3669e2f049" providerId="ADAL" clId="{77415900-EF52-4A8A-8691-4A898D761B5E}" dt="2024-06-18T20:19:53.293" v="79" actId="13926"/>
        <pc:sldMkLst>
          <pc:docMk/>
          <pc:sldMk cId="1991320786" sldId="4834"/>
        </pc:sldMkLst>
      </pc:sldChg>
      <pc:sldChg chg="del">
        <pc:chgData name="Hoffman, Peter" userId="673cee94-26bd-4c2a-ab82-1b3669e2f049" providerId="ADAL" clId="{77415900-EF52-4A8A-8691-4A898D761B5E}" dt="2024-06-17T21:37:24.795" v="73" actId="2696"/>
        <pc:sldMkLst>
          <pc:docMk/>
          <pc:sldMk cId="2941789031" sldId="5298"/>
        </pc:sldMkLst>
      </pc:sldChg>
      <pc:sldChg chg="del">
        <pc:chgData name="Hoffman, Peter" userId="673cee94-26bd-4c2a-ab82-1b3669e2f049" providerId="ADAL" clId="{77415900-EF52-4A8A-8691-4A898D761B5E}" dt="2024-06-17T21:37:24.795" v="73" actId="2696"/>
        <pc:sldMkLst>
          <pc:docMk/>
          <pc:sldMk cId="308806799" sldId="5299"/>
        </pc:sldMkLst>
      </pc:sldChg>
      <pc:sldChg chg="del">
        <pc:chgData name="Hoffman, Peter" userId="673cee94-26bd-4c2a-ab82-1b3669e2f049" providerId="ADAL" clId="{77415900-EF52-4A8A-8691-4A898D761B5E}" dt="2024-06-17T21:37:24.795" v="73" actId="2696"/>
        <pc:sldMkLst>
          <pc:docMk/>
          <pc:sldMk cId="94867858" sldId="5301"/>
        </pc:sldMkLst>
      </pc:sldChg>
      <pc:sldChg chg="del">
        <pc:chgData name="Hoffman, Peter" userId="673cee94-26bd-4c2a-ab82-1b3669e2f049" providerId="ADAL" clId="{77415900-EF52-4A8A-8691-4A898D761B5E}" dt="2024-06-17T21:37:24.795" v="73" actId="2696"/>
        <pc:sldMkLst>
          <pc:docMk/>
          <pc:sldMk cId="2187083967" sldId="5308"/>
        </pc:sldMkLst>
      </pc:sldChg>
      <pc:sldChg chg="del">
        <pc:chgData name="Hoffman, Peter" userId="673cee94-26bd-4c2a-ab82-1b3669e2f049" providerId="ADAL" clId="{77415900-EF52-4A8A-8691-4A898D761B5E}" dt="2024-06-17T21:37:24.795" v="73" actId="2696"/>
        <pc:sldMkLst>
          <pc:docMk/>
          <pc:sldMk cId="68699369" sldId="5309"/>
        </pc:sldMkLst>
      </pc:sldChg>
      <pc:sldChg chg="del">
        <pc:chgData name="Hoffman, Peter" userId="673cee94-26bd-4c2a-ab82-1b3669e2f049" providerId="ADAL" clId="{77415900-EF52-4A8A-8691-4A898D761B5E}" dt="2024-06-17T21:37:24.795" v="73" actId="2696"/>
        <pc:sldMkLst>
          <pc:docMk/>
          <pc:sldMk cId="1720752477" sldId="5311"/>
        </pc:sldMkLst>
      </pc:sldChg>
      <pc:sldChg chg="del">
        <pc:chgData name="Hoffman, Peter" userId="673cee94-26bd-4c2a-ab82-1b3669e2f049" providerId="ADAL" clId="{77415900-EF52-4A8A-8691-4A898D761B5E}" dt="2024-06-17T21:37:24.795" v="73" actId="2696"/>
        <pc:sldMkLst>
          <pc:docMk/>
          <pc:sldMk cId="3396060537" sldId="5314"/>
        </pc:sldMkLst>
      </pc:sldChg>
      <pc:sldChg chg="del">
        <pc:chgData name="Hoffman, Peter" userId="673cee94-26bd-4c2a-ab82-1b3669e2f049" providerId="ADAL" clId="{77415900-EF52-4A8A-8691-4A898D761B5E}" dt="2024-06-17T21:37:24.795" v="73" actId="2696"/>
        <pc:sldMkLst>
          <pc:docMk/>
          <pc:sldMk cId="4112676723" sldId="5347"/>
        </pc:sldMkLst>
      </pc:sldChg>
      <pc:sldChg chg="del">
        <pc:chgData name="Hoffman, Peter" userId="673cee94-26bd-4c2a-ab82-1b3669e2f049" providerId="ADAL" clId="{77415900-EF52-4A8A-8691-4A898D761B5E}" dt="2024-06-17T21:37:24.795" v="73" actId="2696"/>
        <pc:sldMkLst>
          <pc:docMk/>
          <pc:sldMk cId="556071794" sldId="5348"/>
        </pc:sldMkLst>
      </pc:sldChg>
      <pc:sldChg chg="del">
        <pc:chgData name="Hoffman, Peter" userId="673cee94-26bd-4c2a-ab82-1b3669e2f049" providerId="ADAL" clId="{77415900-EF52-4A8A-8691-4A898D761B5E}" dt="2024-06-17T21:37:24.795" v="73" actId="2696"/>
        <pc:sldMkLst>
          <pc:docMk/>
          <pc:sldMk cId="49926316" sldId="5349"/>
        </pc:sldMkLst>
      </pc:sldChg>
      <pc:sldChg chg="add">
        <pc:chgData name="Hoffman, Peter" userId="673cee94-26bd-4c2a-ab82-1b3669e2f049" providerId="ADAL" clId="{77415900-EF52-4A8A-8691-4A898D761B5E}" dt="2024-06-17T21:38:11.799" v="74"/>
        <pc:sldMkLst>
          <pc:docMk/>
          <pc:sldMk cId="2340443948" sldId="5385"/>
        </pc:sldMkLst>
      </pc:sldChg>
      <pc:sldChg chg="add">
        <pc:chgData name="Hoffman, Peter" userId="673cee94-26bd-4c2a-ab82-1b3669e2f049" providerId="ADAL" clId="{77415900-EF52-4A8A-8691-4A898D761B5E}" dt="2024-06-17T21:38:23.322" v="75"/>
        <pc:sldMkLst>
          <pc:docMk/>
          <pc:sldMk cId="1775796373" sldId="5395"/>
        </pc:sldMkLst>
      </pc:sldChg>
      <pc:sldChg chg="del">
        <pc:chgData name="Hoffman, Peter" userId="673cee94-26bd-4c2a-ab82-1b3669e2f049" providerId="ADAL" clId="{77415900-EF52-4A8A-8691-4A898D761B5E}" dt="2024-06-17T21:37:24.795" v="73" actId="2696"/>
        <pc:sldMkLst>
          <pc:docMk/>
          <pc:sldMk cId="1474977630" sldId="5414"/>
        </pc:sldMkLst>
      </pc:sldChg>
      <pc:sldChg chg="del">
        <pc:chgData name="Hoffman, Peter" userId="673cee94-26bd-4c2a-ab82-1b3669e2f049" providerId="ADAL" clId="{77415900-EF52-4A8A-8691-4A898D761B5E}" dt="2024-06-17T21:37:24.795" v="73" actId="2696"/>
        <pc:sldMkLst>
          <pc:docMk/>
          <pc:sldMk cId="1167242946" sldId="5450"/>
        </pc:sldMkLst>
      </pc:sldChg>
      <pc:sldChg chg="del">
        <pc:chgData name="Hoffman, Peter" userId="673cee94-26bd-4c2a-ab82-1b3669e2f049" providerId="ADAL" clId="{77415900-EF52-4A8A-8691-4A898D761B5E}" dt="2024-06-17T21:38:30.852" v="76" actId="2696"/>
        <pc:sldMkLst>
          <pc:docMk/>
          <pc:sldMk cId="2020876240" sldId="5454"/>
        </pc:sldMkLst>
      </pc:sldChg>
      <pc:sldChg chg="del">
        <pc:chgData name="Hoffman, Peter" userId="673cee94-26bd-4c2a-ab82-1b3669e2f049" providerId="ADAL" clId="{77415900-EF52-4A8A-8691-4A898D761B5E}" dt="2024-06-17T21:38:30.852" v="76" actId="2696"/>
        <pc:sldMkLst>
          <pc:docMk/>
          <pc:sldMk cId="619942572" sldId="5456"/>
        </pc:sldMkLst>
      </pc:sldChg>
      <pc:sldChg chg="del">
        <pc:chgData name="Hoffman, Peter" userId="673cee94-26bd-4c2a-ab82-1b3669e2f049" providerId="ADAL" clId="{77415900-EF52-4A8A-8691-4A898D761B5E}" dt="2024-06-17T21:38:30.852" v="76" actId="2696"/>
        <pc:sldMkLst>
          <pc:docMk/>
          <pc:sldMk cId="1511123926" sldId="5460"/>
        </pc:sldMkLst>
      </pc:sldChg>
      <pc:sldChg chg="del">
        <pc:chgData name="Hoffman, Peter" userId="673cee94-26bd-4c2a-ab82-1b3669e2f049" providerId="ADAL" clId="{77415900-EF52-4A8A-8691-4A898D761B5E}" dt="2024-06-17T21:38:30.852" v="76" actId="2696"/>
        <pc:sldMkLst>
          <pc:docMk/>
          <pc:sldMk cId="2479646994" sldId="5461"/>
        </pc:sldMkLst>
      </pc:sldChg>
      <pc:sldChg chg="del">
        <pc:chgData name="Hoffman, Peter" userId="673cee94-26bd-4c2a-ab82-1b3669e2f049" providerId="ADAL" clId="{77415900-EF52-4A8A-8691-4A898D761B5E}" dt="2024-06-17T21:38:30.852" v="76" actId="2696"/>
        <pc:sldMkLst>
          <pc:docMk/>
          <pc:sldMk cId="2648156032" sldId="5462"/>
        </pc:sldMkLst>
      </pc:sldChg>
      <pc:sldChg chg="modSp add mod">
        <pc:chgData name="Hoffman, Peter" userId="673cee94-26bd-4c2a-ab82-1b3669e2f049" providerId="ADAL" clId="{77415900-EF52-4A8A-8691-4A898D761B5E}" dt="2024-06-20T00:57:41.158" v="455" actId="20577"/>
        <pc:sldMkLst>
          <pc:docMk/>
          <pc:sldMk cId="1896735902" sldId="5469"/>
        </pc:sldMkLst>
      </pc:sldChg>
      <pc:sldChg chg="del">
        <pc:chgData name="Hoffman, Peter" userId="673cee94-26bd-4c2a-ab82-1b3669e2f049" providerId="ADAL" clId="{77415900-EF52-4A8A-8691-4A898D761B5E}" dt="2024-06-17T21:37:24.795" v="73" actId="2696"/>
        <pc:sldMkLst>
          <pc:docMk/>
          <pc:sldMk cId="2147676918" sldId="5469"/>
        </pc:sldMkLst>
      </pc:sldChg>
      <pc:sldChg chg="del">
        <pc:chgData name="Hoffman, Peter" userId="673cee94-26bd-4c2a-ab82-1b3669e2f049" providerId="ADAL" clId="{77415900-EF52-4A8A-8691-4A898D761B5E}" dt="2024-06-17T21:37:24.795" v="73" actId="2696"/>
        <pc:sldMkLst>
          <pc:docMk/>
          <pc:sldMk cId="1526248414" sldId="5471"/>
        </pc:sldMkLst>
      </pc:sldChg>
      <pc:sldChg chg="add">
        <pc:chgData name="Hoffman, Peter" userId="673cee94-26bd-4c2a-ab82-1b3669e2f049" providerId="ADAL" clId="{77415900-EF52-4A8A-8691-4A898D761B5E}" dt="2024-06-20T00:50:26.320" v="280"/>
        <pc:sldMkLst>
          <pc:docMk/>
          <pc:sldMk cId="2147676918" sldId="5471"/>
        </pc:sldMkLst>
      </pc:sldChg>
      <pc:sldChg chg="del">
        <pc:chgData name="Hoffman, Peter" userId="673cee94-26bd-4c2a-ab82-1b3669e2f049" providerId="ADAL" clId="{77415900-EF52-4A8A-8691-4A898D761B5E}" dt="2024-06-17T21:37:24.795" v="73" actId="2696"/>
        <pc:sldMkLst>
          <pc:docMk/>
          <pc:sldMk cId="1009687761" sldId="5472"/>
        </pc:sldMkLst>
      </pc:sldChg>
      <pc:sldChg chg="addSp delSp modSp add mod">
        <pc:chgData name="Hoffman, Peter" userId="673cee94-26bd-4c2a-ab82-1b3669e2f049" providerId="ADAL" clId="{77415900-EF52-4A8A-8691-4A898D761B5E}" dt="2024-06-20T00:52:36.373" v="360" actId="20577"/>
        <pc:sldMkLst>
          <pc:docMk/>
          <pc:sldMk cId="1526248414" sldId="5472"/>
        </pc:sldMkLst>
      </pc:sldChg>
      <pc:sldChg chg="del">
        <pc:chgData name="Hoffman, Peter" userId="673cee94-26bd-4c2a-ab82-1b3669e2f049" providerId="ADAL" clId="{77415900-EF52-4A8A-8691-4A898D761B5E}" dt="2024-06-17T21:37:24.795" v="73" actId="2696"/>
        <pc:sldMkLst>
          <pc:docMk/>
          <pc:sldMk cId="2250815448" sldId="5473"/>
        </pc:sldMkLst>
      </pc:sldChg>
    </pc:docChg>
  </pc:docChgLst>
  <pc:docChgLst>
    <pc:chgData name="Rhodes, Tara" userId="S::rhodes_t@cde.state.co.us::566307b0-1e17-4826-87e1-0feb85a922f2" providerId="AD" clId="Web-{9C5762E8-7993-1D1C-454D-0C7C3B89157A}"/>
    <pc:docChg chg="addSld modSld sldOrd">
      <pc:chgData name="Rhodes, Tara" userId="S::rhodes_t@cde.state.co.us::566307b0-1e17-4826-87e1-0feb85a922f2" providerId="AD" clId="Web-{9C5762E8-7993-1D1C-454D-0C7C3B89157A}" dt="2024-07-11T06:22:42.455" v="1672" actId="20577"/>
      <pc:docMkLst>
        <pc:docMk/>
      </pc:docMkLst>
      <pc:sldChg chg="modSp">
        <pc:chgData name="Rhodes, Tara" userId="S::rhodes_t@cde.state.co.us::566307b0-1e17-4826-87e1-0feb85a922f2" providerId="AD" clId="Web-{9C5762E8-7993-1D1C-454D-0C7C3B89157A}" dt="2024-07-11T05:39:10.723" v="63" actId="20577"/>
        <pc:sldMkLst>
          <pc:docMk/>
          <pc:sldMk cId="3555346656" sldId="5503"/>
        </pc:sldMkLst>
      </pc:sldChg>
      <pc:sldChg chg="modSp ord">
        <pc:chgData name="Rhodes, Tara" userId="S::rhodes_t@cde.state.co.us::566307b0-1e17-4826-87e1-0feb85a922f2" providerId="AD" clId="Web-{9C5762E8-7993-1D1C-454D-0C7C3B89157A}" dt="2024-07-11T06:13:16.846" v="1098" actId="20577"/>
        <pc:sldMkLst>
          <pc:docMk/>
          <pc:sldMk cId="1153930597" sldId="5504"/>
        </pc:sldMkLst>
      </pc:sldChg>
      <pc:sldChg chg="modSp">
        <pc:chgData name="Rhodes, Tara" userId="S::rhodes_t@cde.state.co.us::566307b0-1e17-4826-87e1-0feb85a922f2" providerId="AD" clId="Web-{9C5762E8-7993-1D1C-454D-0C7C3B89157A}" dt="2024-07-11T05:39:05.520" v="59" actId="20577"/>
        <pc:sldMkLst>
          <pc:docMk/>
          <pc:sldMk cId="1684126465" sldId="5505"/>
        </pc:sldMkLst>
      </pc:sldChg>
      <pc:sldChg chg="modSp add replId">
        <pc:chgData name="Rhodes, Tara" userId="S::rhodes_t@cde.state.co.us::566307b0-1e17-4826-87e1-0feb85a922f2" providerId="AD" clId="Web-{9C5762E8-7993-1D1C-454D-0C7C3B89157A}" dt="2024-07-11T06:22:00.751" v="1636" actId="20577"/>
        <pc:sldMkLst>
          <pc:docMk/>
          <pc:sldMk cId="2394703095" sldId="5507"/>
        </pc:sldMkLst>
      </pc:sldChg>
      <pc:sldChg chg="addSp modSp add replId">
        <pc:chgData name="Rhodes, Tara" userId="S::rhodes_t@cde.state.co.us::566307b0-1e17-4826-87e1-0feb85a922f2" providerId="AD" clId="Web-{9C5762E8-7993-1D1C-454D-0C7C3B89157A}" dt="2024-07-11T06:22:42.455" v="1672" actId="20577"/>
        <pc:sldMkLst>
          <pc:docMk/>
          <pc:sldMk cId="3224510367" sldId="5508"/>
        </pc:sldMkLst>
      </pc:sldChg>
      <pc:sldChg chg="addSp modSp add replId">
        <pc:chgData name="Rhodes, Tara" userId="S::rhodes_t@cde.state.co.us::566307b0-1e17-4826-87e1-0feb85a922f2" providerId="AD" clId="Web-{9C5762E8-7993-1D1C-454D-0C7C3B89157A}" dt="2024-07-11T06:15:35.458" v="1185" actId="20577"/>
        <pc:sldMkLst>
          <pc:docMk/>
          <pc:sldMk cId="1183411577" sldId="5509"/>
        </pc:sldMkLst>
      </pc:sldChg>
    </pc:docChg>
  </pc:docChgLst>
  <pc:docChgLst>
    <pc:chgData name="Wenzel, Brooke" userId="672bf8d3-b15b-4e02-a6d1-39319a0df09b" providerId="ADAL" clId="{3188D52B-F032-4425-8165-554BBE859F28}"/>
    <pc:docChg chg="modSld">
      <pc:chgData name="Wenzel, Brooke" userId="672bf8d3-b15b-4e02-a6d1-39319a0df09b" providerId="ADAL" clId="{3188D52B-F032-4425-8165-554BBE859F28}" dt="2025-01-21T13:40:02.218" v="6" actId="2165"/>
      <pc:docMkLst>
        <pc:docMk/>
      </pc:docMkLst>
    </pc:docChg>
  </pc:docChgLst>
  <pc:docChgLst>
    <pc:chgData name="Ward, Reagan" userId="27291eb4-8241-4961-9e69-8c66e34cc5b0" providerId="ADAL" clId="{9A1F80BB-99BC-4974-ACA8-22349E4197FB}"/>
    <pc:docChg chg="undo custSel addSld delSld modSld">
      <pc:chgData name="Ward, Reagan" userId="27291eb4-8241-4961-9e69-8c66e34cc5b0" providerId="ADAL" clId="{9A1F80BB-99BC-4974-ACA8-22349E4197FB}" dt="2024-10-10T14:24:57.861" v="2101" actId="122"/>
      <pc:docMkLst>
        <pc:docMk/>
      </pc:docMkLst>
      <pc:sldChg chg="addSp delSp modSp mod chgLayout">
        <pc:chgData name="Ward, Reagan" userId="27291eb4-8241-4961-9e69-8c66e34cc5b0" providerId="ADAL" clId="{9A1F80BB-99BC-4974-ACA8-22349E4197FB}" dt="2024-10-10T01:06:31.489" v="2042" actId="20577"/>
        <pc:sldMkLst>
          <pc:docMk/>
          <pc:sldMk cId="1546650072" sldId="4525"/>
        </pc:sldMkLst>
      </pc:sldChg>
      <pc:sldChg chg="modSp mod">
        <pc:chgData name="Ward, Reagan" userId="27291eb4-8241-4961-9e69-8c66e34cc5b0" providerId="ADAL" clId="{9A1F80BB-99BC-4974-ACA8-22349E4197FB}" dt="2024-10-10T00:56:40.655" v="1543" actId="20577"/>
        <pc:sldMkLst>
          <pc:docMk/>
          <pc:sldMk cId="3771905201" sldId="4955"/>
        </pc:sldMkLst>
      </pc:sldChg>
      <pc:sldChg chg="modSp mod">
        <pc:chgData name="Ward, Reagan" userId="27291eb4-8241-4961-9e69-8c66e34cc5b0" providerId="ADAL" clId="{9A1F80BB-99BC-4974-ACA8-22349E4197FB}" dt="2024-10-10T01:07:32.411" v="2064" actId="20577"/>
        <pc:sldMkLst>
          <pc:docMk/>
          <pc:sldMk cId="4183919787" sldId="5028"/>
        </pc:sldMkLst>
      </pc:sldChg>
      <pc:sldChg chg="modSp mod">
        <pc:chgData name="Ward, Reagan" userId="27291eb4-8241-4961-9e69-8c66e34cc5b0" providerId="ADAL" clId="{9A1F80BB-99BC-4974-ACA8-22349E4197FB}" dt="2024-10-10T01:07:50.703" v="2094" actId="20577"/>
        <pc:sldMkLst>
          <pc:docMk/>
          <pc:sldMk cId="312004372" sldId="5524"/>
        </pc:sldMkLst>
      </pc:sldChg>
      <pc:sldChg chg="modSp mod">
        <pc:chgData name="Ward, Reagan" userId="27291eb4-8241-4961-9e69-8c66e34cc5b0" providerId="ADAL" clId="{9A1F80BB-99BC-4974-ACA8-22349E4197FB}" dt="2024-10-10T00:49:10.319" v="1436" actId="2711"/>
        <pc:sldMkLst>
          <pc:docMk/>
          <pc:sldMk cId="168519829" sldId="5589"/>
        </pc:sldMkLst>
      </pc:sldChg>
      <pc:sldChg chg="del">
        <pc:chgData name="Ward, Reagan" userId="27291eb4-8241-4961-9e69-8c66e34cc5b0" providerId="ADAL" clId="{9A1F80BB-99BC-4974-ACA8-22349E4197FB}" dt="2024-10-09T21:45:20.840" v="230" actId="47"/>
        <pc:sldMkLst>
          <pc:docMk/>
          <pc:sldMk cId="592794890" sldId="5601"/>
        </pc:sldMkLst>
      </pc:sldChg>
      <pc:sldChg chg="del">
        <pc:chgData name="Ward, Reagan" userId="27291eb4-8241-4961-9e69-8c66e34cc5b0" providerId="ADAL" clId="{9A1F80BB-99BC-4974-ACA8-22349E4197FB}" dt="2024-10-09T21:45:20.840" v="230" actId="47"/>
        <pc:sldMkLst>
          <pc:docMk/>
          <pc:sldMk cId="840969988" sldId="5602"/>
        </pc:sldMkLst>
      </pc:sldChg>
      <pc:sldChg chg="del">
        <pc:chgData name="Ward, Reagan" userId="27291eb4-8241-4961-9e69-8c66e34cc5b0" providerId="ADAL" clId="{9A1F80BB-99BC-4974-ACA8-22349E4197FB}" dt="2024-10-09T21:45:20.840" v="230" actId="47"/>
        <pc:sldMkLst>
          <pc:docMk/>
          <pc:sldMk cId="3108864082" sldId="5603"/>
        </pc:sldMkLst>
      </pc:sldChg>
      <pc:sldChg chg="del">
        <pc:chgData name="Ward, Reagan" userId="27291eb4-8241-4961-9e69-8c66e34cc5b0" providerId="ADAL" clId="{9A1F80BB-99BC-4974-ACA8-22349E4197FB}" dt="2024-10-09T21:45:20.840" v="230" actId="47"/>
        <pc:sldMkLst>
          <pc:docMk/>
          <pc:sldMk cId="1016378890" sldId="5604"/>
        </pc:sldMkLst>
      </pc:sldChg>
      <pc:sldChg chg="del">
        <pc:chgData name="Ward, Reagan" userId="27291eb4-8241-4961-9e69-8c66e34cc5b0" providerId="ADAL" clId="{9A1F80BB-99BC-4974-ACA8-22349E4197FB}" dt="2024-10-09T21:45:20.840" v="230" actId="47"/>
        <pc:sldMkLst>
          <pc:docMk/>
          <pc:sldMk cId="2592141677" sldId="5605"/>
        </pc:sldMkLst>
      </pc:sldChg>
      <pc:sldChg chg="del">
        <pc:chgData name="Ward, Reagan" userId="27291eb4-8241-4961-9e69-8c66e34cc5b0" providerId="ADAL" clId="{9A1F80BB-99BC-4974-ACA8-22349E4197FB}" dt="2024-10-09T21:45:20.840" v="230" actId="47"/>
        <pc:sldMkLst>
          <pc:docMk/>
          <pc:sldMk cId="2353371677" sldId="5610"/>
        </pc:sldMkLst>
      </pc:sldChg>
      <pc:sldChg chg="addSp delSp modSp mod">
        <pc:chgData name="Ward, Reagan" userId="27291eb4-8241-4961-9e69-8c66e34cc5b0" providerId="ADAL" clId="{9A1F80BB-99BC-4974-ACA8-22349E4197FB}" dt="2024-10-09T21:45:33.886" v="233" actId="2165"/>
        <pc:sldMkLst>
          <pc:docMk/>
          <pc:sldMk cId="4188670183" sldId="5621"/>
        </pc:sldMkLst>
      </pc:sldChg>
      <pc:sldChg chg="modSp add mod">
        <pc:chgData name="Ward, Reagan" userId="27291eb4-8241-4961-9e69-8c66e34cc5b0" providerId="ADAL" clId="{9A1F80BB-99BC-4974-ACA8-22349E4197FB}" dt="2024-10-10T01:09:07.280" v="2097" actId="13926"/>
        <pc:sldMkLst>
          <pc:docMk/>
          <pc:sldMk cId="3911264453" sldId="5624"/>
        </pc:sldMkLst>
      </pc:sldChg>
      <pc:sldChg chg="modSp mod">
        <pc:chgData name="Ward, Reagan" userId="27291eb4-8241-4961-9e69-8c66e34cc5b0" providerId="ADAL" clId="{9A1F80BB-99BC-4974-ACA8-22349E4197FB}" dt="2024-10-10T01:07:24.154" v="2055" actId="20577"/>
        <pc:sldMkLst>
          <pc:docMk/>
          <pc:sldMk cId="2017135082" sldId="5626"/>
        </pc:sldMkLst>
      </pc:sldChg>
      <pc:sldChg chg="del">
        <pc:chgData name="Ward, Reagan" userId="27291eb4-8241-4961-9e69-8c66e34cc5b0" providerId="ADAL" clId="{9A1F80BB-99BC-4974-ACA8-22349E4197FB}" dt="2024-10-10T00:59:51.829" v="1586" actId="47"/>
        <pc:sldMkLst>
          <pc:docMk/>
          <pc:sldMk cId="3704019442" sldId="5631"/>
        </pc:sldMkLst>
      </pc:sldChg>
      <pc:sldChg chg="addSp delSp modSp mod chgLayout">
        <pc:chgData name="Ward, Reagan" userId="27291eb4-8241-4961-9e69-8c66e34cc5b0" providerId="ADAL" clId="{9A1F80BB-99BC-4974-ACA8-22349E4197FB}" dt="2024-10-10T01:07:13.078" v="2046" actId="14100"/>
        <pc:sldMkLst>
          <pc:docMk/>
          <pc:sldMk cId="1220290463" sldId="5638"/>
        </pc:sldMkLst>
      </pc:sldChg>
      <pc:sldChg chg="modSp mod">
        <pc:chgData name="Ward, Reagan" userId="27291eb4-8241-4961-9e69-8c66e34cc5b0" providerId="ADAL" clId="{9A1F80BB-99BC-4974-ACA8-22349E4197FB}" dt="2024-10-10T00:57:23.554" v="1550" actId="20577"/>
        <pc:sldMkLst>
          <pc:docMk/>
          <pc:sldMk cId="987153537" sldId="5643"/>
        </pc:sldMkLst>
      </pc:sldChg>
      <pc:sldChg chg="modSp mod">
        <pc:chgData name="Ward, Reagan" userId="27291eb4-8241-4961-9e69-8c66e34cc5b0" providerId="ADAL" clId="{9A1F80BB-99BC-4974-ACA8-22349E4197FB}" dt="2024-10-09T22:02:16.336" v="1264" actId="27918"/>
        <pc:sldMkLst>
          <pc:docMk/>
          <pc:sldMk cId="3507505468" sldId="5647"/>
        </pc:sldMkLst>
      </pc:sldChg>
      <pc:sldChg chg="del">
        <pc:chgData name="Ward, Reagan" userId="27291eb4-8241-4961-9e69-8c66e34cc5b0" providerId="ADAL" clId="{9A1F80BB-99BC-4974-ACA8-22349E4197FB}" dt="2024-10-09T21:46:12.386" v="238" actId="2696"/>
        <pc:sldMkLst>
          <pc:docMk/>
          <pc:sldMk cId="1420422173" sldId="5648"/>
        </pc:sldMkLst>
      </pc:sldChg>
      <pc:sldChg chg="del">
        <pc:chgData name="Ward, Reagan" userId="27291eb4-8241-4961-9e69-8c66e34cc5b0" providerId="ADAL" clId="{9A1F80BB-99BC-4974-ACA8-22349E4197FB}" dt="2024-10-10T00:59:51.829" v="1586" actId="47"/>
        <pc:sldMkLst>
          <pc:docMk/>
          <pc:sldMk cId="2854760544" sldId="5649"/>
        </pc:sldMkLst>
      </pc:sldChg>
      <pc:sldChg chg="del">
        <pc:chgData name="Ward, Reagan" userId="27291eb4-8241-4961-9e69-8c66e34cc5b0" providerId="ADAL" clId="{9A1F80BB-99BC-4974-ACA8-22349E4197FB}" dt="2024-10-10T00:59:51.829" v="1586" actId="47"/>
        <pc:sldMkLst>
          <pc:docMk/>
          <pc:sldMk cId="637644780" sldId="5650"/>
        </pc:sldMkLst>
      </pc:sldChg>
      <pc:sldChg chg="del">
        <pc:chgData name="Ward, Reagan" userId="27291eb4-8241-4961-9e69-8c66e34cc5b0" providerId="ADAL" clId="{9A1F80BB-99BC-4974-ACA8-22349E4197FB}" dt="2024-10-10T00:59:51.829" v="1586" actId="47"/>
        <pc:sldMkLst>
          <pc:docMk/>
          <pc:sldMk cId="168840990" sldId="5651"/>
        </pc:sldMkLst>
      </pc:sldChg>
      <pc:sldChg chg="addSp delSp modSp mod">
        <pc:chgData name="Ward, Reagan" userId="27291eb4-8241-4961-9e69-8c66e34cc5b0" providerId="ADAL" clId="{9A1F80BB-99BC-4974-ACA8-22349E4197FB}" dt="2024-10-10T01:02:38.335" v="2009" actId="962"/>
        <pc:sldMkLst>
          <pc:docMk/>
          <pc:sldMk cId="4082004543" sldId="5652"/>
        </pc:sldMkLst>
      </pc:sldChg>
      <pc:sldChg chg="addSp delSp modSp mod">
        <pc:chgData name="Ward, Reagan" userId="27291eb4-8241-4961-9e69-8c66e34cc5b0" providerId="ADAL" clId="{9A1F80BB-99BC-4974-ACA8-22349E4197FB}" dt="2024-10-10T00:53:33.043" v="1533" actId="6549"/>
        <pc:sldMkLst>
          <pc:docMk/>
          <pc:sldMk cId="1605519056" sldId="5658"/>
        </pc:sldMkLst>
      </pc:sldChg>
      <pc:sldChg chg="addSp delSp modSp mod chgLayout">
        <pc:chgData name="Ward, Reagan" userId="27291eb4-8241-4961-9e69-8c66e34cc5b0" providerId="ADAL" clId="{9A1F80BB-99BC-4974-ACA8-22349E4197FB}" dt="2024-10-10T00:53:46.884" v="1536" actId="27636"/>
        <pc:sldMkLst>
          <pc:docMk/>
          <pc:sldMk cId="867224577" sldId="5659"/>
        </pc:sldMkLst>
      </pc:sldChg>
      <pc:sldChg chg="addSp delSp modSp new del mod modClrScheme chgLayout">
        <pc:chgData name="Ward, Reagan" userId="27291eb4-8241-4961-9e69-8c66e34cc5b0" providerId="ADAL" clId="{9A1F80BB-99BC-4974-ACA8-22349E4197FB}" dt="2024-10-09T21:53:14.425" v="933" actId="47"/>
        <pc:sldMkLst>
          <pc:docMk/>
          <pc:sldMk cId="2303448540" sldId="5661"/>
        </pc:sldMkLst>
      </pc:sldChg>
      <pc:sldChg chg="addSp delSp modSp new del mod modClrScheme chgLayout">
        <pc:chgData name="Ward, Reagan" userId="27291eb4-8241-4961-9e69-8c66e34cc5b0" providerId="ADAL" clId="{9A1F80BB-99BC-4974-ACA8-22349E4197FB}" dt="2024-10-09T21:53:14.425" v="933" actId="47"/>
        <pc:sldMkLst>
          <pc:docMk/>
          <pc:sldMk cId="1084268203" sldId="5662"/>
        </pc:sldMkLst>
      </pc:sldChg>
      <pc:sldChg chg="addSp delSp modSp new mod">
        <pc:chgData name="Ward, Reagan" userId="27291eb4-8241-4961-9e69-8c66e34cc5b0" providerId="ADAL" clId="{9A1F80BB-99BC-4974-ACA8-22349E4197FB}" dt="2024-10-09T21:58:14.258" v="1257"/>
        <pc:sldMkLst>
          <pc:docMk/>
          <pc:sldMk cId="2241609828" sldId="5663"/>
        </pc:sldMkLst>
      </pc:sldChg>
      <pc:sldChg chg="addSp delSp modSp mod">
        <pc:chgData name="Ward, Reagan" userId="27291eb4-8241-4961-9e69-8c66e34cc5b0" providerId="ADAL" clId="{9A1F80BB-99BC-4974-ACA8-22349E4197FB}" dt="2024-10-10T00:59:06.772" v="1585" actId="962"/>
        <pc:sldMkLst>
          <pc:docMk/>
          <pc:sldMk cId="2510048166" sldId="5664"/>
        </pc:sldMkLst>
      </pc:sldChg>
      <pc:sldChg chg="modSp mod">
        <pc:chgData name="Ward, Reagan" userId="27291eb4-8241-4961-9e69-8c66e34cc5b0" providerId="ADAL" clId="{9A1F80BB-99BC-4974-ACA8-22349E4197FB}" dt="2024-10-10T14:24:57.861" v="2101" actId="122"/>
        <pc:sldMkLst>
          <pc:docMk/>
          <pc:sldMk cId="1295452772" sldId="5669"/>
        </pc:sldMkLst>
      </pc:sldChg>
    </pc:docChg>
  </pc:docChgLst>
  <pc:docChgLst>
    <pc:chgData name="Heitman, Lindsey" userId="a9773a47-99d2-4599-9377-6d37e9ec0bd3" providerId="ADAL" clId="{67AEE926-4C8B-446E-9582-8F6A5ADE509D}"/>
    <pc:docChg chg="custSel modSld">
      <pc:chgData name="Heitman, Lindsey" userId="a9773a47-99d2-4599-9377-6d37e9ec0bd3" providerId="ADAL" clId="{67AEE926-4C8B-446E-9582-8F6A5ADE509D}" dt="2024-10-02T19:19:51.889" v="120" actId="478"/>
      <pc:docMkLst>
        <pc:docMk/>
      </pc:docMkLst>
      <pc:sldChg chg="addSp delSp modSp mod">
        <pc:chgData name="Heitman, Lindsey" userId="a9773a47-99d2-4599-9377-6d37e9ec0bd3" providerId="ADAL" clId="{67AEE926-4C8B-446E-9582-8F6A5ADE509D}" dt="2024-10-02T19:19:51.889" v="120" actId="478"/>
        <pc:sldMkLst>
          <pc:docMk/>
          <pc:sldMk cId="4082004543" sldId="5652"/>
        </pc:sldMkLst>
      </pc:sldChg>
    </pc:docChg>
  </pc:docChgLst>
  <pc:docChgLst>
    <pc:chgData name="Rhodes, Tara" userId="S::rhodes_t@cde.state.co.us::566307b0-1e17-4826-87e1-0feb85a922f2" providerId="AD" clId="Web-{D209AA15-0E88-B355-3E32-45B260E90DED}"/>
    <pc:docChg chg="modSld">
      <pc:chgData name="Rhodes, Tara" userId="S::rhodes_t@cde.state.co.us::566307b0-1e17-4826-87e1-0feb85a922f2" providerId="AD" clId="Web-{D209AA15-0E88-B355-3E32-45B260E90DED}" dt="2024-09-12T03:33:37.271" v="6"/>
      <pc:docMkLst>
        <pc:docMk/>
      </pc:docMkLst>
      <pc:sldChg chg="addSp delSp modSp">
        <pc:chgData name="Rhodes, Tara" userId="S::rhodes_t@cde.state.co.us::566307b0-1e17-4826-87e1-0feb85a922f2" providerId="AD" clId="Web-{D209AA15-0E88-B355-3E32-45B260E90DED}" dt="2024-09-12T03:33:37.271" v="6"/>
        <pc:sldMkLst>
          <pc:docMk/>
          <pc:sldMk cId="1153930597" sldId="5504"/>
        </pc:sldMkLst>
      </pc:sldChg>
    </pc:docChg>
  </pc:docChgLst>
  <pc:docChgLst>
    <pc:chgData name="Rhodes, Tara" userId="S::rhodes_t@cde.state.co.us::566307b0-1e17-4826-87e1-0feb85a922f2" providerId="AD" clId="Web-{FEE02213-E639-81DE-51B7-5F9E56BA477A}"/>
    <pc:docChg chg="modSld">
      <pc:chgData name="Rhodes, Tara" userId="S::rhodes_t@cde.state.co.us::566307b0-1e17-4826-87e1-0feb85a922f2" providerId="AD" clId="Web-{FEE02213-E639-81DE-51B7-5F9E56BA477A}" dt="2024-12-04T17:55:43.643" v="537" actId="20577"/>
      <pc:docMkLst>
        <pc:docMk/>
      </pc:docMkLst>
      <pc:sldChg chg="modSp">
        <pc:chgData name="Rhodes, Tara" userId="S::rhodes_t@cde.state.co.us::566307b0-1e17-4826-87e1-0feb85a922f2" providerId="AD" clId="Web-{FEE02213-E639-81DE-51B7-5F9E56BA477A}" dt="2024-12-04T16:53:36.035" v="32" actId="20577"/>
        <pc:sldMkLst>
          <pc:docMk/>
          <pc:sldMk cId="2941160506" sldId="5629"/>
        </pc:sldMkLst>
      </pc:sldChg>
      <pc:sldChg chg="addSp delSp modSp">
        <pc:chgData name="Rhodes, Tara" userId="S::rhodes_t@cde.state.co.us::566307b0-1e17-4826-87e1-0feb85a922f2" providerId="AD" clId="Web-{FEE02213-E639-81DE-51B7-5F9E56BA477A}" dt="2024-12-04T17:55:00.032" v="454" actId="1076"/>
        <pc:sldMkLst>
          <pc:docMk/>
          <pc:sldMk cId="3114952086" sldId="5682"/>
        </pc:sldMkLst>
      </pc:sldChg>
    </pc:docChg>
  </pc:docChgLst>
  <pc:docChgLst>
    <pc:chgData name="Hoffman, Peter" userId="673cee94-26bd-4c2a-ab82-1b3669e2f049" providerId="ADAL" clId="{5BF0C4E0-9AC5-492B-BCCF-A3751BECFF44}"/>
    <pc:docChg chg="modSld">
      <pc:chgData name="Hoffman, Peter" userId="673cee94-26bd-4c2a-ab82-1b3669e2f049" providerId="ADAL" clId="{5BF0C4E0-9AC5-492B-BCCF-A3751BECFF44}" dt="2024-09-03T20:09:12.910" v="78" actId="14826"/>
      <pc:docMkLst>
        <pc:docMk/>
      </pc:docMkLst>
    </pc:docChg>
  </pc:docChgLst>
  <pc:docChgLst>
    <pc:chgData name="Rhodes, Tara" userId="S::rhodes_t@cde.state.co.us::566307b0-1e17-4826-87e1-0feb85a922f2" providerId="AD" clId="Web-{47F696D0-2310-23B2-E9CC-14E2A533C1EE}"/>
    <pc:docChg chg="addSld delSld modSld">
      <pc:chgData name="Rhodes, Tara" userId="S::rhodes_t@cde.state.co.us::566307b0-1e17-4826-87e1-0feb85a922f2" providerId="AD" clId="Web-{47F696D0-2310-23B2-E9CC-14E2A533C1EE}" dt="2024-05-16T12:55:06.442" v="285" actId="20577"/>
      <pc:docMkLst>
        <pc:docMk/>
      </pc:docMkLst>
      <pc:sldChg chg="add del">
        <pc:chgData name="Rhodes, Tara" userId="S::rhodes_t@cde.state.co.us::566307b0-1e17-4826-87e1-0feb85a922f2" providerId="AD" clId="Web-{47F696D0-2310-23B2-E9CC-14E2A533C1EE}" dt="2024-05-16T12:44:18.103" v="16"/>
        <pc:sldMkLst>
          <pc:docMk/>
          <pc:sldMk cId="1696118646" sldId="5296"/>
        </pc:sldMkLst>
      </pc:sldChg>
      <pc:sldChg chg="add">
        <pc:chgData name="Rhodes, Tara" userId="S::rhodes_t@cde.state.co.us::566307b0-1e17-4826-87e1-0feb85a922f2" providerId="AD" clId="Web-{47F696D0-2310-23B2-E9CC-14E2A533C1EE}" dt="2024-05-16T12:44:08.306" v="5"/>
        <pc:sldMkLst>
          <pc:docMk/>
          <pc:sldMk cId="2941789031" sldId="5298"/>
        </pc:sldMkLst>
      </pc:sldChg>
      <pc:sldChg chg="add">
        <pc:chgData name="Rhodes, Tara" userId="S::rhodes_t@cde.state.co.us::566307b0-1e17-4826-87e1-0feb85a922f2" providerId="AD" clId="Web-{47F696D0-2310-23B2-E9CC-14E2A533C1EE}" dt="2024-05-16T12:44:08.322" v="6"/>
        <pc:sldMkLst>
          <pc:docMk/>
          <pc:sldMk cId="308806799" sldId="5299"/>
        </pc:sldMkLst>
      </pc:sldChg>
      <pc:sldChg chg="add">
        <pc:chgData name="Rhodes, Tara" userId="S::rhodes_t@cde.state.co.us::566307b0-1e17-4826-87e1-0feb85a922f2" providerId="AD" clId="Web-{47F696D0-2310-23B2-E9CC-14E2A533C1EE}" dt="2024-05-16T12:44:08.369" v="9"/>
        <pc:sldMkLst>
          <pc:docMk/>
          <pc:sldMk cId="94867858" sldId="5301"/>
        </pc:sldMkLst>
      </pc:sldChg>
      <pc:sldChg chg="add">
        <pc:chgData name="Rhodes, Tara" userId="S::rhodes_t@cde.state.co.us::566307b0-1e17-4826-87e1-0feb85a922f2" providerId="AD" clId="Web-{47F696D0-2310-23B2-E9CC-14E2A533C1EE}" dt="2024-05-16T12:44:08.259" v="2"/>
        <pc:sldMkLst>
          <pc:docMk/>
          <pc:sldMk cId="2925374892" sldId="5307"/>
        </pc:sldMkLst>
      </pc:sldChg>
      <pc:sldChg chg="add">
        <pc:chgData name="Rhodes, Tara" userId="S::rhodes_t@cde.state.co.us::566307b0-1e17-4826-87e1-0feb85a922f2" providerId="AD" clId="Web-{47F696D0-2310-23B2-E9CC-14E2A533C1EE}" dt="2024-05-16T12:44:08.291" v="4"/>
        <pc:sldMkLst>
          <pc:docMk/>
          <pc:sldMk cId="2187083967" sldId="5308"/>
        </pc:sldMkLst>
      </pc:sldChg>
      <pc:sldChg chg="modSp add">
        <pc:chgData name="Rhodes, Tara" userId="S::rhodes_t@cde.state.co.us::566307b0-1e17-4826-87e1-0feb85a922f2" providerId="AD" clId="Web-{47F696D0-2310-23B2-E9CC-14E2A533C1EE}" dt="2024-05-16T12:52:33.674" v="144" actId="20577"/>
        <pc:sldMkLst>
          <pc:docMk/>
          <pc:sldMk cId="68699369" sldId="5309"/>
        </pc:sldMkLst>
      </pc:sldChg>
      <pc:sldChg chg="add">
        <pc:chgData name="Rhodes, Tara" userId="S::rhodes_t@cde.state.co.us::566307b0-1e17-4826-87e1-0feb85a922f2" providerId="AD" clId="Web-{47F696D0-2310-23B2-E9CC-14E2A533C1EE}" dt="2024-05-16T12:44:08.353" v="8"/>
        <pc:sldMkLst>
          <pc:docMk/>
          <pc:sldMk cId="1720752477" sldId="5311"/>
        </pc:sldMkLst>
      </pc:sldChg>
      <pc:sldChg chg="modSp add">
        <pc:chgData name="Rhodes, Tara" userId="S::rhodes_t@cde.state.co.us::566307b0-1e17-4826-87e1-0feb85a922f2" providerId="AD" clId="Web-{47F696D0-2310-23B2-E9CC-14E2A533C1EE}" dt="2024-05-16T12:55:06.442" v="285" actId="20577"/>
        <pc:sldMkLst>
          <pc:docMk/>
          <pc:sldMk cId="3396060537" sldId="5314"/>
        </pc:sldMkLst>
      </pc:sldChg>
      <pc:sldChg chg="add">
        <pc:chgData name="Rhodes, Tara" userId="S::rhodes_t@cde.state.co.us::566307b0-1e17-4826-87e1-0feb85a922f2" providerId="AD" clId="Web-{47F696D0-2310-23B2-E9CC-14E2A533C1EE}" dt="2024-05-16T12:44:08.462" v="15"/>
        <pc:sldMkLst>
          <pc:docMk/>
          <pc:sldMk cId="4112676723" sldId="5347"/>
        </pc:sldMkLst>
      </pc:sldChg>
      <pc:sldChg chg="add">
        <pc:chgData name="Rhodes, Tara" userId="S::rhodes_t@cde.state.co.us::566307b0-1e17-4826-87e1-0feb85a922f2" providerId="AD" clId="Web-{47F696D0-2310-23B2-E9CC-14E2A533C1EE}" dt="2024-05-16T12:44:08.384" v="10"/>
        <pc:sldMkLst>
          <pc:docMk/>
          <pc:sldMk cId="556071794" sldId="5348"/>
        </pc:sldMkLst>
      </pc:sldChg>
      <pc:sldChg chg="add">
        <pc:chgData name="Rhodes, Tara" userId="S::rhodes_t@cde.state.co.us::566307b0-1e17-4826-87e1-0feb85a922f2" providerId="AD" clId="Web-{47F696D0-2310-23B2-E9CC-14E2A533C1EE}" dt="2024-05-16T12:44:08.447" v="14"/>
        <pc:sldMkLst>
          <pc:docMk/>
          <pc:sldMk cId="49926316" sldId="5349"/>
        </pc:sldMkLst>
      </pc:sldChg>
      <pc:sldChg chg="modSp">
        <pc:chgData name="Rhodes, Tara" userId="S::rhodes_t@cde.state.co.us::566307b0-1e17-4826-87e1-0feb85a922f2" providerId="AD" clId="Web-{47F696D0-2310-23B2-E9CC-14E2A533C1EE}" dt="2024-05-16T12:43:25.712" v="0" actId="20577"/>
        <pc:sldMkLst>
          <pc:docMk/>
          <pc:sldMk cId="1474977630" sldId="5414"/>
        </pc:sldMkLst>
      </pc:sldChg>
      <pc:sldChg chg="add">
        <pc:chgData name="Rhodes, Tara" userId="S::rhodes_t@cde.state.co.us::566307b0-1e17-4826-87e1-0feb85a922f2" providerId="AD" clId="Web-{47F696D0-2310-23B2-E9CC-14E2A533C1EE}" dt="2024-05-16T12:44:08.400" v="11"/>
        <pc:sldMkLst>
          <pc:docMk/>
          <pc:sldMk cId="1006133002" sldId="5449"/>
        </pc:sldMkLst>
      </pc:sldChg>
      <pc:sldChg chg="add">
        <pc:chgData name="Rhodes, Tara" userId="S::rhodes_t@cde.state.co.us::566307b0-1e17-4826-87e1-0feb85a922f2" providerId="AD" clId="Web-{47F696D0-2310-23B2-E9CC-14E2A533C1EE}" dt="2024-05-16T12:44:08.416" v="12"/>
        <pc:sldMkLst>
          <pc:docMk/>
          <pc:sldMk cId="1167242946" sldId="5450"/>
        </pc:sldMkLst>
      </pc:sldChg>
      <pc:sldChg chg="add">
        <pc:chgData name="Rhodes, Tara" userId="S::rhodes_t@cde.state.co.us::566307b0-1e17-4826-87e1-0feb85a922f2" providerId="AD" clId="Web-{47F696D0-2310-23B2-E9CC-14E2A533C1EE}" dt="2024-05-16T12:44:08.431" v="13"/>
        <pc:sldMkLst>
          <pc:docMk/>
          <pc:sldMk cId="2632896885" sldId="5451"/>
        </pc:sldMkLst>
      </pc:sldChg>
    </pc:docChg>
  </pc:docChgLst>
  <pc:docChgLst>
    <pc:chgData name="Rhodes, Tara" userId="S::rhodes_t@cde.state.co.us::566307b0-1e17-4826-87e1-0feb85a922f2" providerId="AD" clId="Web-{B76C9A65-259E-A473-37A4-110C5F1EAF23}"/>
    <pc:docChg chg="delSld modSld">
      <pc:chgData name="Rhodes, Tara" userId="S::rhodes_t@cde.state.co.us::566307b0-1e17-4826-87e1-0feb85a922f2" providerId="AD" clId="Web-{B76C9A65-259E-A473-37A4-110C5F1EAF23}" dt="2024-06-06T12:40:49.498" v="495" actId="20577"/>
      <pc:docMkLst>
        <pc:docMk/>
      </pc:docMkLst>
      <pc:sldChg chg="del">
        <pc:chgData name="Rhodes, Tara" userId="S::rhodes_t@cde.state.co.us::566307b0-1e17-4826-87e1-0feb85a922f2" providerId="AD" clId="Web-{B76C9A65-259E-A473-37A4-110C5F1EAF23}" dt="2024-06-06T12:32:45.097" v="299"/>
        <pc:sldMkLst>
          <pc:docMk/>
          <pc:sldMk cId="2925374892" sldId="5307"/>
        </pc:sldMkLst>
      </pc:sldChg>
      <pc:sldChg chg="modSp">
        <pc:chgData name="Rhodes, Tara" userId="S::rhodes_t@cde.state.co.us::566307b0-1e17-4826-87e1-0feb85a922f2" providerId="AD" clId="Web-{B76C9A65-259E-A473-37A4-110C5F1EAF23}" dt="2024-06-06T12:35:09.069" v="425" actId="20577"/>
        <pc:sldMkLst>
          <pc:docMk/>
          <pc:sldMk cId="68699369" sldId="5309"/>
        </pc:sldMkLst>
      </pc:sldChg>
      <pc:sldChg chg="modSp">
        <pc:chgData name="Rhodes, Tara" userId="S::rhodes_t@cde.state.co.us::566307b0-1e17-4826-87e1-0feb85a922f2" providerId="AD" clId="Web-{B76C9A65-259E-A473-37A4-110C5F1EAF23}" dt="2024-06-06T12:40:49.498" v="495" actId="20577"/>
        <pc:sldMkLst>
          <pc:docMk/>
          <pc:sldMk cId="3396060537" sldId="5314"/>
        </pc:sldMkLst>
      </pc:sldChg>
      <pc:sldChg chg="modSp">
        <pc:chgData name="Rhodes, Tara" userId="S::rhodes_t@cde.state.co.us::566307b0-1e17-4826-87e1-0feb85a922f2" providerId="AD" clId="Web-{B76C9A65-259E-A473-37A4-110C5F1EAF23}" dt="2024-06-06T12:27:35.513" v="282" actId="20577"/>
        <pc:sldMkLst>
          <pc:docMk/>
          <pc:sldMk cId="49926316" sldId="5349"/>
        </pc:sldMkLst>
      </pc:sldChg>
      <pc:sldChg chg="modSp">
        <pc:chgData name="Rhodes, Tara" userId="S::rhodes_t@cde.state.co.us::566307b0-1e17-4826-87e1-0feb85a922f2" providerId="AD" clId="Web-{B76C9A65-259E-A473-37A4-110C5F1EAF23}" dt="2024-06-06T12:18:45.455" v="4"/>
        <pc:sldMkLst>
          <pc:docMk/>
          <pc:sldMk cId="1006133002" sldId="5449"/>
        </pc:sldMkLst>
      </pc:sldChg>
      <pc:sldChg chg="modSp">
        <pc:chgData name="Rhodes, Tara" userId="S::rhodes_t@cde.state.co.us::566307b0-1e17-4826-87e1-0feb85a922f2" providerId="AD" clId="Web-{B76C9A65-259E-A473-37A4-110C5F1EAF23}" dt="2024-06-06T12:19:36.457" v="39" actId="1076"/>
        <pc:sldMkLst>
          <pc:docMk/>
          <pc:sldMk cId="1167242946" sldId="5450"/>
        </pc:sldMkLst>
      </pc:sldChg>
      <pc:sldChg chg="del">
        <pc:chgData name="Rhodes, Tara" userId="S::rhodes_t@cde.state.co.us::566307b0-1e17-4826-87e1-0feb85a922f2" providerId="AD" clId="Web-{B76C9A65-259E-A473-37A4-110C5F1EAF23}" dt="2024-06-06T12:35:59.867" v="426"/>
        <pc:sldMkLst>
          <pc:docMk/>
          <pc:sldMk cId="3795402163" sldId="5461"/>
        </pc:sldMkLst>
      </pc:sldChg>
      <pc:sldChg chg="del">
        <pc:chgData name="Rhodes, Tara" userId="S::rhodes_t@cde.state.co.us::566307b0-1e17-4826-87e1-0feb85a922f2" providerId="AD" clId="Web-{B76C9A65-259E-A473-37A4-110C5F1EAF23}" dt="2024-06-06T12:19:43.566" v="40"/>
        <pc:sldMkLst>
          <pc:docMk/>
          <pc:sldMk cId="79025021" sldId="5473"/>
        </pc:sldMkLst>
      </pc:sldChg>
    </pc:docChg>
  </pc:docChgLst>
  <pc:docChgLst>
    <pc:chgData name="Slutzky, Collin" userId="S::slutzky_c@cde.state.co.us::21f7fb5c-490d-42a4-8741-4ce78a53b03a" providerId="AD" clId="Web-{82556BCC-AA6A-DCAB-39BC-299E44096130}"/>
    <pc:docChg chg="addSld modSld">
      <pc:chgData name="Slutzky, Collin" userId="S::slutzky_c@cde.state.co.us::21f7fb5c-490d-42a4-8741-4ce78a53b03a" providerId="AD" clId="Web-{82556BCC-AA6A-DCAB-39BC-299E44096130}" dt="2025-01-08T16:41:49.370" v="441" actId="20577"/>
      <pc:docMkLst>
        <pc:docMk/>
      </pc:docMkLst>
      <pc:sldChg chg="modSp modCm">
        <pc:chgData name="Slutzky, Collin" userId="S::slutzky_c@cde.state.co.us::21f7fb5c-490d-42a4-8741-4ce78a53b03a" providerId="AD" clId="Web-{82556BCC-AA6A-DCAB-39BC-299E44096130}" dt="2025-01-08T16:12:32.141" v="194" actId="20577"/>
        <pc:sldMkLst>
          <pc:docMk/>
          <pc:sldMk cId="2365850526" sldId="5733"/>
        </pc:sldMkLst>
        <pc:extLst>
          <p:ext xmlns:p="http://schemas.openxmlformats.org/presentationml/2006/main" uri="{D6D511B9-2390-475A-947B-AFAB55BFBCF1}">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F747DB23-9F63-42E5-B213-33AC753409D6}"/>
              </pc2:cmMkLst>
            </pc226:cmChg>
            <pc226:cmChg xmlns:pc226="http://schemas.microsoft.com/office/powerpoint/2022/06/main/command" chg="mod">
              <pc226:chgData name="Slutzky, Collin" userId="S::slutzky_c@cde.state.co.us::21f7fb5c-490d-42a4-8741-4ce78a53b03a" providerId="AD" clId="Web-{82556BCC-AA6A-DCAB-39BC-299E44096130}" dt="2025-01-08T16:12:31.063" v="193" actId="20577"/>
              <pc2:cmMkLst xmlns:pc2="http://schemas.microsoft.com/office/powerpoint/2019/9/main/command">
                <pc:docMk/>
                <pc:sldMk cId="2365850526" sldId="5733"/>
                <pc2:cmMk id="{72722A84-197F-448F-947A-52C969D8BB25}"/>
              </pc2:cmMkLst>
            </pc226:cmChg>
          </p:ext>
        </pc:extLst>
      </pc:sldChg>
      <pc:sldChg chg="modSp add replId">
        <pc:chgData name="Slutzky, Collin" userId="S::slutzky_c@cde.state.co.us::21f7fb5c-490d-42a4-8741-4ce78a53b03a" providerId="AD" clId="Web-{82556BCC-AA6A-DCAB-39BC-299E44096130}" dt="2025-01-08T15:47:57.948" v="27" actId="20577"/>
        <pc:sldMkLst>
          <pc:docMk/>
          <pc:sldMk cId="522260969" sldId="5746"/>
        </pc:sldMkLst>
      </pc:sldChg>
    </pc:docChg>
  </pc:docChgLst>
  <pc:docChgLst>
    <pc:chgData name="Heitman, Lindsey" userId="a9773a47-99d2-4599-9377-6d37e9ec0bd3" providerId="ADAL" clId="{2FEA4F01-52A0-4FDE-857A-DAA8175A09B1}"/>
    <pc:docChg chg="undo custSel addSld modSld">
      <pc:chgData name="Heitman, Lindsey" userId="a9773a47-99d2-4599-9377-6d37e9ec0bd3" providerId="ADAL" clId="{2FEA4F01-52A0-4FDE-857A-DAA8175A09B1}" dt="2024-08-29T13:25:46.086" v="77" actId="13244"/>
      <pc:docMkLst>
        <pc:docMk/>
      </pc:docMkLst>
      <pc:sldChg chg="add">
        <pc:chgData name="Heitman, Lindsey" userId="a9773a47-99d2-4599-9377-6d37e9ec0bd3" providerId="ADAL" clId="{2FEA4F01-52A0-4FDE-857A-DAA8175A09B1}" dt="2024-08-29T13:12:52.690" v="22"/>
        <pc:sldMkLst>
          <pc:docMk/>
          <pc:sldMk cId="3075548332" sldId="279"/>
        </pc:sldMkLst>
      </pc:sldChg>
      <pc:sldChg chg="add">
        <pc:chgData name="Heitman, Lindsey" userId="a9773a47-99d2-4599-9377-6d37e9ec0bd3" providerId="ADAL" clId="{2FEA4F01-52A0-4FDE-857A-DAA8175A09B1}" dt="2024-08-29T13:12:52.690" v="22"/>
        <pc:sldMkLst>
          <pc:docMk/>
          <pc:sldMk cId="1437670727" sldId="5064"/>
        </pc:sldMkLst>
      </pc:sldChg>
      <pc:sldChg chg="addSp modSp add mod">
        <pc:chgData name="Heitman, Lindsey" userId="a9773a47-99d2-4599-9377-6d37e9ec0bd3" providerId="ADAL" clId="{2FEA4F01-52A0-4FDE-857A-DAA8175A09B1}" dt="2024-08-29T13:25:46.086" v="77" actId="13244"/>
        <pc:sldMkLst>
          <pc:docMk/>
          <pc:sldMk cId="2250697444" sldId="5532"/>
        </pc:sldMkLst>
      </pc:sldChg>
      <pc:sldChg chg="add">
        <pc:chgData name="Heitman, Lindsey" userId="a9773a47-99d2-4599-9377-6d37e9ec0bd3" providerId="ADAL" clId="{2FEA4F01-52A0-4FDE-857A-DAA8175A09B1}" dt="2024-08-29T13:12:52.690" v="22"/>
        <pc:sldMkLst>
          <pc:docMk/>
          <pc:sldMk cId="4075349401" sldId="5549"/>
        </pc:sldMkLst>
      </pc:sldChg>
      <pc:sldChg chg="add">
        <pc:chgData name="Heitman, Lindsey" userId="a9773a47-99d2-4599-9377-6d37e9ec0bd3" providerId="ADAL" clId="{2FEA4F01-52A0-4FDE-857A-DAA8175A09B1}" dt="2024-08-29T13:12:52.690" v="22"/>
        <pc:sldMkLst>
          <pc:docMk/>
          <pc:sldMk cId="182210934" sldId="5550"/>
        </pc:sldMkLst>
      </pc:sldChg>
      <pc:sldChg chg="modSp add mod">
        <pc:chgData name="Heitman, Lindsey" userId="a9773a47-99d2-4599-9377-6d37e9ec0bd3" providerId="ADAL" clId="{2FEA4F01-52A0-4FDE-857A-DAA8175A09B1}" dt="2024-08-29T13:14:11.586" v="53" actId="14100"/>
        <pc:sldMkLst>
          <pc:docMk/>
          <pc:sldMk cId="1079737274" sldId="5581"/>
        </pc:sldMkLst>
      </pc:sldChg>
    </pc:docChg>
  </pc:docChgLst>
  <pc:docChgLst>
    <pc:chgData name="Chaffin,Melissa" userId="S::chaffin_m@cde.state.co.us::21f0136b-23e1-4eef-9c4f-f29e4cc3ac56" providerId="AD" clId="Web-{82FD12ED-80B9-122A-CE77-F2071EF0045F}"/>
    <pc:docChg chg="modSld">
      <pc:chgData name="Chaffin,Melissa" userId="S::chaffin_m@cde.state.co.us::21f0136b-23e1-4eef-9c4f-f29e4cc3ac56" providerId="AD" clId="Web-{82FD12ED-80B9-122A-CE77-F2071EF0045F}" dt="2024-09-11T19:31:47.747" v="59" actId="20577"/>
      <pc:docMkLst>
        <pc:docMk/>
      </pc:docMkLst>
      <pc:sldChg chg="modSp">
        <pc:chgData name="Chaffin,Melissa" userId="S::chaffin_m@cde.state.co.us::21f0136b-23e1-4eef-9c4f-f29e4cc3ac56" providerId="AD" clId="Web-{82FD12ED-80B9-122A-CE77-F2071EF0045F}" dt="2024-09-11T19:31:47.747" v="59" actId="20577"/>
        <pc:sldMkLst>
          <pc:docMk/>
          <pc:sldMk cId="499285695" sldId="281"/>
        </pc:sldMkLst>
      </pc:sldChg>
      <pc:sldChg chg="modSp">
        <pc:chgData name="Chaffin,Melissa" userId="S::chaffin_m@cde.state.co.us::21f0136b-23e1-4eef-9c4f-f29e4cc3ac56" providerId="AD" clId="Web-{82FD12ED-80B9-122A-CE77-F2071EF0045F}" dt="2024-09-11T19:30:05.931" v="4" actId="20577"/>
        <pc:sldMkLst>
          <pc:docMk/>
          <pc:sldMk cId="2464662354" sldId="5418"/>
        </pc:sldMkLst>
      </pc:sldChg>
    </pc:docChg>
  </pc:docChgLst>
  <pc:docChgLst>
    <pc:chgData name="Ward, Reagan" userId="27291eb4-8241-4961-9e69-8c66e34cc5b0" providerId="ADAL" clId="{B271BC04-010B-46AB-876F-BCA9990F5FB3}"/>
    <pc:docChg chg="undo custSel addSld delSld modSld sldOrd">
      <pc:chgData name="Ward, Reagan" userId="27291eb4-8241-4961-9e69-8c66e34cc5b0" providerId="ADAL" clId="{B271BC04-010B-46AB-876F-BCA9990F5FB3}" dt="2024-10-03T13:59:30.943" v="5194" actId="27918"/>
      <pc:docMkLst>
        <pc:docMk/>
      </pc:docMkLst>
      <pc:sldChg chg="modSp mod">
        <pc:chgData name="Ward, Reagan" userId="27291eb4-8241-4961-9e69-8c66e34cc5b0" providerId="ADAL" clId="{B271BC04-010B-46AB-876F-BCA9990F5FB3}" dt="2024-10-01T21:45:46.341" v="8" actId="20577"/>
        <pc:sldMkLst>
          <pc:docMk/>
          <pc:sldMk cId="3044915438" sldId="256"/>
        </pc:sldMkLst>
      </pc:sldChg>
      <pc:sldChg chg="modSp mod">
        <pc:chgData name="Ward, Reagan" userId="27291eb4-8241-4961-9e69-8c66e34cc5b0" providerId="ADAL" clId="{B271BC04-010B-46AB-876F-BCA9990F5FB3}" dt="2024-10-01T21:46:44.993" v="104" actId="20577"/>
        <pc:sldMkLst>
          <pc:docMk/>
          <pc:sldMk cId="1212467416" sldId="261"/>
        </pc:sldMkLst>
      </pc:sldChg>
      <pc:sldChg chg="del">
        <pc:chgData name="Ward, Reagan" userId="27291eb4-8241-4961-9e69-8c66e34cc5b0" providerId="ADAL" clId="{B271BC04-010B-46AB-876F-BCA9990F5FB3}" dt="2024-10-01T23:02:56.368" v="4519" actId="47"/>
        <pc:sldMkLst>
          <pc:docMk/>
          <pc:sldMk cId="3717000822" sldId="280"/>
        </pc:sldMkLst>
      </pc:sldChg>
      <pc:sldChg chg="modSp add mod">
        <pc:chgData name="Ward, Reagan" userId="27291eb4-8241-4961-9e69-8c66e34cc5b0" providerId="ADAL" clId="{B271BC04-010B-46AB-876F-BCA9990F5FB3}" dt="2024-10-01T21:49:02.628" v="169" actId="20577"/>
        <pc:sldMkLst>
          <pc:docMk/>
          <pc:sldMk cId="4006630429" sldId="282"/>
        </pc:sldMkLst>
      </pc:sldChg>
      <pc:sldChg chg="addSp delSp modSp add mod">
        <pc:chgData name="Ward, Reagan" userId="27291eb4-8241-4961-9e69-8c66e34cc5b0" providerId="ADAL" clId="{B271BC04-010B-46AB-876F-BCA9990F5FB3}" dt="2024-10-01T23:00:45.579" v="4498" actId="13244"/>
        <pc:sldMkLst>
          <pc:docMk/>
          <pc:sldMk cId="3704019442" sldId="5631"/>
        </pc:sldMkLst>
      </pc:sldChg>
      <pc:sldChg chg="del">
        <pc:chgData name="Ward, Reagan" userId="27291eb4-8241-4961-9e69-8c66e34cc5b0" providerId="ADAL" clId="{B271BC04-010B-46AB-876F-BCA9990F5FB3}" dt="2024-10-01T21:50:05.736" v="259" actId="47"/>
        <pc:sldMkLst>
          <pc:docMk/>
          <pc:sldMk cId="3834122063" sldId="5639"/>
        </pc:sldMkLst>
      </pc:sldChg>
      <pc:sldChg chg="add del">
        <pc:chgData name="Ward, Reagan" userId="27291eb4-8241-4961-9e69-8c66e34cc5b0" providerId="ADAL" clId="{B271BC04-010B-46AB-876F-BCA9990F5FB3}" dt="2024-10-01T21:51:28.255" v="264" actId="47"/>
        <pc:sldMkLst>
          <pc:docMk/>
          <pc:sldMk cId="1533238000" sldId="5640"/>
        </pc:sldMkLst>
      </pc:sldChg>
      <pc:sldChg chg="del">
        <pc:chgData name="Ward, Reagan" userId="27291eb4-8241-4961-9e69-8c66e34cc5b0" providerId="ADAL" clId="{B271BC04-010B-46AB-876F-BCA9990F5FB3}" dt="2024-10-01T21:51:28.255" v="264" actId="47"/>
        <pc:sldMkLst>
          <pc:docMk/>
          <pc:sldMk cId="240262686" sldId="5641"/>
        </pc:sldMkLst>
      </pc:sldChg>
      <pc:sldChg chg="add del">
        <pc:chgData name="Ward, Reagan" userId="27291eb4-8241-4961-9e69-8c66e34cc5b0" providerId="ADAL" clId="{B271BC04-010B-46AB-876F-BCA9990F5FB3}" dt="2024-10-01T21:51:28.255" v="264" actId="47"/>
        <pc:sldMkLst>
          <pc:docMk/>
          <pc:sldMk cId="2865947116" sldId="5642"/>
        </pc:sldMkLst>
      </pc:sldChg>
      <pc:sldChg chg="addSp delSp modSp new mod modClrScheme chgLayout">
        <pc:chgData name="Ward, Reagan" userId="27291eb4-8241-4961-9e69-8c66e34cc5b0" providerId="ADAL" clId="{B271BC04-010B-46AB-876F-BCA9990F5FB3}" dt="2024-10-01T21:48:33.609" v="143" actId="20577"/>
        <pc:sldMkLst>
          <pc:docMk/>
          <pc:sldMk cId="1642551370" sldId="5645"/>
        </pc:sldMkLst>
      </pc:sldChg>
      <pc:sldChg chg="addSp delSp modSp new mod modClrScheme chgLayout">
        <pc:chgData name="Ward, Reagan" userId="27291eb4-8241-4961-9e69-8c66e34cc5b0" providerId="ADAL" clId="{B271BC04-010B-46AB-876F-BCA9990F5FB3}" dt="2024-10-01T21:49:23.908" v="229" actId="20577"/>
        <pc:sldMkLst>
          <pc:docMk/>
          <pc:sldMk cId="598057764" sldId="5646"/>
        </pc:sldMkLst>
      </pc:sldChg>
      <pc:sldChg chg="addSp delSp modSp new mod ord modClrScheme chgLayout">
        <pc:chgData name="Ward, Reagan" userId="27291eb4-8241-4961-9e69-8c66e34cc5b0" providerId="ADAL" clId="{B271BC04-010B-46AB-876F-BCA9990F5FB3}" dt="2024-10-03T13:59:30.943" v="5194" actId="27918"/>
        <pc:sldMkLst>
          <pc:docMk/>
          <pc:sldMk cId="3507505468" sldId="5647"/>
        </pc:sldMkLst>
      </pc:sldChg>
      <pc:sldChg chg="new del">
        <pc:chgData name="Ward, Reagan" userId="27291eb4-8241-4961-9e69-8c66e34cc5b0" providerId="ADAL" clId="{B271BC04-010B-46AB-876F-BCA9990F5FB3}" dt="2024-10-01T21:49:30.891" v="230" actId="47"/>
        <pc:sldMkLst>
          <pc:docMk/>
          <pc:sldMk cId="4289651389" sldId="5647"/>
        </pc:sldMkLst>
      </pc:sldChg>
      <pc:sldChg chg="addSp delSp modSp new mod modClrScheme chgLayout">
        <pc:chgData name="Ward, Reagan" userId="27291eb4-8241-4961-9e69-8c66e34cc5b0" providerId="ADAL" clId="{B271BC04-010B-46AB-876F-BCA9990F5FB3}" dt="2024-10-02T17:09:25.567" v="5166" actId="20577"/>
        <pc:sldMkLst>
          <pc:docMk/>
          <pc:sldMk cId="1420422173" sldId="5648"/>
        </pc:sldMkLst>
      </pc:sldChg>
      <pc:sldChg chg="addSp delSp modSp new mod modClrScheme chgLayout">
        <pc:chgData name="Ward, Reagan" userId="27291eb4-8241-4961-9e69-8c66e34cc5b0" providerId="ADAL" clId="{B271BC04-010B-46AB-876F-BCA9990F5FB3}" dt="2024-10-01T22:30:26.360" v="2557" actId="20577"/>
        <pc:sldMkLst>
          <pc:docMk/>
          <pc:sldMk cId="2854760544" sldId="5649"/>
        </pc:sldMkLst>
      </pc:sldChg>
      <pc:sldChg chg="addSp delSp modSp new mod modClrScheme chgLayout">
        <pc:chgData name="Ward, Reagan" userId="27291eb4-8241-4961-9e69-8c66e34cc5b0" providerId="ADAL" clId="{B271BC04-010B-46AB-876F-BCA9990F5FB3}" dt="2024-10-01T22:55:14.071" v="4195" actId="20577"/>
        <pc:sldMkLst>
          <pc:docMk/>
          <pc:sldMk cId="637644780" sldId="5650"/>
        </pc:sldMkLst>
      </pc:sldChg>
      <pc:sldChg chg="addSp delSp modSp new mod modClrScheme chgLayout">
        <pc:chgData name="Ward, Reagan" userId="27291eb4-8241-4961-9e69-8c66e34cc5b0" providerId="ADAL" clId="{B271BC04-010B-46AB-876F-BCA9990F5FB3}" dt="2024-10-01T23:01:06.397" v="4502" actId="13244"/>
        <pc:sldMkLst>
          <pc:docMk/>
          <pc:sldMk cId="168840990" sldId="5651"/>
        </pc:sldMkLst>
      </pc:sldChg>
      <pc:sldChg chg="addSp delSp modSp add mod setBg">
        <pc:chgData name="Ward, Reagan" userId="27291eb4-8241-4961-9e69-8c66e34cc5b0" providerId="ADAL" clId="{B271BC04-010B-46AB-876F-BCA9990F5FB3}" dt="2024-10-01T23:06:49.110" v="4933" actId="962"/>
        <pc:sldMkLst>
          <pc:docMk/>
          <pc:sldMk cId="4082004543" sldId="5652"/>
        </pc:sldMkLst>
      </pc:sldChg>
    </pc:docChg>
  </pc:docChgLst>
  <pc:docChgLst>
    <pc:chgData name="McRee, Rebecca" userId="S::mcree_r@cde.state.co.us::3a10fa13-9d60-4c0b-b361-471945732c34" providerId="AD" clId="Web-{F371A368-7BDA-562B-CE18-A33B01254AD7}"/>
    <pc:docChg chg="addSld delSld modSld">
      <pc:chgData name="McRee, Rebecca" userId="S::mcree_r@cde.state.co.us::3a10fa13-9d60-4c0b-b361-471945732c34" providerId="AD" clId="Web-{F371A368-7BDA-562B-CE18-A33B01254AD7}" dt="2024-07-08T23:11:01.429" v="164"/>
      <pc:docMkLst>
        <pc:docMk/>
      </pc:docMkLst>
      <pc:sldChg chg="modSp">
        <pc:chgData name="McRee, Rebecca" userId="S::mcree_r@cde.state.co.us::3a10fa13-9d60-4c0b-b361-471945732c34" providerId="AD" clId="Web-{F371A368-7BDA-562B-CE18-A33B01254AD7}" dt="2024-07-08T23:06:07.595" v="163" actId="14100"/>
        <pc:sldMkLst>
          <pc:docMk/>
          <pc:sldMk cId="538669139" sldId="5487"/>
        </pc:sldMkLst>
      </pc:sldChg>
      <pc:sldChg chg="modSp">
        <pc:chgData name="McRee, Rebecca" userId="S::mcree_r@cde.state.co.us::3a10fa13-9d60-4c0b-b361-471945732c34" providerId="AD" clId="Web-{F371A368-7BDA-562B-CE18-A33B01254AD7}" dt="2024-07-08T23:05:48.595" v="160" actId="20577"/>
        <pc:sldMkLst>
          <pc:docMk/>
          <pc:sldMk cId="1185884485" sldId="5488"/>
        </pc:sldMkLst>
      </pc:sldChg>
      <pc:sldChg chg="modSp add replId">
        <pc:chgData name="McRee, Rebecca" userId="S::mcree_r@cde.state.co.us::3a10fa13-9d60-4c0b-b361-471945732c34" providerId="AD" clId="Web-{F371A368-7BDA-562B-CE18-A33B01254AD7}" dt="2024-07-08T23:05:55.611" v="162" actId="20577"/>
        <pc:sldMkLst>
          <pc:docMk/>
          <pc:sldMk cId="2585022322" sldId="5489"/>
        </pc:sldMkLst>
      </pc:sldChg>
      <pc:sldChg chg="new del">
        <pc:chgData name="McRee, Rebecca" userId="S::mcree_r@cde.state.co.us::3a10fa13-9d60-4c0b-b361-471945732c34" providerId="AD" clId="Web-{F371A368-7BDA-562B-CE18-A33B01254AD7}" dt="2024-07-08T23:11:01.429" v="164"/>
        <pc:sldMkLst>
          <pc:docMk/>
          <pc:sldMk cId="3031851790" sldId="5490"/>
        </pc:sldMkLst>
      </pc:sldChg>
      <pc:sldChg chg="addSp delSp modSp new">
        <pc:chgData name="McRee, Rebecca" userId="S::mcree_r@cde.state.co.us::3a10fa13-9d60-4c0b-b361-471945732c34" providerId="AD" clId="Web-{F371A368-7BDA-562B-CE18-A33B01254AD7}" dt="2024-07-08T23:04:27.296" v="156" actId="20577"/>
        <pc:sldMkLst>
          <pc:docMk/>
          <pc:sldMk cId="1982214778" sldId="5491"/>
        </pc:sldMkLst>
      </pc:sldChg>
      <pc:sldChg chg="addSp delSp modSp new del">
        <pc:chgData name="McRee, Rebecca" userId="S::mcree_r@cde.state.co.us::3a10fa13-9d60-4c0b-b361-471945732c34" providerId="AD" clId="Web-{F371A368-7BDA-562B-CE18-A33B01254AD7}" dt="2024-07-08T23:03:40.452" v="135"/>
        <pc:sldMkLst>
          <pc:docMk/>
          <pc:sldMk cId="3510349753" sldId="5492"/>
        </pc:sldMkLst>
      </pc:sldChg>
    </pc:docChg>
  </pc:docChgLst>
  <pc:docChgLst>
    <pc:chgData name="Hoffman, Peter" userId="673cee94-26bd-4c2a-ab82-1b3669e2f049" providerId="ADAL" clId="{DBB0E892-7E9C-42F6-A322-6279961C9AE2}"/>
    <pc:docChg chg="modSld">
      <pc:chgData name="Hoffman, Peter" userId="673cee94-26bd-4c2a-ab82-1b3669e2f049" providerId="ADAL" clId="{DBB0E892-7E9C-42F6-A322-6279961C9AE2}" dt="2024-10-22T14:37:43.495" v="57" actId="20577"/>
      <pc:docMkLst>
        <pc:docMk/>
      </pc:docMkLst>
      <pc:sldChg chg="modSp mod">
        <pc:chgData name="Hoffman, Peter" userId="673cee94-26bd-4c2a-ab82-1b3669e2f049" providerId="ADAL" clId="{DBB0E892-7E9C-42F6-A322-6279961C9AE2}" dt="2024-10-22T14:37:43.495" v="57" actId="20577"/>
        <pc:sldMkLst>
          <pc:docMk/>
          <pc:sldMk cId="1212467416" sldId="261"/>
        </pc:sldMkLst>
      </pc:sldChg>
    </pc:docChg>
  </pc:docChgLst>
  <pc:docChgLst>
    <pc:chgData name="McRee, Rebecca" userId="S::mcree_r@cde.state.co.us::3a10fa13-9d60-4c0b-b361-471945732c34" providerId="AD" clId="Web-{3B557659-556A-EB5A-DE31-D5CA3DF5B09F}"/>
    <pc:docChg chg="addSld delSld modSld sldOrd">
      <pc:chgData name="McRee, Rebecca" userId="S::mcree_r@cde.state.co.us::3a10fa13-9d60-4c0b-b361-471945732c34" providerId="AD" clId="Web-{3B557659-556A-EB5A-DE31-D5CA3DF5B09F}" dt="2024-11-19T17:03:31.982" v="392" actId="14100"/>
      <pc:docMkLst>
        <pc:docMk/>
      </pc:docMkLst>
      <pc:sldChg chg="addSp delSp modSp">
        <pc:chgData name="McRee, Rebecca" userId="S::mcree_r@cde.state.co.us::3a10fa13-9d60-4c0b-b361-471945732c34" providerId="AD" clId="Web-{3B557659-556A-EB5A-DE31-D5CA3DF5B09F}" dt="2024-11-19T17:03:16.248" v="390" actId="20577"/>
        <pc:sldMkLst>
          <pc:docMk/>
          <pc:sldMk cId="1801856427" sldId="5683"/>
        </pc:sldMkLst>
      </pc:sldChg>
      <pc:sldChg chg="del">
        <pc:chgData name="McRee, Rebecca" userId="S::mcree_r@cde.state.co.us::3a10fa13-9d60-4c0b-b361-471945732c34" providerId="AD" clId="Web-{3B557659-556A-EB5A-DE31-D5CA3DF5B09F}" dt="2024-11-19T16:44:45.727" v="0"/>
        <pc:sldMkLst>
          <pc:docMk/>
          <pc:sldMk cId="829353435" sldId="5684"/>
        </pc:sldMkLst>
      </pc:sldChg>
      <pc:sldChg chg="modSp ord">
        <pc:chgData name="McRee, Rebecca" userId="S::mcree_r@cde.state.co.us::3a10fa13-9d60-4c0b-b361-471945732c34" providerId="AD" clId="Web-{3B557659-556A-EB5A-DE31-D5CA3DF5B09F}" dt="2024-11-19T17:03:24.560" v="391" actId="14100"/>
        <pc:sldMkLst>
          <pc:docMk/>
          <pc:sldMk cId="1068357804" sldId="5687"/>
        </pc:sldMkLst>
      </pc:sldChg>
      <pc:sldChg chg="modSp new">
        <pc:chgData name="McRee, Rebecca" userId="S::mcree_r@cde.state.co.us::3a10fa13-9d60-4c0b-b361-471945732c34" providerId="AD" clId="Web-{3B557659-556A-EB5A-DE31-D5CA3DF5B09F}" dt="2024-11-19T17:03:31.982" v="392" actId="14100"/>
        <pc:sldMkLst>
          <pc:docMk/>
          <pc:sldMk cId="3205990569" sldId="5707"/>
        </pc:sldMkLst>
      </pc:sldChg>
    </pc:docChg>
  </pc:docChgLst>
  <pc:docChgLst>
    <pc:chgData name="Ward, Reagan" userId="27291eb4-8241-4961-9e69-8c66e34cc5b0" providerId="ADAL" clId="{054A3838-1EAA-4569-8F5F-5F2FE1B98737}"/>
    <pc:docChg chg="undo custSel addSld delSld modSld">
      <pc:chgData name="Ward, Reagan" userId="27291eb4-8241-4961-9e69-8c66e34cc5b0" providerId="ADAL" clId="{054A3838-1EAA-4569-8F5F-5F2FE1B98737}" dt="2024-12-12T15:12:32.815" v="4380" actId="20577"/>
      <pc:docMkLst>
        <pc:docMk/>
      </pc:docMkLst>
      <pc:sldChg chg="modSp mod">
        <pc:chgData name="Ward, Reagan" userId="27291eb4-8241-4961-9e69-8c66e34cc5b0" providerId="ADAL" clId="{054A3838-1EAA-4569-8F5F-5F2FE1B98737}" dt="2024-12-12T15:11:36.559" v="4376" actId="27636"/>
        <pc:sldMkLst>
          <pc:docMk/>
          <pc:sldMk cId="1529755073" sldId="5611"/>
        </pc:sldMkLst>
      </pc:sldChg>
      <pc:sldChg chg="addSp delSp modSp mod chgLayout">
        <pc:chgData name="Ward, Reagan" userId="27291eb4-8241-4961-9e69-8c66e34cc5b0" providerId="ADAL" clId="{054A3838-1EAA-4569-8F5F-5F2FE1B98737}" dt="2024-12-12T15:11:31.818" v="4374" actId="207"/>
        <pc:sldMkLst>
          <pc:docMk/>
          <pc:sldMk cId="2878770330" sldId="5612"/>
        </pc:sldMkLst>
      </pc:sldChg>
      <pc:sldChg chg="del">
        <pc:chgData name="Ward, Reagan" userId="27291eb4-8241-4961-9e69-8c66e34cc5b0" providerId="ADAL" clId="{054A3838-1EAA-4569-8F5F-5F2FE1B98737}" dt="2024-12-11T15:59:32.788" v="196" actId="47"/>
        <pc:sldMkLst>
          <pc:docMk/>
          <pc:sldMk cId="1642551370" sldId="5645"/>
        </pc:sldMkLst>
      </pc:sldChg>
      <pc:sldChg chg="del">
        <pc:chgData name="Ward, Reagan" userId="27291eb4-8241-4961-9e69-8c66e34cc5b0" providerId="ADAL" clId="{054A3838-1EAA-4569-8F5F-5F2FE1B98737}" dt="2024-12-11T15:59:32.788" v="196" actId="47"/>
        <pc:sldMkLst>
          <pc:docMk/>
          <pc:sldMk cId="598057764" sldId="5646"/>
        </pc:sldMkLst>
      </pc:sldChg>
      <pc:sldChg chg="addSp delSp modSp new mod modClrScheme chgLayout">
        <pc:chgData name="Ward, Reagan" userId="27291eb4-8241-4961-9e69-8c66e34cc5b0" providerId="ADAL" clId="{054A3838-1EAA-4569-8F5F-5F2FE1B98737}" dt="2024-12-11T16:04:36.853" v="290" actId="20577"/>
        <pc:sldMkLst>
          <pc:docMk/>
          <pc:sldMk cId="1928308913" sldId="5721"/>
        </pc:sldMkLst>
      </pc:sldChg>
      <pc:sldChg chg="del">
        <pc:chgData name="Ward, Reagan" userId="27291eb4-8241-4961-9e69-8c66e34cc5b0" providerId="ADAL" clId="{054A3838-1EAA-4569-8F5F-5F2FE1B98737}" dt="2024-12-11T15:59:32.788" v="196" actId="47"/>
        <pc:sldMkLst>
          <pc:docMk/>
          <pc:sldMk cId="3135495328" sldId="5721"/>
        </pc:sldMkLst>
      </pc:sldChg>
      <pc:sldChg chg="addSp delSp modSp new mod modClrScheme chgLayout">
        <pc:chgData name="Ward, Reagan" userId="27291eb4-8241-4961-9e69-8c66e34cc5b0" providerId="ADAL" clId="{054A3838-1EAA-4569-8F5F-5F2FE1B98737}" dt="2024-12-11T17:57:10.138" v="3184" actId="20577"/>
        <pc:sldMkLst>
          <pc:docMk/>
          <pc:sldMk cId="244830633" sldId="5722"/>
        </pc:sldMkLst>
      </pc:sldChg>
      <pc:sldChg chg="addSp delSp modSp new mod modClrScheme chgLayout">
        <pc:chgData name="Ward, Reagan" userId="27291eb4-8241-4961-9e69-8c66e34cc5b0" providerId="ADAL" clId="{054A3838-1EAA-4569-8F5F-5F2FE1B98737}" dt="2024-12-11T21:36:27.087" v="3957" actId="20577"/>
        <pc:sldMkLst>
          <pc:docMk/>
          <pc:sldMk cId="3821929316" sldId="5723"/>
        </pc:sldMkLst>
      </pc:sldChg>
      <pc:sldChg chg="addSp delSp modSp new mod modClrScheme chgLayout">
        <pc:chgData name="Ward, Reagan" userId="27291eb4-8241-4961-9e69-8c66e34cc5b0" providerId="ADAL" clId="{054A3838-1EAA-4569-8F5F-5F2FE1B98737}" dt="2024-12-11T17:47:26.402" v="1364" actId="20577"/>
        <pc:sldMkLst>
          <pc:docMk/>
          <pc:sldMk cId="3846372300" sldId="5724"/>
        </pc:sldMkLst>
      </pc:sldChg>
      <pc:sldChg chg="addSp delSp modSp new mod modClrScheme chgLayout">
        <pc:chgData name="Ward, Reagan" userId="27291eb4-8241-4961-9e69-8c66e34cc5b0" providerId="ADAL" clId="{054A3838-1EAA-4569-8F5F-5F2FE1B98737}" dt="2024-12-11T18:06:44.814" v="3310" actId="20577"/>
        <pc:sldMkLst>
          <pc:docMk/>
          <pc:sldMk cId="2873612640" sldId="5725"/>
        </pc:sldMkLst>
      </pc:sldChg>
      <pc:sldChg chg="addSp delSp modSp new del mod modClrScheme chgLayout">
        <pc:chgData name="Ward, Reagan" userId="27291eb4-8241-4961-9e69-8c66e34cc5b0" providerId="ADAL" clId="{054A3838-1EAA-4569-8F5F-5F2FE1B98737}" dt="2024-12-11T21:36:09.934" v="3908" actId="47"/>
        <pc:sldMkLst>
          <pc:docMk/>
          <pc:sldMk cId="1933848707" sldId="5726"/>
        </pc:sldMkLst>
      </pc:sldChg>
      <pc:sldChg chg="del">
        <pc:chgData name="Ward, Reagan" userId="27291eb4-8241-4961-9e69-8c66e34cc5b0" providerId="ADAL" clId="{054A3838-1EAA-4569-8F5F-5F2FE1B98737}" dt="2024-12-11T21:36:09.934" v="3908" actId="47"/>
        <pc:sldMkLst>
          <pc:docMk/>
          <pc:sldMk cId="1487253166" sldId="5729"/>
        </pc:sldMkLst>
      </pc:sldChg>
      <pc:sldChg chg="addSp delSp modSp new mod modClrScheme chgLayout">
        <pc:chgData name="Ward, Reagan" userId="27291eb4-8241-4961-9e69-8c66e34cc5b0" providerId="ADAL" clId="{054A3838-1EAA-4569-8F5F-5F2FE1B98737}" dt="2024-12-11T21:44:37.131" v="4316" actId="15"/>
        <pc:sldMkLst>
          <pc:docMk/>
          <pc:sldMk cId="2569823441" sldId="5730"/>
        </pc:sldMkLst>
      </pc:sldChg>
      <pc:sldChg chg="modSp mod">
        <pc:chgData name="Ward, Reagan" userId="27291eb4-8241-4961-9e69-8c66e34cc5b0" providerId="ADAL" clId="{054A3838-1EAA-4569-8F5F-5F2FE1B98737}" dt="2024-12-12T15:04:35.958" v="4367" actId="207"/>
        <pc:sldMkLst>
          <pc:docMk/>
          <pc:sldMk cId="3924515015" sldId="5731"/>
        </pc:sldMkLst>
      </pc:sldChg>
    </pc:docChg>
  </pc:docChgLst>
  <pc:docChgLst>
    <pc:chgData name="Gudka, Dawna" userId="823cceae-331b-41d6-9a63-34ad6d1db55c" providerId="ADAL" clId="{549EA42D-A1CD-45B4-95B1-9F750FDEAE30}"/>
    <pc:docChg chg="custSel addSld delSld modSld">
      <pc:chgData name="Gudka, Dawna" userId="823cceae-331b-41d6-9a63-34ad6d1db55c" providerId="ADAL" clId="{549EA42D-A1CD-45B4-95B1-9F750FDEAE30}" dt="2024-07-25T01:11:34.345" v="837" actId="20577"/>
      <pc:docMkLst>
        <pc:docMk/>
      </pc:docMkLst>
      <pc:sldChg chg="addSp delSp modSp mod">
        <pc:chgData name="Gudka, Dawna" userId="823cceae-331b-41d6-9a63-34ad6d1db55c" providerId="ADAL" clId="{549EA42D-A1CD-45B4-95B1-9F750FDEAE30}" dt="2024-07-25T01:10:58.391" v="736" actId="962"/>
        <pc:sldMkLst>
          <pc:docMk/>
          <pc:sldMk cId="2968826480" sldId="5465"/>
        </pc:sldMkLst>
      </pc:sldChg>
      <pc:sldChg chg="del">
        <pc:chgData name="Gudka, Dawna" userId="823cceae-331b-41d6-9a63-34ad6d1db55c" providerId="ADAL" clId="{549EA42D-A1CD-45B4-95B1-9F750FDEAE30}" dt="2024-07-25T00:24:14.215" v="40" actId="2696"/>
        <pc:sldMkLst>
          <pc:docMk/>
          <pc:sldMk cId="3774009915" sldId="5467"/>
        </pc:sldMkLst>
      </pc:sldChg>
      <pc:sldChg chg="del">
        <pc:chgData name="Gudka, Dawna" userId="823cceae-331b-41d6-9a63-34ad6d1db55c" providerId="ADAL" clId="{549EA42D-A1CD-45B4-95B1-9F750FDEAE30}" dt="2024-07-25T00:24:32.458" v="42" actId="2696"/>
        <pc:sldMkLst>
          <pc:docMk/>
          <pc:sldMk cId="925303632" sldId="5468"/>
        </pc:sldMkLst>
      </pc:sldChg>
      <pc:sldChg chg="modSp mod">
        <pc:chgData name="Gudka, Dawna" userId="823cceae-331b-41d6-9a63-34ad6d1db55c" providerId="ADAL" clId="{549EA42D-A1CD-45B4-95B1-9F750FDEAE30}" dt="2024-07-25T00:23:59.496" v="39"/>
        <pc:sldMkLst>
          <pc:docMk/>
          <pc:sldMk cId="1765433899" sldId="5480"/>
        </pc:sldMkLst>
      </pc:sldChg>
      <pc:sldChg chg="del">
        <pc:chgData name="Gudka, Dawna" userId="823cceae-331b-41d6-9a63-34ad6d1db55c" providerId="ADAL" clId="{549EA42D-A1CD-45B4-95B1-9F750FDEAE30}" dt="2024-07-25T00:24:25.228" v="41" actId="2696"/>
        <pc:sldMkLst>
          <pc:docMk/>
          <pc:sldMk cId="2102237971" sldId="5481"/>
        </pc:sldMkLst>
      </pc:sldChg>
      <pc:sldChg chg="modSp add mod">
        <pc:chgData name="Gudka, Dawna" userId="823cceae-331b-41d6-9a63-34ad6d1db55c" providerId="ADAL" clId="{549EA42D-A1CD-45B4-95B1-9F750FDEAE30}" dt="2024-07-25T01:11:34.345" v="837" actId="20577"/>
        <pc:sldMkLst>
          <pc:docMk/>
          <pc:sldMk cId="1218041085" sldId="5519"/>
        </pc:sldMkLst>
      </pc:sldChg>
    </pc:docChg>
  </pc:docChgLst>
  <pc:docChgLst>
    <pc:chgData name="Gudka, Dawna" userId="823cceae-331b-41d6-9a63-34ad6d1db55c" providerId="ADAL" clId="{42F2ED5D-A4F4-4ECC-B075-736DD58303AF}"/>
    <pc:docChg chg="delSld modSld">
      <pc:chgData name="Gudka, Dawna" userId="823cceae-331b-41d6-9a63-34ad6d1db55c" providerId="ADAL" clId="{42F2ED5D-A4F4-4ECC-B075-736DD58303AF}" dt="2024-06-19T21:04:17.147" v="340" actId="2696"/>
      <pc:docMkLst>
        <pc:docMk/>
      </pc:docMkLst>
      <pc:sldChg chg="del">
        <pc:chgData name="Gudka, Dawna" userId="823cceae-331b-41d6-9a63-34ad6d1db55c" providerId="ADAL" clId="{42F2ED5D-A4F4-4ECC-B075-736DD58303AF}" dt="2024-06-19T20:59:03.893" v="337" actId="2696"/>
        <pc:sldMkLst>
          <pc:docMk/>
          <pc:sldMk cId="1532556162" sldId="314"/>
        </pc:sldMkLst>
      </pc:sldChg>
      <pc:sldChg chg="modSp del mod">
        <pc:chgData name="Gudka, Dawna" userId="823cceae-331b-41d6-9a63-34ad6d1db55c" providerId="ADAL" clId="{42F2ED5D-A4F4-4ECC-B075-736DD58303AF}" dt="2024-06-19T21:04:17.147" v="340" actId="2696"/>
        <pc:sldMkLst>
          <pc:docMk/>
          <pc:sldMk cId="1464257442" sldId="5452"/>
        </pc:sldMkLst>
      </pc:sldChg>
      <pc:sldChg chg="modSp del mod">
        <pc:chgData name="Gudka, Dawna" userId="823cceae-331b-41d6-9a63-34ad6d1db55c" providerId="ADAL" clId="{42F2ED5D-A4F4-4ECC-B075-736DD58303AF}" dt="2024-06-19T21:04:05.204" v="339" actId="2696"/>
        <pc:sldMkLst>
          <pc:docMk/>
          <pc:sldMk cId="1405902670" sldId="5458"/>
        </pc:sldMkLst>
      </pc:sldChg>
    </pc:docChg>
  </pc:docChgLst>
  <pc:docChgLst>
    <pc:chgData name="Hoffman, Peter" userId="673cee94-26bd-4c2a-ab82-1b3669e2f049" providerId="ADAL" clId="{3B5C8668-69A4-43CF-B3F5-019B234AA19D}"/>
    <pc:docChg chg="custSel addSld delSld modSld">
      <pc:chgData name="Hoffman, Peter" userId="673cee94-26bd-4c2a-ab82-1b3669e2f049" providerId="ADAL" clId="{3B5C8668-69A4-43CF-B3F5-019B234AA19D}" dt="2024-05-15T21:58:21.763" v="4" actId="2696"/>
      <pc:docMkLst>
        <pc:docMk/>
      </pc:docMkLst>
      <pc:sldChg chg="add">
        <pc:chgData name="Hoffman, Peter" userId="673cee94-26bd-4c2a-ab82-1b3669e2f049" providerId="ADAL" clId="{3B5C8668-69A4-43CF-B3F5-019B234AA19D}" dt="2024-05-15T21:58:14.562" v="0"/>
        <pc:sldMkLst>
          <pc:docMk/>
          <pc:sldMk cId="1118867174" sldId="5275"/>
        </pc:sldMkLst>
      </pc:sldChg>
      <pc:sldChg chg="modSp add mod">
        <pc:chgData name="Hoffman, Peter" userId="673cee94-26bd-4c2a-ab82-1b3669e2f049" providerId="ADAL" clId="{3B5C8668-69A4-43CF-B3F5-019B234AA19D}" dt="2024-05-15T21:58:14.678" v="3" actId="27636"/>
        <pc:sldMkLst>
          <pc:docMk/>
          <pc:sldMk cId="2916385814" sldId="5277"/>
        </pc:sldMkLst>
      </pc:sldChg>
      <pc:sldChg chg="modSp add mod">
        <pc:chgData name="Hoffman, Peter" userId="673cee94-26bd-4c2a-ab82-1b3669e2f049" providerId="ADAL" clId="{3B5C8668-69A4-43CF-B3F5-019B234AA19D}" dt="2024-05-15T21:58:14.662" v="1" actId="27636"/>
        <pc:sldMkLst>
          <pc:docMk/>
          <pc:sldMk cId="2365850526" sldId="5312"/>
        </pc:sldMkLst>
      </pc:sldChg>
      <pc:sldChg chg="add">
        <pc:chgData name="Hoffman, Peter" userId="673cee94-26bd-4c2a-ab82-1b3669e2f049" providerId="ADAL" clId="{3B5C8668-69A4-43CF-B3F5-019B234AA19D}" dt="2024-05-15T21:58:14.562" v="0"/>
        <pc:sldMkLst>
          <pc:docMk/>
          <pc:sldMk cId="2815576142" sldId="5313"/>
        </pc:sldMkLst>
      </pc:sldChg>
      <pc:sldChg chg="del">
        <pc:chgData name="Hoffman, Peter" userId="673cee94-26bd-4c2a-ab82-1b3669e2f049" providerId="ADAL" clId="{3B5C8668-69A4-43CF-B3F5-019B234AA19D}" dt="2024-05-15T21:58:21.763" v="4" actId="2696"/>
        <pc:sldMkLst>
          <pc:docMk/>
          <pc:sldMk cId="2570410255" sldId="5438"/>
        </pc:sldMkLst>
      </pc:sldChg>
      <pc:sldChg chg="del">
        <pc:chgData name="Hoffman, Peter" userId="673cee94-26bd-4c2a-ab82-1b3669e2f049" providerId="ADAL" clId="{3B5C8668-69A4-43CF-B3F5-019B234AA19D}" dt="2024-05-15T21:58:21.763" v="4" actId="2696"/>
        <pc:sldMkLst>
          <pc:docMk/>
          <pc:sldMk cId="3745767475" sldId="5439"/>
        </pc:sldMkLst>
      </pc:sldChg>
      <pc:sldChg chg="del">
        <pc:chgData name="Hoffman, Peter" userId="673cee94-26bd-4c2a-ab82-1b3669e2f049" providerId="ADAL" clId="{3B5C8668-69A4-43CF-B3F5-019B234AA19D}" dt="2024-05-15T21:58:21.763" v="4" actId="2696"/>
        <pc:sldMkLst>
          <pc:docMk/>
          <pc:sldMk cId="2274862231" sldId="5440"/>
        </pc:sldMkLst>
      </pc:sldChg>
      <pc:sldChg chg="del">
        <pc:chgData name="Hoffman, Peter" userId="673cee94-26bd-4c2a-ab82-1b3669e2f049" providerId="ADAL" clId="{3B5C8668-69A4-43CF-B3F5-019B234AA19D}" dt="2024-05-15T21:58:21.763" v="4" actId="2696"/>
        <pc:sldMkLst>
          <pc:docMk/>
          <pc:sldMk cId="2012818798" sldId="5441"/>
        </pc:sldMkLst>
      </pc:sldChg>
      <pc:sldChg chg="add">
        <pc:chgData name="Hoffman, Peter" userId="673cee94-26bd-4c2a-ab82-1b3669e2f049" providerId="ADAL" clId="{3B5C8668-69A4-43CF-B3F5-019B234AA19D}" dt="2024-05-15T21:58:14.562" v="0"/>
        <pc:sldMkLst>
          <pc:docMk/>
          <pc:sldMk cId="3373880383" sldId="5448"/>
        </pc:sldMkLst>
      </pc:sldChg>
    </pc:docChg>
  </pc:docChgLst>
  <pc:docChgLst>
    <pc:chgData name="Slutzky, Collin" userId="S::slutzky_c@cde.state.co.us::21f7fb5c-490d-42a4-8741-4ce78a53b03a" providerId="AD" clId="Web-{BD2CCE25-E797-604D-5ADA-3A0DE169516C}"/>
    <pc:docChg chg="addSld modSld">
      <pc:chgData name="Slutzky, Collin" userId="S::slutzky_c@cde.state.co.us::21f7fb5c-490d-42a4-8741-4ce78a53b03a" providerId="AD" clId="Web-{BD2CCE25-E797-604D-5ADA-3A0DE169516C}" dt="2025-01-23T15:19:35.223" v="117" actId="20577"/>
      <pc:docMkLst>
        <pc:docMk/>
      </pc:docMkLst>
      <pc:sldChg chg="modSp add replId">
        <pc:chgData name="Slutzky, Collin" userId="S::slutzky_c@cde.state.co.us::21f7fb5c-490d-42a4-8741-4ce78a53b03a" providerId="AD" clId="Web-{BD2CCE25-E797-604D-5ADA-3A0DE169516C}" dt="2025-01-23T15:19:35.223" v="117" actId="20577"/>
        <pc:sldMkLst>
          <pc:docMk/>
          <pc:sldMk cId="467082449" sldId="5776"/>
        </pc:sldMkLst>
      </pc:sldChg>
    </pc:docChg>
  </pc:docChgLst>
  <pc:docChgLst>
    <pc:chgData name="Rhodes, Tara" userId="S::rhodes_t@cde.state.co.us::566307b0-1e17-4826-87e1-0feb85a922f2" providerId="AD" clId="Web-{D330D1BA-640B-F240-0EF9-BE5D8A9FDF81}"/>
    <pc:docChg chg="modSld">
      <pc:chgData name="Rhodes, Tara" userId="S::rhodes_t@cde.state.co.us::566307b0-1e17-4826-87e1-0feb85a922f2" providerId="AD" clId="Web-{D330D1BA-640B-F240-0EF9-BE5D8A9FDF81}" dt="2024-08-01T12:32:43.780" v="83" actId="20577"/>
      <pc:docMkLst>
        <pc:docMk/>
      </pc:docMkLst>
      <pc:sldChg chg="modSp">
        <pc:chgData name="Rhodes, Tara" userId="S::rhodes_t@cde.state.co.us::566307b0-1e17-4826-87e1-0feb85a922f2" providerId="AD" clId="Web-{D330D1BA-640B-F240-0EF9-BE5D8A9FDF81}" dt="2024-08-01T12:31:24.153" v="79" actId="20577"/>
        <pc:sldMkLst>
          <pc:docMk/>
          <pc:sldMk cId="1153930597" sldId="5504"/>
        </pc:sldMkLst>
      </pc:sldChg>
      <pc:sldChg chg="modSp">
        <pc:chgData name="Rhodes, Tara" userId="S::rhodes_t@cde.state.co.us::566307b0-1e17-4826-87e1-0feb85a922f2" providerId="AD" clId="Web-{D330D1BA-640B-F240-0EF9-BE5D8A9FDF81}" dt="2024-08-01T12:32:43.780" v="83" actId="20577"/>
        <pc:sldMkLst>
          <pc:docMk/>
          <pc:sldMk cId="2423109446" sldId="5516"/>
        </pc:sldMkLst>
      </pc:sldChg>
    </pc:docChg>
  </pc:docChgLst>
  <pc:docChgLst>
    <pc:chgData name="Tribbett, Jessica" userId="S::tribbett_jessica@cde.state.co.us::b8af59d7-a86d-4166-a022-d856dc24c475" providerId="AD" clId="Web-{8182EA49-FBAC-AD86-4267-2C1B2BB7D16B}"/>
    <pc:docChg chg="addSld modSld sldOrd">
      <pc:chgData name="Tribbett, Jessica" userId="S::tribbett_jessica@cde.state.co.us::b8af59d7-a86d-4166-a022-d856dc24c475" providerId="AD" clId="Web-{8182EA49-FBAC-AD86-4267-2C1B2BB7D16B}" dt="2024-09-18T20:45:50.825" v="335" actId="1076"/>
      <pc:docMkLst>
        <pc:docMk/>
      </pc:docMkLst>
      <pc:sldChg chg="modSp">
        <pc:chgData name="Tribbett, Jessica" userId="S::tribbett_jessica@cde.state.co.us::b8af59d7-a86d-4166-a022-d856dc24c475" providerId="AD" clId="Web-{8182EA49-FBAC-AD86-4267-2C1B2BB7D16B}" dt="2024-09-18T20:16:39.297" v="12" actId="20577"/>
        <pc:sldMkLst>
          <pc:docMk/>
          <pc:sldMk cId="1347439500" sldId="5630"/>
        </pc:sldMkLst>
      </pc:sldChg>
      <pc:sldChg chg="addSp delSp modSp add ord replId">
        <pc:chgData name="Tribbett, Jessica" userId="S::tribbett_jessica@cde.state.co.us::b8af59d7-a86d-4166-a022-d856dc24c475" providerId="AD" clId="Web-{8182EA49-FBAC-AD86-4267-2C1B2BB7D16B}" dt="2024-09-18T20:39:14.045" v="293" actId="1076"/>
        <pc:sldMkLst>
          <pc:docMk/>
          <pc:sldMk cId="2294712313" sldId="5633"/>
        </pc:sldMkLst>
      </pc:sldChg>
      <pc:sldChg chg="addSp delSp modSp add ord replId">
        <pc:chgData name="Tribbett, Jessica" userId="S::tribbett_jessica@cde.state.co.us::b8af59d7-a86d-4166-a022-d856dc24c475" providerId="AD" clId="Web-{8182EA49-FBAC-AD86-4267-2C1B2BB7D16B}" dt="2024-09-18T20:45:50.825" v="335" actId="1076"/>
        <pc:sldMkLst>
          <pc:docMk/>
          <pc:sldMk cId="2350224396" sldId="5634"/>
        </pc:sldMkLst>
      </pc:sldChg>
      <pc:sldChg chg="addSp delSp modSp add replId">
        <pc:chgData name="Tribbett, Jessica" userId="S::tribbett_jessica@cde.state.co.us::b8af59d7-a86d-4166-a022-d856dc24c475" providerId="AD" clId="Web-{8182EA49-FBAC-AD86-4267-2C1B2BB7D16B}" dt="2024-09-18T20:44:45.685" v="330" actId="1076"/>
        <pc:sldMkLst>
          <pc:docMk/>
          <pc:sldMk cId="3143943979" sldId="5635"/>
        </pc:sldMkLst>
      </pc:sldChg>
    </pc:docChg>
  </pc:docChgLst>
  <pc:docChgLst>
    <pc:chgData name="Rhodes, Tara" userId="S::rhodes_t@cde.state.co.us::566307b0-1e17-4826-87e1-0feb85a922f2" providerId="AD" clId="Web-{13679AA8-DF89-5340-8587-DEAACE81216A}"/>
    <pc:docChg chg="addSld modSld">
      <pc:chgData name="Rhodes, Tara" userId="S::rhodes_t@cde.state.co.us::566307b0-1e17-4826-87e1-0feb85a922f2" providerId="AD" clId="Web-{13679AA8-DF89-5340-8587-DEAACE81216A}" dt="2024-08-22T05:10:17.709" v="438" actId="20577"/>
      <pc:docMkLst>
        <pc:docMk/>
      </pc:docMkLst>
      <pc:sldChg chg="modSp">
        <pc:chgData name="Rhodes, Tara" userId="S::rhodes_t@cde.state.co.us::566307b0-1e17-4826-87e1-0feb85a922f2" providerId="AD" clId="Web-{13679AA8-DF89-5340-8587-DEAACE81216A}" dt="2024-08-22T04:41:01.621" v="7" actId="20577"/>
        <pc:sldMkLst>
          <pc:docMk/>
          <pc:sldMk cId="1153930597" sldId="5504"/>
        </pc:sldMkLst>
      </pc:sldChg>
      <pc:sldChg chg="modSp modNotes">
        <pc:chgData name="Rhodes, Tara" userId="S::rhodes_t@cde.state.co.us::566307b0-1e17-4826-87e1-0feb85a922f2" providerId="AD" clId="Web-{13679AA8-DF89-5340-8587-DEAACE81216A}" dt="2024-08-22T05:10:17.709" v="438" actId="20577"/>
        <pc:sldMkLst>
          <pc:docMk/>
          <pc:sldMk cId="2423109446" sldId="5516"/>
        </pc:sldMkLst>
      </pc:sldChg>
      <pc:sldChg chg="addSp delSp modSp">
        <pc:chgData name="Rhodes, Tara" userId="S::rhodes_t@cde.state.co.us::566307b0-1e17-4826-87e1-0feb85a922f2" providerId="AD" clId="Web-{13679AA8-DF89-5340-8587-DEAACE81216A}" dt="2024-08-22T04:42:37.281" v="24"/>
        <pc:sldMkLst>
          <pc:docMk/>
          <pc:sldMk cId="3919774085" sldId="5545"/>
        </pc:sldMkLst>
      </pc:sldChg>
      <pc:sldChg chg="addSp delSp modSp">
        <pc:chgData name="Rhodes, Tara" userId="S::rhodes_t@cde.state.co.us::566307b0-1e17-4826-87e1-0feb85a922f2" providerId="AD" clId="Web-{13679AA8-DF89-5340-8587-DEAACE81216A}" dt="2024-08-22T04:59:16.343" v="212" actId="20577"/>
        <pc:sldMkLst>
          <pc:docMk/>
          <pc:sldMk cId="3613590764" sldId="5555"/>
        </pc:sldMkLst>
      </pc:sldChg>
      <pc:sldChg chg="addSp delSp modSp add replId">
        <pc:chgData name="Rhodes, Tara" userId="S::rhodes_t@cde.state.co.us::566307b0-1e17-4826-87e1-0feb85a922f2" providerId="AD" clId="Web-{13679AA8-DF89-5340-8587-DEAACE81216A}" dt="2024-08-22T04:59:12.546" v="209" actId="20577"/>
        <pc:sldMkLst>
          <pc:docMk/>
          <pc:sldMk cId="3463355162" sldId="5561"/>
        </pc:sldMkLst>
      </pc:sldChg>
      <pc:sldChg chg="addSp delSp modSp add replId">
        <pc:chgData name="Rhodes, Tara" userId="S::rhodes_t@cde.state.co.us::566307b0-1e17-4826-87e1-0feb85a922f2" providerId="AD" clId="Web-{13679AA8-DF89-5340-8587-DEAACE81216A}" dt="2024-08-22T05:01:03.472" v="289" actId="20577"/>
        <pc:sldMkLst>
          <pc:docMk/>
          <pc:sldMk cId="1320593860" sldId="5562"/>
        </pc:sldMkLst>
      </pc:sldChg>
    </pc:docChg>
  </pc:docChgLst>
  <pc:docChgLst>
    <pc:chgData name="Severson, Annette" userId="S::severson_a@cde.state.co.us::199f3c28-b733-4b36-8b0e-b7eb6984ff94" providerId="AD" clId="Web-{E49D82B7-2379-62EA-5071-70958AFCC922}"/>
    <pc:docChg chg="addSld delSld modSld">
      <pc:chgData name="Severson, Annette" userId="S::severson_a@cde.state.co.us::199f3c28-b733-4b36-8b0e-b7eb6984ff94" providerId="AD" clId="Web-{E49D82B7-2379-62EA-5071-70958AFCC922}" dt="2024-12-04T15:02:17.945" v="59"/>
      <pc:docMkLst>
        <pc:docMk/>
      </pc:docMkLst>
      <pc:sldChg chg="del">
        <pc:chgData name="Severson, Annette" userId="S::severson_a@cde.state.co.us::199f3c28-b733-4b36-8b0e-b7eb6984ff94" providerId="AD" clId="Web-{E49D82B7-2379-62EA-5071-70958AFCC922}" dt="2024-12-04T14:59:17.881" v="0"/>
        <pc:sldMkLst>
          <pc:docMk/>
          <pc:sldMk cId="3771905201" sldId="4955"/>
        </pc:sldMkLst>
      </pc:sldChg>
      <pc:sldChg chg="modSp">
        <pc:chgData name="Severson, Annette" userId="S::severson_a@cde.state.co.us::199f3c28-b733-4b36-8b0e-b7eb6984ff94" providerId="AD" clId="Web-{E49D82B7-2379-62EA-5071-70958AFCC922}" dt="2024-12-04T14:59:29.834" v="9" actId="20577"/>
        <pc:sldMkLst>
          <pc:docMk/>
          <pc:sldMk cId="1125029257" sldId="5590"/>
        </pc:sldMkLst>
      </pc:sldChg>
      <pc:sldChg chg="modSp del">
        <pc:chgData name="Severson, Annette" userId="S::severson_a@cde.state.co.us::199f3c28-b733-4b36-8b0e-b7eb6984ff94" providerId="AD" clId="Web-{E49D82B7-2379-62EA-5071-70958AFCC922}" dt="2024-12-04T15:02:02.601" v="56"/>
        <pc:sldMkLst>
          <pc:docMk/>
          <pc:sldMk cId="3805491149" sldId="5591"/>
        </pc:sldMkLst>
      </pc:sldChg>
      <pc:sldChg chg="add del">
        <pc:chgData name="Severson, Annette" userId="S::severson_a@cde.state.co.us::199f3c28-b733-4b36-8b0e-b7eb6984ff94" providerId="AD" clId="Web-{E49D82B7-2379-62EA-5071-70958AFCC922}" dt="2024-12-04T15:02:14.336" v="57"/>
        <pc:sldMkLst>
          <pc:docMk/>
          <pc:sldMk cId="1155336096" sldId="5709"/>
        </pc:sldMkLst>
      </pc:sldChg>
      <pc:sldChg chg="add del">
        <pc:chgData name="Severson, Annette" userId="S::severson_a@cde.state.co.us::199f3c28-b733-4b36-8b0e-b7eb6984ff94" providerId="AD" clId="Web-{E49D82B7-2379-62EA-5071-70958AFCC922}" dt="2024-12-04T15:02:16.039" v="58"/>
        <pc:sldMkLst>
          <pc:docMk/>
          <pc:sldMk cId="2853606676" sldId="5710"/>
        </pc:sldMkLst>
      </pc:sldChg>
      <pc:sldChg chg="del">
        <pc:chgData name="Severson, Annette" userId="S::severson_a@cde.state.co.us::199f3c28-b733-4b36-8b0e-b7eb6984ff94" providerId="AD" clId="Web-{E49D82B7-2379-62EA-5071-70958AFCC922}" dt="2024-12-04T15:02:17.945" v="59"/>
        <pc:sldMkLst>
          <pc:docMk/>
          <pc:sldMk cId="1789465247" sldId="5711"/>
        </pc:sldMkLst>
      </pc:sldChg>
      <pc:sldChg chg="modSp add replId">
        <pc:chgData name="Severson, Annette" userId="S::severson_a@cde.state.co.us::199f3c28-b733-4b36-8b0e-b7eb6984ff94" providerId="AD" clId="Web-{E49D82B7-2379-62EA-5071-70958AFCC922}" dt="2024-12-04T15:01:09.304" v="48" actId="20577"/>
        <pc:sldMkLst>
          <pc:docMk/>
          <pc:sldMk cId="951239136" sldId="5713"/>
        </pc:sldMkLst>
      </pc:sldChg>
      <pc:sldChg chg="add del replId">
        <pc:chgData name="Severson, Annette" userId="S::severson_a@cde.state.co.us::199f3c28-b733-4b36-8b0e-b7eb6984ff94" providerId="AD" clId="Web-{E49D82B7-2379-62EA-5071-70958AFCC922}" dt="2024-12-04T15:00:29.741" v="39"/>
        <pc:sldMkLst>
          <pc:docMk/>
          <pc:sldMk cId="1112960660" sldId="5713"/>
        </pc:sldMkLst>
      </pc:sldChg>
    </pc:docChg>
  </pc:docChgLst>
  <pc:docChgLst>
    <pc:chgData name="Tribbett, Jessica" userId="S::tribbett_jessica@cde.state.co.us::b8af59d7-a86d-4166-a022-d856dc24c475" providerId="AD" clId="Web-{2967BE02-9C16-ED2C-7308-D2AF93747397}"/>
    <pc:docChg chg="addSld delSld modSld">
      <pc:chgData name="Tribbett, Jessica" userId="S::tribbett_jessica@cde.state.co.us::b8af59d7-a86d-4166-a022-d856dc24c475" providerId="AD" clId="Web-{2967BE02-9C16-ED2C-7308-D2AF93747397}" dt="2024-10-02T19:04:26.720" v="169" actId="1076"/>
      <pc:docMkLst>
        <pc:docMk/>
      </pc:docMkLst>
      <pc:sldChg chg="delSp modSp del">
        <pc:chgData name="Tribbett, Jessica" userId="S::tribbett_jessica@cde.state.co.us::b8af59d7-a86d-4166-a022-d856dc24c475" providerId="AD" clId="Web-{2967BE02-9C16-ED2C-7308-D2AF93747397}" dt="2024-10-02T19:02:59.595" v="159"/>
        <pc:sldMkLst>
          <pc:docMk/>
          <pc:sldMk cId="4006630429" sldId="282"/>
        </pc:sldMkLst>
      </pc:sldChg>
      <pc:sldChg chg="add">
        <pc:chgData name="Tribbett, Jessica" userId="S::tribbett_jessica@cde.state.co.us::b8af59d7-a86d-4166-a022-d856dc24c475" providerId="AD" clId="Web-{2967BE02-9C16-ED2C-7308-D2AF93747397}" dt="2024-10-02T19:03:16.892" v="160"/>
        <pc:sldMkLst>
          <pc:docMk/>
          <pc:sldMk cId="2294712313" sldId="5633"/>
        </pc:sldMkLst>
      </pc:sldChg>
      <pc:sldChg chg="add">
        <pc:chgData name="Tribbett, Jessica" userId="S::tribbett_jessica@cde.state.co.us::b8af59d7-a86d-4166-a022-d856dc24c475" providerId="AD" clId="Web-{2967BE02-9C16-ED2C-7308-D2AF93747397}" dt="2024-10-02T19:03:26.329" v="161"/>
        <pc:sldMkLst>
          <pc:docMk/>
          <pc:sldMk cId="2350224396" sldId="5634"/>
        </pc:sldMkLst>
      </pc:sldChg>
      <pc:sldChg chg="modSp">
        <pc:chgData name="Tribbett, Jessica" userId="S::tribbett_jessica@cde.state.co.us::b8af59d7-a86d-4166-a022-d856dc24c475" providerId="AD" clId="Web-{2967BE02-9C16-ED2C-7308-D2AF93747397}" dt="2024-10-02T18:52:07.505" v="15" actId="20577"/>
        <pc:sldMkLst>
          <pc:docMk/>
          <pc:sldMk cId="1642551370" sldId="5645"/>
        </pc:sldMkLst>
      </pc:sldChg>
      <pc:sldChg chg="modSp">
        <pc:chgData name="Tribbett, Jessica" userId="S::tribbett_jessica@cde.state.co.us::b8af59d7-a86d-4166-a022-d856dc24c475" providerId="AD" clId="Web-{2967BE02-9C16-ED2C-7308-D2AF93747397}" dt="2024-10-02T19:02:05.283" v="124" actId="20577"/>
        <pc:sldMkLst>
          <pc:docMk/>
          <pc:sldMk cId="598057764" sldId="5646"/>
        </pc:sldMkLst>
      </pc:sldChg>
      <pc:sldChg chg="addSp delSp modSp add replId">
        <pc:chgData name="Tribbett, Jessica" userId="S::tribbett_jessica@cde.state.co.us::b8af59d7-a86d-4166-a022-d856dc24c475" providerId="AD" clId="Web-{2967BE02-9C16-ED2C-7308-D2AF93747397}" dt="2024-10-02T19:04:26.720" v="169" actId="1076"/>
        <pc:sldMkLst>
          <pc:docMk/>
          <pc:sldMk cId="551690387" sldId="5656"/>
        </pc:sldMkLst>
      </pc:sldChg>
    </pc:docChg>
  </pc:docChgLst>
  <pc:docChgLst>
    <pc:chgData name="Ward, Reagan" userId="27291eb4-8241-4961-9e69-8c66e34cc5b0" providerId="ADAL" clId="{95462795-F530-401E-9A80-E67D0A6CA69B}"/>
    <pc:docChg chg="undo custSel addSld delSld modSld sldOrd addMainMaster delMainMaster modMainMaster">
      <pc:chgData name="Ward, Reagan" userId="27291eb4-8241-4961-9e69-8c66e34cc5b0" providerId="ADAL" clId="{95462795-F530-401E-9A80-E67D0A6CA69B}" dt="2025-01-09T15:07:57.181" v="5515" actId="13244"/>
      <pc:docMkLst>
        <pc:docMk/>
      </pc:docMkLst>
      <pc:sldChg chg="addSp delSp modSp add mod">
        <pc:chgData name="Ward, Reagan" userId="27291eb4-8241-4961-9e69-8c66e34cc5b0" providerId="ADAL" clId="{95462795-F530-401E-9A80-E67D0A6CA69B}" dt="2025-01-09T15:07:57.181" v="5515" actId="13244"/>
        <pc:sldMkLst>
          <pc:docMk/>
          <pc:sldMk cId="4006630429" sldId="282"/>
        </pc:sldMkLst>
      </pc:sldChg>
      <pc:sldChg chg="modSp mod">
        <pc:chgData name="Ward, Reagan" userId="27291eb4-8241-4961-9e69-8c66e34cc5b0" providerId="ADAL" clId="{95462795-F530-401E-9A80-E67D0A6CA69B}" dt="2025-01-07T15:45:29.842" v="394" actId="2711"/>
        <pc:sldMkLst>
          <pc:docMk/>
          <pc:sldMk cId="3227145924" sldId="5097"/>
        </pc:sldMkLst>
        <pc:graphicFrameChg chg="modGraphic">
          <ac:chgData name="Ward, Reagan" userId="27291eb4-8241-4961-9e69-8c66e34cc5b0" providerId="ADAL" clId="{95462795-F530-401E-9A80-E67D0A6CA69B}" dt="2025-01-07T15:45:29.842" v="394" actId="2711"/>
          <ac:graphicFrameMkLst>
            <pc:docMk/>
            <pc:sldMk cId="3227145924" sldId="5097"/>
            <ac:graphicFrameMk id="7" creationId="{2864BB53-F741-4FFC-0348-1AC10AD60EEB}"/>
          </ac:graphicFrameMkLst>
        </pc:graphicFrameChg>
      </pc:sldChg>
      <pc:sldChg chg="modSp mod">
        <pc:chgData name="Ward, Reagan" userId="27291eb4-8241-4961-9e69-8c66e34cc5b0" providerId="ADAL" clId="{95462795-F530-401E-9A80-E67D0A6CA69B}" dt="2025-01-09T15:03:48.542" v="5481" actId="13244"/>
        <pc:sldMkLst>
          <pc:docMk/>
          <pc:sldMk cId="3674759564" sldId="5255"/>
        </pc:sldMkLst>
      </pc:sldChg>
      <pc:sldChg chg="del">
        <pc:chgData name="Ward, Reagan" userId="27291eb4-8241-4961-9e69-8c66e34cc5b0" providerId="ADAL" clId="{95462795-F530-401E-9A80-E67D0A6CA69B}" dt="2025-01-07T15:53:43.592" v="613" actId="47"/>
        <pc:sldMkLst>
          <pc:docMk/>
          <pc:sldMk cId="2383163532" sldId="5310"/>
        </pc:sldMkLst>
      </pc:sldChg>
      <pc:sldChg chg="addSp delSp modSp mod modClrScheme chgLayout">
        <pc:chgData name="Ward, Reagan" userId="27291eb4-8241-4961-9e69-8c66e34cc5b0" providerId="ADAL" clId="{95462795-F530-401E-9A80-E67D0A6CA69B}" dt="2025-01-07T15:56:29.603" v="749" actId="700"/>
        <pc:sldMkLst>
          <pc:docMk/>
          <pc:sldMk cId="2815576142" sldId="5313"/>
        </pc:sldMkLst>
      </pc:sldChg>
      <pc:sldChg chg="del">
        <pc:chgData name="Ward, Reagan" userId="27291eb4-8241-4961-9e69-8c66e34cc5b0" providerId="ADAL" clId="{95462795-F530-401E-9A80-E67D0A6CA69B}" dt="2025-01-07T15:53:43.592" v="613" actId="47"/>
        <pc:sldMkLst>
          <pc:docMk/>
          <pc:sldMk cId="3918244797" sldId="5314"/>
        </pc:sldMkLst>
      </pc:sldChg>
      <pc:sldChg chg="del">
        <pc:chgData name="Ward, Reagan" userId="27291eb4-8241-4961-9e69-8c66e34cc5b0" providerId="ADAL" clId="{95462795-F530-401E-9A80-E67D0A6CA69B}" dt="2025-01-07T15:53:43.592" v="613" actId="47"/>
        <pc:sldMkLst>
          <pc:docMk/>
          <pc:sldMk cId="2406663207" sldId="5318"/>
        </pc:sldMkLst>
      </pc:sldChg>
      <pc:sldChg chg="del">
        <pc:chgData name="Ward, Reagan" userId="27291eb4-8241-4961-9e69-8c66e34cc5b0" providerId="ADAL" clId="{95462795-F530-401E-9A80-E67D0A6CA69B}" dt="2025-01-07T15:53:43.592" v="613" actId="47"/>
        <pc:sldMkLst>
          <pc:docMk/>
          <pc:sldMk cId="3766001421" sldId="5319"/>
        </pc:sldMkLst>
      </pc:sldChg>
      <pc:sldChg chg="modSp add del setBg">
        <pc:chgData name="Ward, Reagan" userId="27291eb4-8241-4961-9e69-8c66e34cc5b0" providerId="ADAL" clId="{95462795-F530-401E-9A80-E67D0A6CA69B}" dt="2025-01-07T16:21:41.069" v="939" actId="47"/>
        <pc:sldMkLst>
          <pc:docMk/>
          <pc:sldMk cId="2043052333" sldId="5414"/>
        </pc:sldMkLst>
      </pc:sldChg>
      <pc:sldChg chg="modSp add del mod">
        <pc:chgData name="Ward, Reagan" userId="27291eb4-8241-4961-9e69-8c66e34cc5b0" providerId="ADAL" clId="{95462795-F530-401E-9A80-E67D0A6CA69B}" dt="2025-01-07T16:38:59.636" v="1070" actId="47"/>
        <pc:sldMkLst>
          <pc:docMk/>
          <pc:sldMk cId="794275993" sldId="5416"/>
        </pc:sldMkLst>
      </pc:sldChg>
      <pc:sldChg chg="modSp add mod">
        <pc:chgData name="Ward, Reagan" userId="27291eb4-8241-4961-9e69-8c66e34cc5b0" providerId="ADAL" clId="{95462795-F530-401E-9A80-E67D0A6CA69B}" dt="2025-01-07T18:27:12.876" v="5319" actId="13244"/>
        <pc:sldMkLst>
          <pc:docMk/>
          <pc:sldMk cId="4101540543" sldId="5420"/>
        </pc:sldMkLst>
      </pc:sldChg>
      <pc:sldChg chg="ord">
        <pc:chgData name="Ward, Reagan" userId="27291eb4-8241-4961-9e69-8c66e34cc5b0" providerId="ADAL" clId="{95462795-F530-401E-9A80-E67D0A6CA69B}" dt="2025-01-07T15:56:09.205" v="745"/>
        <pc:sldMkLst>
          <pc:docMk/>
          <pc:sldMk cId="783971613" sldId="5619"/>
        </pc:sldMkLst>
      </pc:sldChg>
      <pc:sldChg chg="del">
        <pc:chgData name="Ward, Reagan" userId="27291eb4-8241-4961-9e69-8c66e34cc5b0" providerId="ADAL" clId="{95462795-F530-401E-9A80-E67D0A6CA69B}" dt="2025-01-07T15:53:43.592" v="613" actId="47"/>
        <pc:sldMkLst>
          <pc:docMk/>
          <pc:sldMk cId="2330773793" sldId="5714"/>
        </pc:sldMkLst>
      </pc:sldChg>
      <pc:sldChg chg="del">
        <pc:chgData name="Ward, Reagan" userId="27291eb4-8241-4961-9e69-8c66e34cc5b0" providerId="ADAL" clId="{95462795-F530-401E-9A80-E67D0A6CA69B}" dt="2025-01-07T15:53:43.592" v="613" actId="47"/>
        <pc:sldMkLst>
          <pc:docMk/>
          <pc:sldMk cId="3812577952" sldId="5715"/>
        </pc:sldMkLst>
      </pc:sldChg>
      <pc:sldChg chg="del">
        <pc:chgData name="Ward, Reagan" userId="27291eb4-8241-4961-9e69-8c66e34cc5b0" providerId="ADAL" clId="{95462795-F530-401E-9A80-E67D0A6CA69B}" dt="2025-01-07T15:53:43.592" v="613" actId="47"/>
        <pc:sldMkLst>
          <pc:docMk/>
          <pc:sldMk cId="217821678" sldId="5717"/>
        </pc:sldMkLst>
      </pc:sldChg>
      <pc:sldChg chg="del">
        <pc:chgData name="Ward, Reagan" userId="27291eb4-8241-4961-9e69-8c66e34cc5b0" providerId="ADAL" clId="{95462795-F530-401E-9A80-E67D0A6CA69B}" dt="2025-01-07T15:53:43.592" v="613" actId="47"/>
        <pc:sldMkLst>
          <pc:docMk/>
          <pc:sldMk cId="4198473433" sldId="5718"/>
        </pc:sldMkLst>
      </pc:sldChg>
      <pc:sldChg chg="del">
        <pc:chgData name="Ward, Reagan" userId="27291eb4-8241-4961-9e69-8c66e34cc5b0" providerId="ADAL" clId="{95462795-F530-401E-9A80-E67D0A6CA69B}" dt="2025-01-07T15:53:43.592" v="613" actId="47"/>
        <pc:sldMkLst>
          <pc:docMk/>
          <pc:sldMk cId="913226430" sldId="5719"/>
        </pc:sldMkLst>
      </pc:sldChg>
      <pc:sldChg chg="del">
        <pc:chgData name="Ward, Reagan" userId="27291eb4-8241-4961-9e69-8c66e34cc5b0" providerId="ADAL" clId="{95462795-F530-401E-9A80-E67D0A6CA69B}" dt="2025-01-07T15:53:43.592" v="613" actId="47"/>
        <pc:sldMkLst>
          <pc:docMk/>
          <pc:sldMk cId="3974479967" sldId="5720"/>
        </pc:sldMkLst>
      </pc:sldChg>
      <pc:sldChg chg="modSp add mod ord">
        <pc:chgData name="Ward, Reagan" userId="27291eb4-8241-4961-9e69-8c66e34cc5b0" providerId="ADAL" clId="{95462795-F530-401E-9A80-E67D0A6CA69B}" dt="2025-01-07T17:58:00.642" v="5277"/>
        <pc:sldMkLst>
          <pc:docMk/>
          <pc:sldMk cId="3821929316" sldId="5723"/>
        </pc:sldMkLst>
      </pc:sldChg>
      <pc:sldChg chg="addSp delSp modSp mod modClrScheme chgLayout">
        <pc:chgData name="Ward, Reagan" userId="27291eb4-8241-4961-9e69-8c66e34cc5b0" providerId="ADAL" clId="{95462795-F530-401E-9A80-E67D0A6CA69B}" dt="2025-01-07T15:56:23.322" v="748" actId="700"/>
        <pc:sldMkLst>
          <pc:docMk/>
          <pc:sldMk cId="2365850526" sldId="5733"/>
        </pc:sldMkLst>
      </pc:sldChg>
      <pc:sldChg chg="modSp mod">
        <pc:chgData name="Ward, Reagan" userId="27291eb4-8241-4961-9e69-8c66e34cc5b0" providerId="ADAL" clId="{95462795-F530-401E-9A80-E67D0A6CA69B}" dt="2025-01-07T15:53:07.130" v="612" actId="6549"/>
        <pc:sldMkLst>
          <pc:docMk/>
          <pc:sldMk cId="1392357813" sldId="5734"/>
        </pc:sldMkLst>
      </pc:sldChg>
      <pc:sldChg chg="modSp new mod ord">
        <pc:chgData name="Ward, Reagan" userId="27291eb4-8241-4961-9e69-8c66e34cc5b0" providerId="ADAL" clId="{95462795-F530-401E-9A80-E67D0A6CA69B}" dt="2025-01-09T15:05:55.160" v="5512" actId="20577"/>
        <pc:sldMkLst>
          <pc:docMk/>
          <pc:sldMk cId="438506032" sldId="5735"/>
        </pc:sldMkLst>
      </pc:sldChg>
      <pc:sldChg chg="addSp delSp modSp new del mod modClrScheme chgLayout">
        <pc:chgData name="Ward, Reagan" userId="27291eb4-8241-4961-9e69-8c66e34cc5b0" providerId="ADAL" clId="{95462795-F530-401E-9A80-E67D0A6CA69B}" dt="2025-01-07T15:55:20.238" v="680" actId="47"/>
        <pc:sldMkLst>
          <pc:docMk/>
          <pc:sldMk cId="3863876575" sldId="5736"/>
        </pc:sldMkLst>
      </pc:sldChg>
      <pc:sldChg chg="addSp delSp modSp new mod modClrScheme chgLayout">
        <pc:chgData name="Ward, Reagan" userId="27291eb4-8241-4961-9e69-8c66e34cc5b0" providerId="ADAL" clId="{95462795-F530-401E-9A80-E67D0A6CA69B}" dt="2025-01-07T15:55:41.029" v="743" actId="20577"/>
        <pc:sldMkLst>
          <pc:docMk/>
          <pc:sldMk cId="2848462145" sldId="5737"/>
        </pc:sldMkLst>
      </pc:sldChg>
      <pc:sldChg chg="addSp delSp modSp new mod modClrScheme chgLayout">
        <pc:chgData name="Ward, Reagan" userId="27291eb4-8241-4961-9e69-8c66e34cc5b0" providerId="ADAL" clId="{95462795-F530-401E-9A80-E67D0A6CA69B}" dt="2025-01-07T15:56:45.172" v="777" actId="20577"/>
        <pc:sldMkLst>
          <pc:docMk/>
          <pc:sldMk cId="3577132534" sldId="5738"/>
        </pc:sldMkLst>
      </pc:sldChg>
      <pc:sldChg chg="modSp add mod">
        <pc:chgData name="Ward, Reagan" userId="27291eb4-8241-4961-9e69-8c66e34cc5b0" providerId="ADAL" clId="{95462795-F530-401E-9A80-E67D0A6CA69B}" dt="2025-01-07T18:26:51.829" v="5318" actId="13244"/>
        <pc:sldMkLst>
          <pc:docMk/>
          <pc:sldMk cId="548937371" sldId="5739"/>
        </pc:sldMkLst>
      </pc:sldChg>
      <pc:sldChg chg="addSp delSp modSp new mod modClrScheme chgLayout">
        <pc:chgData name="Ward, Reagan" userId="27291eb4-8241-4961-9e69-8c66e34cc5b0" providerId="ADAL" clId="{95462795-F530-401E-9A80-E67D0A6CA69B}" dt="2025-01-07T15:58:00.805" v="818" actId="20577"/>
        <pc:sldMkLst>
          <pc:docMk/>
          <pc:sldMk cId="3902891436" sldId="5740"/>
        </pc:sldMkLst>
      </pc:sldChg>
      <pc:sldChg chg="modSp add mod">
        <pc:chgData name="Ward, Reagan" userId="27291eb4-8241-4961-9e69-8c66e34cc5b0" providerId="ADAL" clId="{95462795-F530-401E-9A80-E67D0A6CA69B}" dt="2025-01-07T16:00:34.393" v="875" actId="20577"/>
        <pc:sldMkLst>
          <pc:docMk/>
          <pc:sldMk cId="1598745897" sldId="5741"/>
        </pc:sldMkLst>
      </pc:sldChg>
      <pc:sldChg chg="addSp delSp modSp add mod modClrScheme chgLayout">
        <pc:chgData name="Ward, Reagan" userId="27291eb4-8241-4961-9e69-8c66e34cc5b0" providerId="ADAL" clId="{95462795-F530-401E-9A80-E67D0A6CA69B}" dt="2025-01-07T18:29:02.254" v="5328" actId="20577"/>
        <pc:sldMkLst>
          <pc:docMk/>
          <pc:sldMk cId="2647138156" sldId="5742"/>
        </pc:sldMkLst>
      </pc:sldChg>
      <pc:sldChg chg="modSp add mod">
        <pc:chgData name="Ward, Reagan" userId="27291eb4-8241-4961-9e69-8c66e34cc5b0" providerId="ADAL" clId="{95462795-F530-401E-9A80-E67D0A6CA69B}" dt="2025-01-07T16:47:40.987" v="1488" actId="20577"/>
        <pc:sldMkLst>
          <pc:docMk/>
          <pc:sldMk cId="2456718271" sldId="5743"/>
        </pc:sldMkLst>
      </pc:sldChg>
      <pc:sldChg chg="add del">
        <pc:chgData name="Ward, Reagan" userId="27291eb4-8241-4961-9e69-8c66e34cc5b0" providerId="ADAL" clId="{95462795-F530-401E-9A80-E67D0A6CA69B}" dt="2025-01-07T16:05:48.640" v="897"/>
        <pc:sldMkLst>
          <pc:docMk/>
          <pc:sldMk cId="1724666906" sldId="5744"/>
        </pc:sldMkLst>
      </pc:sldChg>
      <pc:sldChg chg="addSp delSp modSp new mod modClrScheme chgLayout">
        <pc:chgData name="Ward, Reagan" userId="27291eb4-8241-4961-9e69-8c66e34cc5b0" providerId="ADAL" clId="{95462795-F530-401E-9A80-E67D0A6CA69B}" dt="2025-01-07T23:23:38.098" v="5477" actId="962"/>
        <pc:sldMkLst>
          <pc:docMk/>
          <pc:sldMk cId="1958343904" sldId="5744"/>
        </pc:sldMkLst>
      </pc:sldChg>
      <pc:sldChg chg="addSp delSp modSp new mod">
        <pc:chgData name="Ward, Reagan" userId="27291eb4-8241-4961-9e69-8c66e34cc5b0" providerId="ADAL" clId="{95462795-F530-401E-9A80-E67D0A6CA69B}" dt="2025-01-07T18:26:23.562" v="5314" actId="962"/>
        <pc:sldMkLst>
          <pc:docMk/>
          <pc:sldMk cId="983116058" sldId="5745"/>
        </pc:sldMkLst>
      </pc:sldChg>
      <pc:sldChg chg="modSp mod">
        <pc:chgData name="Ward, Reagan" userId="27291eb4-8241-4961-9e69-8c66e34cc5b0" providerId="ADAL" clId="{95462795-F530-401E-9A80-E67D0A6CA69B}" dt="2025-01-09T15:04:05.770" v="5482" actId="14100"/>
        <pc:sldMkLst>
          <pc:docMk/>
          <pc:sldMk cId="2000218390" sldId="5748"/>
        </pc:sldMkLst>
      </pc:sldChg>
      <pc:sldChg chg="modSp mod">
        <pc:chgData name="Ward, Reagan" userId="27291eb4-8241-4961-9e69-8c66e34cc5b0" providerId="ADAL" clId="{95462795-F530-401E-9A80-E67D0A6CA69B}" dt="2025-01-09T15:04:16.754" v="5485" actId="27636"/>
        <pc:sldMkLst>
          <pc:docMk/>
          <pc:sldMk cId="1791642701" sldId="5749"/>
        </pc:sldMkLst>
      </pc:sldChg>
      <pc:sldMasterChg chg="modSldLayout">
        <pc:chgData name="Ward, Reagan" userId="27291eb4-8241-4961-9e69-8c66e34cc5b0" providerId="ADAL" clId="{95462795-F530-401E-9A80-E67D0A6CA69B}" dt="2025-01-07T16:30:16.364" v="1023" actId="20577"/>
        <pc:sldMasterMkLst>
          <pc:docMk/>
          <pc:sldMasterMk cId="2150711039" sldId="2147483676"/>
        </pc:sldMasterMkLst>
        <pc:sldLayoutChg chg="modSp mod">
          <pc:chgData name="Ward, Reagan" userId="27291eb4-8241-4961-9e69-8c66e34cc5b0" providerId="ADAL" clId="{95462795-F530-401E-9A80-E67D0A6CA69B}" dt="2025-01-07T16:30:16.364" v="1023" actId="20577"/>
          <pc:sldLayoutMkLst>
            <pc:docMk/>
            <pc:sldMasterMk cId="2150711039" sldId="2147483676"/>
            <pc:sldLayoutMk cId="4062706329" sldId="2147483708"/>
          </pc:sldLayoutMkLst>
          <pc:spChg chg="mod">
            <ac:chgData name="Ward, Reagan" userId="27291eb4-8241-4961-9e69-8c66e34cc5b0" providerId="ADAL" clId="{95462795-F530-401E-9A80-E67D0A6CA69B}" dt="2025-01-07T16:30:16.364" v="1023" actId="20577"/>
            <ac:spMkLst>
              <pc:docMk/>
              <pc:sldMasterMk cId="2150711039" sldId="2147483676"/>
              <pc:sldLayoutMk cId="4062706329" sldId="2147483708"/>
              <ac:spMk id="2" creationId="{00000000-0000-0000-0000-000000000000}"/>
            </ac:spMkLst>
          </pc:spChg>
          <pc:spChg chg="mod">
            <ac:chgData name="Ward, Reagan" userId="27291eb4-8241-4961-9e69-8c66e34cc5b0" providerId="ADAL" clId="{95462795-F530-401E-9A80-E67D0A6CA69B}" dt="2025-01-07T16:21:06.121" v="923" actId="12789"/>
            <ac:spMkLst>
              <pc:docMk/>
              <pc:sldMasterMk cId="2150711039" sldId="2147483676"/>
              <pc:sldLayoutMk cId="4062706329" sldId="2147483708"/>
              <ac:spMk id="11" creationId="{ED4231E4-1B08-533E-AA48-2CD802F8B736}"/>
            </ac:spMkLst>
          </pc:spChg>
        </pc:sldLayoutChg>
      </pc:sldMasterChg>
      <pc:sldMasterChg chg="new del mod addSldLayout delSldLayout">
        <pc:chgData name="Ward, Reagan" userId="27291eb4-8241-4961-9e69-8c66e34cc5b0" providerId="ADAL" clId="{95462795-F530-401E-9A80-E67D0A6CA69B}" dt="2025-01-07T16:20:36.726" v="919" actId="6938"/>
        <pc:sldMasterMkLst>
          <pc:docMk/>
          <pc:sldMasterMk cId="2518949483" sldId="2147483708"/>
        </pc:sldMasterMkLst>
        <pc:sldLayoutChg chg="new del replId">
          <pc:chgData name="Ward, Reagan" userId="27291eb4-8241-4961-9e69-8c66e34cc5b0" providerId="ADAL" clId="{95462795-F530-401E-9A80-E67D0A6CA69B}" dt="2025-01-07T16:20:36.726" v="919" actId="6938"/>
          <pc:sldLayoutMkLst>
            <pc:docMk/>
            <pc:sldMasterMk cId="2518949483" sldId="2147483708"/>
            <pc:sldLayoutMk cId="1582933801" sldId="2147483709"/>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16987522" sldId="2147483710"/>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609398134" sldId="2147483711"/>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932262821" sldId="2147483712"/>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620476241" sldId="2147483713"/>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566955391" sldId="2147483714"/>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11748180" sldId="2147483715"/>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849408927" sldId="2147483716"/>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2558593351" sldId="2147483717"/>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1278465587" sldId="2147483718"/>
          </pc:sldLayoutMkLst>
        </pc:sldLayoutChg>
        <pc:sldLayoutChg chg="new del replId">
          <pc:chgData name="Ward, Reagan" userId="27291eb4-8241-4961-9e69-8c66e34cc5b0" providerId="ADAL" clId="{95462795-F530-401E-9A80-E67D0A6CA69B}" dt="2025-01-07T16:20:36.726" v="919" actId="6938"/>
          <pc:sldLayoutMkLst>
            <pc:docMk/>
            <pc:sldMasterMk cId="2518949483" sldId="2147483708"/>
            <pc:sldLayoutMk cId="3283628835" sldId="2147483719"/>
          </pc:sldLayoutMkLst>
        </pc:sldLayoutChg>
      </pc:sldMasterChg>
    </pc:docChg>
  </pc:docChgLst>
  <pc:docChgLst>
    <pc:chgData name="Severson, Annette" userId="199f3c28-b733-4b36-8b0e-b7eb6984ff94" providerId="ADAL" clId="{6C33BF44-7AEB-428D-A32F-F89BEF575547}"/>
    <pc:docChg chg="custSel addSld delSld modSld">
      <pc:chgData name="Severson, Annette" userId="199f3c28-b733-4b36-8b0e-b7eb6984ff94" providerId="ADAL" clId="{6C33BF44-7AEB-428D-A32F-F89BEF575547}" dt="2024-07-10T15:34:19.866" v="6" actId="47"/>
      <pc:docMkLst>
        <pc:docMk/>
      </pc:docMkLst>
      <pc:sldChg chg="addSp delSp modSp add del mod chgLayout">
        <pc:chgData name="Severson, Annette" userId="199f3c28-b733-4b36-8b0e-b7eb6984ff94" providerId="ADAL" clId="{6C33BF44-7AEB-428D-A32F-F89BEF575547}" dt="2024-07-10T15:34:09.288" v="5" actId="47"/>
        <pc:sldMkLst>
          <pc:docMk/>
          <pc:sldMk cId="287417011" sldId="257"/>
        </pc:sldMkLst>
      </pc:sldChg>
      <pc:sldChg chg="addSp delSp modSp add del mod chgLayout">
        <pc:chgData name="Severson, Annette" userId="199f3c28-b733-4b36-8b0e-b7eb6984ff94" providerId="ADAL" clId="{6C33BF44-7AEB-428D-A32F-F89BEF575547}" dt="2024-07-10T15:34:19.866" v="6" actId="47"/>
        <pc:sldMkLst>
          <pc:docMk/>
          <pc:sldMk cId="691128877" sldId="5146"/>
        </pc:sldMkLst>
      </pc:sldChg>
    </pc:docChg>
  </pc:docChgLst>
  <pc:docChgLst>
    <pc:chgData name="Gudka, Dawna" userId="823cceae-331b-41d6-9a63-34ad6d1db55c" providerId="ADAL" clId="{29F0C0A2-833E-4C76-93F3-6C1BE6B50ED5}"/>
    <pc:docChg chg="undo custSel addSld delSld modSld sldOrd">
      <pc:chgData name="Gudka, Dawna" userId="823cceae-331b-41d6-9a63-34ad6d1db55c" providerId="ADAL" clId="{29F0C0A2-833E-4C76-93F3-6C1BE6B50ED5}" dt="2024-09-24T04:17:50.558" v="943" actId="1076"/>
      <pc:docMkLst>
        <pc:docMk/>
      </pc:docMkLst>
      <pc:sldChg chg="addSp delSp modSp mod">
        <pc:chgData name="Gudka, Dawna" userId="823cceae-331b-41d6-9a63-34ad6d1db55c" providerId="ADAL" clId="{29F0C0A2-833E-4C76-93F3-6C1BE6B50ED5}" dt="2024-09-24T04:17:50.558" v="943" actId="1076"/>
        <pc:sldMkLst>
          <pc:docMk/>
          <pc:sldMk cId="3717000822" sldId="280"/>
        </pc:sldMkLst>
      </pc:sldChg>
      <pc:sldChg chg="modSp mod">
        <pc:chgData name="Gudka, Dawna" userId="823cceae-331b-41d6-9a63-34ad6d1db55c" providerId="ADAL" clId="{29F0C0A2-833E-4C76-93F3-6C1BE6B50ED5}" dt="2024-09-24T04:07:44.916" v="860" actId="20577"/>
        <pc:sldMkLst>
          <pc:docMk/>
          <pc:sldMk cId="1925961931" sldId="5523"/>
        </pc:sldMkLst>
      </pc:sldChg>
      <pc:sldChg chg="del">
        <pc:chgData name="Gudka, Dawna" userId="823cceae-331b-41d6-9a63-34ad6d1db55c" providerId="ADAL" clId="{29F0C0A2-833E-4C76-93F3-6C1BE6B50ED5}" dt="2024-09-24T04:07:07.809" v="850" actId="2696"/>
        <pc:sldMkLst>
          <pc:docMk/>
          <pc:sldMk cId="2283591582" sldId="5555"/>
        </pc:sldMkLst>
      </pc:sldChg>
      <pc:sldChg chg="del">
        <pc:chgData name="Gudka, Dawna" userId="823cceae-331b-41d6-9a63-34ad6d1db55c" providerId="ADAL" clId="{29F0C0A2-833E-4C76-93F3-6C1BE6B50ED5}" dt="2024-09-24T04:07:07.809" v="850" actId="2696"/>
        <pc:sldMkLst>
          <pc:docMk/>
          <pc:sldMk cId="2771759513" sldId="5556"/>
        </pc:sldMkLst>
      </pc:sldChg>
      <pc:sldChg chg="del">
        <pc:chgData name="Gudka, Dawna" userId="823cceae-331b-41d6-9a63-34ad6d1db55c" providerId="ADAL" clId="{29F0C0A2-833E-4C76-93F3-6C1BE6B50ED5}" dt="2024-09-24T04:07:07.809" v="850" actId="2696"/>
        <pc:sldMkLst>
          <pc:docMk/>
          <pc:sldMk cId="2636024391" sldId="5557"/>
        </pc:sldMkLst>
      </pc:sldChg>
      <pc:sldChg chg="modSp del mod">
        <pc:chgData name="Gudka, Dawna" userId="823cceae-331b-41d6-9a63-34ad6d1db55c" providerId="ADAL" clId="{29F0C0A2-833E-4C76-93F3-6C1BE6B50ED5}" dt="2024-09-24T04:07:07.809" v="850" actId="2696"/>
        <pc:sldMkLst>
          <pc:docMk/>
          <pc:sldMk cId="3644114755" sldId="5611"/>
        </pc:sldMkLst>
      </pc:sldChg>
      <pc:sldChg chg="del">
        <pc:chgData name="Gudka, Dawna" userId="823cceae-331b-41d6-9a63-34ad6d1db55c" providerId="ADAL" clId="{29F0C0A2-833E-4C76-93F3-6C1BE6B50ED5}" dt="2024-09-24T04:07:07.809" v="850" actId="2696"/>
        <pc:sldMkLst>
          <pc:docMk/>
          <pc:sldMk cId="1551723905" sldId="5618"/>
        </pc:sldMkLst>
      </pc:sldChg>
      <pc:sldChg chg="del">
        <pc:chgData name="Gudka, Dawna" userId="823cceae-331b-41d6-9a63-34ad6d1db55c" providerId="ADAL" clId="{29F0C0A2-833E-4C76-93F3-6C1BE6B50ED5}" dt="2024-09-24T04:07:07.809" v="850" actId="2696"/>
        <pc:sldMkLst>
          <pc:docMk/>
          <pc:sldMk cId="783971613" sldId="5619"/>
        </pc:sldMkLst>
      </pc:sldChg>
      <pc:sldChg chg="modSp mod">
        <pc:chgData name="Gudka, Dawna" userId="823cceae-331b-41d6-9a63-34ad6d1db55c" providerId="ADAL" clId="{29F0C0A2-833E-4C76-93F3-6C1BE6B50ED5}" dt="2024-09-24T04:06:09.229" v="794" actId="20577"/>
        <pc:sldMkLst>
          <pc:docMk/>
          <pc:sldMk cId="45991993" sldId="5627"/>
        </pc:sldMkLst>
      </pc:sldChg>
      <pc:sldChg chg="modSp mod">
        <pc:chgData name="Gudka, Dawna" userId="823cceae-331b-41d6-9a63-34ad6d1db55c" providerId="ADAL" clId="{29F0C0A2-833E-4C76-93F3-6C1BE6B50ED5}" dt="2024-09-24T04:04:29.648" v="632" actId="20577"/>
        <pc:sldMkLst>
          <pc:docMk/>
          <pc:sldMk cId="1399099337" sldId="5628"/>
        </pc:sldMkLst>
      </pc:sldChg>
      <pc:sldChg chg="addSp delSp modSp mod">
        <pc:chgData name="Gudka, Dawna" userId="823cceae-331b-41d6-9a63-34ad6d1db55c" providerId="ADAL" clId="{29F0C0A2-833E-4C76-93F3-6C1BE6B50ED5}" dt="2024-09-24T04:04:54.446" v="635" actId="478"/>
        <pc:sldMkLst>
          <pc:docMk/>
          <pc:sldMk cId="2941160506" sldId="5629"/>
        </pc:sldMkLst>
      </pc:sldChg>
      <pc:sldChg chg="del">
        <pc:chgData name="Gudka, Dawna" userId="823cceae-331b-41d6-9a63-34ad6d1db55c" providerId="ADAL" clId="{29F0C0A2-833E-4C76-93F3-6C1BE6B50ED5}" dt="2024-09-24T04:07:15.067" v="851" actId="2696"/>
        <pc:sldMkLst>
          <pc:docMk/>
          <pc:sldMk cId="1347439500" sldId="5630"/>
        </pc:sldMkLst>
      </pc:sldChg>
      <pc:sldChg chg="del">
        <pc:chgData name="Gudka, Dawna" userId="823cceae-331b-41d6-9a63-34ad6d1db55c" providerId="ADAL" clId="{29F0C0A2-833E-4C76-93F3-6C1BE6B50ED5}" dt="2024-09-24T04:04:42.819" v="633" actId="2696"/>
        <pc:sldMkLst>
          <pc:docMk/>
          <pc:sldMk cId="3321188641" sldId="5632"/>
        </pc:sldMkLst>
      </pc:sldChg>
      <pc:sldChg chg="del">
        <pc:chgData name="Gudka, Dawna" userId="823cceae-331b-41d6-9a63-34ad6d1db55c" providerId="ADAL" clId="{29F0C0A2-833E-4C76-93F3-6C1BE6B50ED5}" dt="2024-09-24T04:06:14.057" v="795" actId="2696"/>
        <pc:sldMkLst>
          <pc:docMk/>
          <pc:sldMk cId="2294712313" sldId="5633"/>
        </pc:sldMkLst>
      </pc:sldChg>
      <pc:sldChg chg="del">
        <pc:chgData name="Gudka, Dawna" userId="823cceae-331b-41d6-9a63-34ad6d1db55c" providerId="ADAL" clId="{29F0C0A2-833E-4C76-93F3-6C1BE6B50ED5}" dt="2024-09-24T04:06:21.831" v="797" actId="2696"/>
        <pc:sldMkLst>
          <pc:docMk/>
          <pc:sldMk cId="2350224396" sldId="5634"/>
        </pc:sldMkLst>
      </pc:sldChg>
      <pc:sldChg chg="del">
        <pc:chgData name="Gudka, Dawna" userId="823cceae-331b-41d6-9a63-34ad6d1db55c" providerId="ADAL" clId="{29F0C0A2-833E-4C76-93F3-6C1BE6B50ED5}" dt="2024-09-24T04:06:17.422" v="796" actId="2696"/>
        <pc:sldMkLst>
          <pc:docMk/>
          <pc:sldMk cId="3143943979" sldId="5635"/>
        </pc:sldMkLst>
      </pc:sldChg>
      <pc:sldChg chg="delSp modSp add mod ord">
        <pc:chgData name="Gudka, Dawna" userId="823cceae-331b-41d6-9a63-34ad6d1db55c" providerId="ADAL" clId="{29F0C0A2-833E-4C76-93F3-6C1BE6B50ED5}" dt="2024-09-24T04:05:45.904" v="749"/>
        <pc:sldMkLst>
          <pc:docMk/>
          <pc:sldMk cId="1682249711" sldId="5636"/>
        </pc:sldMkLst>
      </pc:sldChg>
      <pc:sldChg chg="add del">
        <pc:chgData name="Gudka, Dawna" userId="823cceae-331b-41d6-9a63-34ad6d1db55c" providerId="ADAL" clId="{29F0C0A2-833E-4C76-93F3-6C1BE6B50ED5}" dt="2024-09-24T04:07:21.506" v="852" actId="2696"/>
        <pc:sldMkLst>
          <pc:docMk/>
          <pc:sldMk cId="2401509269" sldId="5639"/>
        </pc:sldMkLst>
      </pc:sldChg>
    </pc:docChg>
  </pc:docChgLst>
  <pc:docChgLst>
    <pc:chgData name="Heitman, Lindsey" userId="a9773a47-99d2-4599-9377-6d37e9ec0bd3" providerId="ADAL" clId="{2B7872C2-C0F5-4D17-A557-B9F10C36AEEF}"/>
    <pc:docChg chg="undo custSel addSld delSld modSld">
      <pc:chgData name="Heitman, Lindsey" userId="a9773a47-99d2-4599-9377-6d37e9ec0bd3" providerId="ADAL" clId="{2B7872C2-C0F5-4D17-A557-B9F10C36AEEF}" dt="2024-11-20T21:56:11.730" v="239" actId="13244"/>
      <pc:docMkLst>
        <pc:docMk/>
      </pc:docMkLst>
      <pc:sldChg chg="addSp delSp modSp mod">
        <pc:chgData name="Heitman, Lindsey" userId="a9773a47-99d2-4599-9377-6d37e9ec0bd3" providerId="ADAL" clId="{2B7872C2-C0F5-4D17-A557-B9F10C36AEEF}" dt="2024-11-20T21:55:22.442" v="233" actId="962"/>
        <pc:sldMkLst>
          <pc:docMk/>
          <pc:sldMk cId="3717000822" sldId="280"/>
        </pc:sldMkLst>
      </pc:sldChg>
      <pc:sldChg chg="del">
        <pc:chgData name="Heitman, Lindsey" userId="a9773a47-99d2-4599-9377-6d37e9ec0bd3" providerId="ADAL" clId="{2B7872C2-C0F5-4D17-A557-B9F10C36AEEF}" dt="2024-11-20T21:28:37.686" v="4" actId="2696"/>
        <pc:sldMkLst>
          <pc:docMk/>
          <pc:sldMk cId="2447032231" sldId="325"/>
        </pc:sldMkLst>
      </pc:sldChg>
      <pc:sldChg chg="addSp delSp modSp add mod modClrScheme chgLayout">
        <pc:chgData name="Heitman, Lindsey" userId="a9773a47-99d2-4599-9377-6d37e9ec0bd3" providerId="ADAL" clId="{2B7872C2-C0F5-4D17-A557-B9F10C36AEEF}" dt="2024-11-20T21:56:11.730" v="239" actId="13244"/>
        <pc:sldMkLst>
          <pc:docMk/>
          <pc:sldMk cId="3142244239" sldId="4581"/>
        </pc:sldMkLst>
      </pc:sldChg>
      <pc:sldChg chg="modSp mod">
        <pc:chgData name="Heitman, Lindsey" userId="a9773a47-99d2-4599-9377-6d37e9ec0bd3" providerId="ADAL" clId="{2B7872C2-C0F5-4D17-A557-B9F10C36AEEF}" dt="2024-11-20T21:33:06.198" v="67" actId="20577"/>
        <pc:sldMkLst>
          <pc:docMk/>
          <pc:sldMk cId="1037917088" sldId="5098"/>
        </pc:sldMkLst>
        <pc:graphicFrameChg chg="modGraphic">
          <ac:chgData name="Heitman, Lindsey" userId="a9773a47-99d2-4599-9377-6d37e9ec0bd3" providerId="ADAL" clId="{2B7872C2-C0F5-4D17-A557-B9F10C36AEEF}" dt="2024-11-20T21:33:06.198" v="67" actId="20577"/>
          <ac:graphicFrameMkLst>
            <pc:docMk/>
            <pc:sldMk cId="1037917088" sldId="5098"/>
            <ac:graphicFrameMk id="5" creationId="{5E4612F7-68C6-57CA-E918-38EF641F73CF}"/>
          </ac:graphicFrameMkLst>
        </pc:graphicFrameChg>
      </pc:sldChg>
      <pc:sldChg chg="add del">
        <pc:chgData name="Heitman, Lindsey" userId="a9773a47-99d2-4599-9377-6d37e9ec0bd3" providerId="ADAL" clId="{2B7872C2-C0F5-4D17-A557-B9F10C36AEEF}" dt="2024-11-20T21:29:10.261" v="7" actId="2696"/>
        <pc:sldMkLst>
          <pc:docMk/>
          <pc:sldMk cId="1758498766" sldId="5397"/>
        </pc:sldMkLst>
      </pc:sldChg>
      <pc:sldChg chg="addSp delSp modSp add mod modClrScheme chgLayout">
        <pc:chgData name="Heitman, Lindsey" userId="a9773a47-99d2-4599-9377-6d37e9ec0bd3" providerId="ADAL" clId="{2B7872C2-C0F5-4D17-A557-B9F10C36AEEF}" dt="2024-11-20T21:32:08.803" v="42" actId="20577"/>
        <pc:sldMkLst>
          <pc:docMk/>
          <pc:sldMk cId="3545536430" sldId="5403"/>
        </pc:sldMkLst>
      </pc:sldChg>
      <pc:sldChg chg="modSp add del mod">
        <pc:chgData name="Heitman, Lindsey" userId="a9773a47-99d2-4599-9377-6d37e9ec0bd3" providerId="ADAL" clId="{2B7872C2-C0F5-4D17-A557-B9F10C36AEEF}" dt="2024-11-20T21:29:27.355" v="9" actId="27636"/>
        <pc:sldMkLst>
          <pc:docMk/>
          <pc:sldMk cId="2686374285" sldId="5594"/>
        </pc:sldMkLst>
      </pc:sldChg>
      <pc:sldChg chg="del">
        <pc:chgData name="Heitman, Lindsey" userId="a9773a47-99d2-4599-9377-6d37e9ec0bd3" providerId="ADAL" clId="{2B7872C2-C0F5-4D17-A557-B9F10C36AEEF}" dt="2024-11-20T21:28:34.080" v="3" actId="2696"/>
        <pc:sldMkLst>
          <pc:docMk/>
          <pc:sldMk cId="616543478" sldId="5596"/>
        </pc:sldMkLst>
      </pc:sldChg>
      <pc:sldChg chg="del">
        <pc:chgData name="Heitman, Lindsey" userId="a9773a47-99d2-4599-9377-6d37e9ec0bd3" providerId="ADAL" clId="{2B7872C2-C0F5-4D17-A557-B9F10C36AEEF}" dt="2024-11-20T21:28:28.586" v="2" actId="2696"/>
        <pc:sldMkLst>
          <pc:docMk/>
          <pc:sldMk cId="4255703667" sldId="5597"/>
        </pc:sldMkLst>
      </pc:sldChg>
      <pc:sldChg chg="del">
        <pc:chgData name="Heitman, Lindsey" userId="a9773a47-99d2-4599-9377-6d37e9ec0bd3" providerId="ADAL" clId="{2B7872C2-C0F5-4D17-A557-B9F10C36AEEF}" dt="2024-11-20T21:28:43.139" v="5" actId="2696"/>
        <pc:sldMkLst>
          <pc:docMk/>
          <pc:sldMk cId="3827019278" sldId="5598"/>
        </pc:sldMkLst>
      </pc:sldChg>
    </pc:docChg>
  </pc:docChgLst>
  <pc:docChgLst>
    <pc:chgData name="Gudka, Dawna" userId="823cceae-331b-41d6-9a63-34ad6d1db55c" providerId="ADAL" clId="{E0F430AA-B593-4401-9970-F2994F39580A}"/>
    <pc:docChg chg="undo custSel addSld modSld sldOrd">
      <pc:chgData name="Gudka, Dawna" userId="823cceae-331b-41d6-9a63-34ad6d1db55c" providerId="ADAL" clId="{E0F430AA-B593-4401-9970-F2994F39580A}" dt="2025-01-09T03:27:17.931" v="1305" actId="13244"/>
      <pc:docMkLst>
        <pc:docMk/>
      </pc:docMkLst>
      <pc:sldChg chg="modSp mod">
        <pc:chgData name="Gudka, Dawna" userId="823cceae-331b-41d6-9a63-34ad6d1db55c" providerId="ADAL" clId="{E0F430AA-B593-4401-9970-F2994F39580A}" dt="2025-01-09T02:35:22.063" v="209" actId="20577"/>
        <pc:sldMkLst>
          <pc:docMk/>
          <pc:sldMk cId="548937371" sldId="5739"/>
        </pc:sldMkLst>
      </pc:sldChg>
      <pc:sldChg chg="modSp mod">
        <pc:chgData name="Gudka, Dawna" userId="823cceae-331b-41d6-9a63-34ad6d1db55c" providerId="ADAL" clId="{E0F430AA-B593-4401-9970-F2994F39580A}" dt="2025-01-09T02:37:23.189" v="405" actId="20577"/>
        <pc:sldMkLst>
          <pc:docMk/>
          <pc:sldMk cId="3902891436" sldId="5740"/>
        </pc:sldMkLst>
      </pc:sldChg>
      <pc:sldChg chg="addSp delSp modSp add mod ord">
        <pc:chgData name="Gudka, Dawna" userId="823cceae-331b-41d6-9a63-34ad6d1db55c" providerId="ADAL" clId="{E0F430AA-B593-4401-9970-F2994F39580A}" dt="2025-01-09T03:05:20.349" v="554" actId="1076"/>
        <pc:sldMkLst>
          <pc:docMk/>
          <pc:sldMk cId="3541186738" sldId="5752"/>
        </pc:sldMkLst>
      </pc:sldChg>
      <pc:sldChg chg="addSp delSp modSp new mod">
        <pc:chgData name="Gudka, Dawna" userId="823cceae-331b-41d6-9a63-34ad6d1db55c" providerId="ADAL" clId="{E0F430AA-B593-4401-9970-F2994F39580A}" dt="2025-01-09T03:24:08.484" v="1286" actId="962"/>
        <pc:sldMkLst>
          <pc:docMk/>
          <pc:sldMk cId="1770559346" sldId="5753"/>
        </pc:sldMkLst>
      </pc:sldChg>
      <pc:sldChg chg="addSp modSp new mod">
        <pc:chgData name="Gudka, Dawna" userId="823cceae-331b-41d6-9a63-34ad6d1db55c" providerId="ADAL" clId="{E0F430AA-B593-4401-9970-F2994F39580A}" dt="2025-01-09T03:27:17.931" v="1305" actId="13244"/>
        <pc:sldMkLst>
          <pc:docMk/>
          <pc:sldMk cId="873995119" sldId="5754"/>
        </pc:sldMkLst>
      </pc:sldChg>
      <pc:sldChg chg="delSp modSp add mod">
        <pc:chgData name="Gudka, Dawna" userId="823cceae-331b-41d6-9a63-34ad6d1db55c" providerId="ADAL" clId="{E0F430AA-B593-4401-9970-F2994F39580A}" dt="2025-01-09T03:26:04.191" v="1300" actId="20577"/>
        <pc:sldMkLst>
          <pc:docMk/>
          <pc:sldMk cId="3236241202" sldId="5755"/>
        </pc:sldMkLst>
      </pc:sldChg>
    </pc:docChg>
  </pc:docChgLst>
  <pc:docChgLst>
    <pc:chgData name="Hoffman, Peter" userId="673cee94-26bd-4c2a-ab82-1b3669e2f049" providerId="ADAL" clId="{893624F3-D000-4EBD-8448-2DA8094FC31F}"/>
    <pc:docChg chg="undo custSel modSld">
      <pc:chgData name="Hoffman, Peter" userId="673cee94-26bd-4c2a-ab82-1b3669e2f049" providerId="ADAL" clId="{893624F3-D000-4EBD-8448-2DA8094FC31F}" dt="2024-08-22T14:37:16.998" v="12" actId="20577"/>
      <pc:docMkLst>
        <pc:docMk/>
      </pc:docMkLst>
    </pc:docChg>
  </pc:docChgLst>
  <pc:docChgLst>
    <pc:chgData name="Ward, Reagan" userId="27291eb4-8241-4961-9e69-8c66e34cc5b0" providerId="ADAL" clId="{4EEEF422-79E5-4ED2-9E8C-57196E20F121}"/>
    <pc:docChg chg="undo custSel addSld delSld modSld sldOrd">
      <pc:chgData name="Ward, Reagan" userId="27291eb4-8241-4961-9e69-8c66e34cc5b0" providerId="ADAL" clId="{4EEEF422-79E5-4ED2-9E8C-57196E20F121}" dt="2024-06-27T13:20:12.515" v="1259" actId="20577"/>
      <pc:docMkLst>
        <pc:docMk/>
      </pc:docMkLst>
      <pc:sldChg chg="addSp delSp modSp mod modClrScheme chgLayout">
        <pc:chgData name="Ward, Reagan" userId="27291eb4-8241-4961-9e69-8c66e34cc5b0" providerId="ADAL" clId="{4EEEF422-79E5-4ED2-9E8C-57196E20F121}" dt="2024-06-26T20:07:14.199" v="14" actId="5793"/>
        <pc:sldMkLst>
          <pc:docMk/>
          <pc:sldMk cId="880479634" sldId="301"/>
        </pc:sldMkLst>
      </pc:sldChg>
      <pc:sldChg chg="modSp mod">
        <pc:chgData name="Ward, Reagan" userId="27291eb4-8241-4961-9e69-8c66e34cc5b0" providerId="ADAL" clId="{4EEEF422-79E5-4ED2-9E8C-57196E20F121}" dt="2024-06-26T20:09:04.102" v="28" actId="207"/>
        <pc:sldMkLst>
          <pc:docMk/>
          <pc:sldMk cId="26054774" sldId="5413"/>
        </pc:sldMkLst>
      </pc:sldChg>
      <pc:sldChg chg="add">
        <pc:chgData name="Ward, Reagan" userId="27291eb4-8241-4961-9e69-8c66e34cc5b0" providerId="ADAL" clId="{4EEEF422-79E5-4ED2-9E8C-57196E20F121}" dt="2024-06-26T20:06:27.880" v="3"/>
        <pc:sldMkLst>
          <pc:docMk/>
          <pc:sldMk cId="619942572" sldId="5456"/>
        </pc:sldMkLst>
      </pc:sldChg>
      <pc:sldChg chg="add">
        <pc:chgData name="Ward, Reagan" userId="27291eb4-8241-4961-9e69-8c66e34cc5b0" providerId="ADAL" clId="{4EEEF422-79E5-4ED2-9E8C-57196E20F121}" dt="2024-06-26T20:06:16.602" v="2"/>
        <pc:sldMkLst>
          <pc:docMk/>
          <pc:sldMk cId="2648156032" sldId="5462"/>
        </pc:sldMkLst>
      </pc:sldChg>
      <pc:sldChg chg="addSp delSp modSp mod modClrScheme chgLayout">
        <pc:chgData name="Ward, Reagan" userId="27291eb4-8241-4961-9e69-8c66e34cc5b0" providerId="ADAL" clId="{4EEEF422-79E5-4ED2-9E8C-57196E20F121}" dt="2024-06-26T20:07:03.995" v="10" actId="6549"/>
        <pc:sldMkLst>
          <pc:docMk/>
          <pc:sldMk cId="891622158" sldId="5475"/>
        </pc:sldMkLst>
      </pc:sldChg>
      <pc:sldChg chg="addSp delSp modSp del mod modClrScheme chgLayout">
        <pc:chgData name="Ward, Reagan" userId="27291eb4-8241-4961-9e69-8c66e34cc5b0" providerId="ADAL" clId="{4EEEF422-79E5-4ED2-9E8C-57196E20F121}" dt="2024-06-26T20:06:52.471" v="7" actId="47"/>
        <pc:sldMkLst>
          <pc:docMk/>
          <pc:sldMk cId="3635934132" sldId="5478"/>
        </pc:sldMkLst>
      </pc:sldChg>
      <pc:sldChg chg="del">
        <pc:chgData name="Ward, Reagan" userId="27291eb4-8241-4961-9e69-8c66e34cc5b0" providerId="ADAL" clId="{4EEEF422-79E5-4ED2-9E8C-57196E20F121}" dt="2024-06-26T20:06:29.870" v="4" actId="47"/>
        <pc:sldMkLst>
          <pc:docMk/>
          <pc:sldMk cId="2323993048" sldId="5479"/>
        </pc:sldMkLst>
      </pc:sldChg>
      <pc:sldChg chg="addSp delSp modSp new mod modClrScheme chgLayout">
        <pc:chgData name="Ward, Reagan" userId="27291eb4-8241-4961-9e69-8c66e34cc5b0" providerId="ADAL" clId="{4EEEF422-79E5-4ED2-9E8C-57196E20F121}" dt="2024-06-27T13:20:12.515" v="1259" actId="20577"/>
        <pc:sldMkLst>
          <pc:docMk/>
          <pc:sldMk cId="1007356210" sldId="5482"/>
        </pc:sldMkLst>
      </pc:sldChg>
      <pc:sldChg chg="addSp delSp modSp new mod ord modClrScheme chgLayout">
        <pc:chgData name="Ward, Reagan" userId="27291eb4-8241-4961-9e69-8c66e34cc5b0" providerId="ADAL" clId="{4EEEF422-79E5-4ED2-9E8C-57196E20F121}" dt="2024-06-26T21:17:55.135" v="1195"/>
        <pc:sldMkLst>
          <pc:docMk/>
          <pc:sldMk cId="2685988123" sldId="5483"/>
        </pc:sldMkLst>
      </pc:sldChg>
    </pc:docChg>
  </pc:docChgLst>
  <pc:docChgLst>
    <pc:chgData name="Heitman, Lindsey" userId="a9773a47-99d2-4599-9377-6d37e9ec0bd3" providerId="ADAL" clId="{F621F320-0780-4755-94C4-709CA06B2AED}"/>
    <pc:docChg chg="addSld delSld modSld sldOrd">
      <pc:chgData name="Heitman, Lindsey" userId="a9773a47-99d2-4599-9377-6d37e9ec0bd3" providerId="ADAL" clId="{F621F320-0780-4755-94C4-709CA06B2AED}" dt="2024-09-19T13:30:40.951" v="275" actId="20577"/>
      <pc:docMkLst>
        <pc:docMk/>
      </pc:docMkLst>
      <pc:sldChg chg="add">
        <pc:chgData name="Heitman, Lindsey" userId="a9773a47-99d2-4599-9377-6d37e9ec0bd3" providerId="ADAL" clId="{F621F320-0780-4755-94C4-709CA06B2AED}" dt="2024-09-19T13:28:05.839" v="83"/>
        <pc:sldMkLst>
          <pc:docMk/>
          <pc:sldMk cId="2283591582" sldId="5555"/>
        </pc:sldMkLst>
      </pc:sldChg>
      <pc:sldChg chg="modSp add mod">
        <pc:chgData name="Heitman, Lindsey" userId="a9773a47-99d2-4599-9377-6d37e9ec0bd3" providerId="ADAL" clId="{F621F320-0780-4755-94C4-709CA06B2AED}" dt="2024-09-19T13:29:46.880" v="225" actId="5793"/>
        <pc:sldMkLst>
          <pc:docMk/>
          <pc:sldMk cId="2771759513" sldId="5556"/>
        </pc:sldMkLst>
      </pc:sldChg>
      <pc:sldChg chg="modSp add mod ord">
        <pc:chgData name="Heitman, Lindsey" userId="a9773a47-99d2-4599-9377-6d37e9ec0bd3" providerId="ADAL" clId="{F621F320-0780-4755-94C4-709CA06B2AED}" dt="2024-09-19T13:30:40.951" v="275" actId="20577"/>
        <pc:sldMkLst>
          <pc:docMk/>
          <pc:sldMk cId="2636024391" sldId="5557"/>
        </pc:sldMkLst>
      </pc:sldChg>
      <pc:sldChg chg="del">
        <pc:chgData name="Heitman, Lindsey" userId="a9773a47-99d2-4599-9377-6d37e9ec0bd3" providerId="ADAL" clId="{F621F320-0780-4755-94C4-709CA06B2AED}" dt="2024-09-19T13:28:10.001" v="84" actId="2696"/>
        <pc:sldMkLst>
          <pc:docMk/>
          <pc:sldMk cId="3889932318" sldId="5612"/>
        </pc:sldMkLst>
      </pc:sldChg>
      <pc:sldChg chg="del">
        <pc:chgData name="Heitman, Lindsey" userId="a9773a47-99d2-4599-9377-6d37e9ec0bd3" providerId="ADAL" clId="{F621F320-0780-4755-94C4-709CA06B2AED}" dt="2024-09-19T13:28:13.012" v="85" actId="2696"/>
        <pc:sldMkLst>
          <pc:docMk/>
          <pc:sldMk cId="3815958434" sldId="5613"/>
        </pc:sldMkLst>
      </pc:sldChg>
      <pc:sldChg chg="del">
        <pc:chgData name="Heitman, Lindsey" userId="a9773a47-99d2-4599-9377-6d37e9ec0bd3" providerId="ADAL" clId="{F621F320-0780-4755-94C4-709CA06B2AED}" dt="2024-09-19T13:28:16.181" v="86" actId="2696"/>
        <pc:sldMkLst>
          <pc:docMk/>
          <pc:sldMk cId="2628857232" sldId="5614"/>
        </pc:sldMkLst>
      </pc:sldChg>
      <pc:sldChg chg="del">
        <pc:chgData name="Heitman, Lindsey" userId="a9773a47-99d2-4599-9377-6d37e9ec0bd3" providerId="ADAL" clId="{F621F320-0780-4755-94C4-709CA06B2AED}" dt="2024-09-19T13:28:19.842" v="87" actId="2696"/>
        <pc:sldMkLst>
          <pc:docMk/>
          <pc:sldMk cId="2276900877" sldId="5615"/>
        </pc:sldMkLst>
      </pc:sldChg>
      <pc:sldChg chg="del">
        <pc:chgData name="Heitman, Lindsey" userId="a9773a47-99d2-4599-9377-6d37e9ec0bd3" providerId="ADAL" clId="{F621F320-0780-4755-94C4-709CA06B2AED}" dt="2024-09-19T13:28:25.526" v="88" actId="2696"/>
        <pc:sldMkLst>
          <pc:docMk/>
          <pc:sldMk cId="1093123474" sldId="5616"/>
        </pc:sldMkLst>
      </pc:sldChg>
      <pc:sldChg chg="del">
        <pc:chgData name="Heitman, Lindsey" userId="a9773a47-99d2-4599-9377-6d37e9ec0bd3" providerId="ADAL" clId="{F621F320-0780-4755-94C4-709CA06B2AED}" dt="2024-09-19T13:28:28.398" v="89" actId="2696"/>
        <pc:sldMkLst>
          <pc:docMk/>
          <pc:sldMk cId="2729748382" sldId="5617"/>
        </pc:sldMkLst>
      </pc:sldChg>
    </pc:docChg>
  </pc:docChgLst>
  <pc:docChgLst>
    <pc:chgData name="McRee, Rebecca" userId="S::mcree_r@cde.state.co.us::3a10fa13-9d60-4c0b-b361-471945732c34" providerId="AD" clId="Web-{B8B8EAD5-3AAB-05CF-BD36-3985189A9B21}"/>
    <pc:docChg chg="modSld">
      <pc:chgData name="McRee, Rebecca" userId="S::mcree_r@cde.state.co.us::3a10fa13-9d60-4c0b-b361-471945732c34" providerId="AD" clId="Web-{B8B8EAD5-3AAB-05CF-BD36-3985189A9B21}" dt="2024-09-12T03:33:18.257" v="2" actId="20577"/>
      <pc:docMkLst>
        <pc:docMk/>
      </pc:docMkLst>
      <pc:sldChg chg="modSp">
        <pc:chgData name="McRee, Rebecca" userId="S::mcree_r@cde.state.co.us::3a10fa13-9d60-4c0b-b361-471945732c34" providerId="AD" clId="Web-{B8B8EAD5-3AAB-05CF-BD36-3985189A9B21}" dt="2024-09-12T03:33:18.257" v="2" actId="20577"/>
        <pc:sldMkLst>
          <pc:docMk/>
          <pc:sldMk cId="1185884485" sldId="5488"/>
        </pc:sldMkLst>
      </pc:sldChg>
    </pc:docChg>
  </pc:docChgLst>
  <pc:docChgLst>
    <pc:chgData name="Heitman, Lindsey" userId="S::heitman_l@cde.state.co.us::a9773a47-99d2-4599-9377-6d37e9ec0bd3" providerId="AD" clId="Web-{43849CB5-D946-97C6-0A38-A06231AE5FDF}"/>
    <pc:docChg chg="mod modSld">
      <pc:chgData name="Heitman, Lindsey" userId="S::heitman_l@cde.state.co.us::a9773a47-99d2-4599-9377-6d37e9ec0bd3" providerId="AD" clId="Web-{43849CB5-D946-97C6-0A38-A06231AE5FDF}" dt="2024-10-09T21:48:52.809" v="33"/>
      <pc:docMkLst>
        <pc:docMk/>
      </pc:docMkLst>
    </pc:docChg>
  </pc:docChgLst>
  <pc:docChgLst>
    <pc:chgData name="McRee, Rebecca" userId="S::mcree_r@cde.state.co.us::3a10fa13-9d60-4c0b-b361-471945732c34" providerId="AD" clId="Web-{C496319A-BBF6-2CAA-3ED4-E5A9E1EF6A02}"/>
    <pc:docChg chg="modSld">
      <pc:chgData name="McRee, Rebecca" userId="S::mcree_r@cde.state.co.us::3a10fa13-9d60-4c0b-b361-471945732c34" providerId="AD" clId="Web-{C496319A-BBF6-2CAA-3ED4-E5A9E1EF6A02}" dt="2024-09-04T23:09:23.425" v="80" actId="20577"/>
      <pc:docMkLst>
        <pc:docMk/>
      </pc:docMkLst>
      <pc:sldChg chg="modSp">
        <pc:chgData name="McRee, Rebecca" userId="S::mcree_r@cde.state.co.us::3a10fa13-9d60-4c0b-b361-471945732c34" providerId="AD" clId="Web-{C496319A-BBF6-2CAA-3ED4-E5A9E1EF6A02}" dt="2024-09-04T23:09:23.425" v="80" actId="20577"/>
        <pc:sldMkLst>
          <pc:docMk/>
          <pc:sldMk cId="735598476" sldId="5543"/>
        </pc:sldMkLst>
      </pc:sldChg>
      <pc:sldChg chg="modSp">
        <pc:chgData name="McRee, Rebecca" userId="S::mcree_r@cde.state.co.us::3a10fa13-9d60-4c0b-b361-471945732c34" providerId="AD" clId="Web-{C496319A-BBF6-2CAA-3ED4-E5A9E1EF6A02}" dt="2024-09-04T23:06:30.861" v="0" actId="20577"/>
        <pc:sldMkLst>
          <pc:docMk/>
          <pc:sldMk cId="1189657152" sldId="5564"/>
        </pc:sldMkLst>
      </pc:sldChg>
    </pc:docChg>
  </pc:docChgLst>
  <pc:docChgLst>
    <pc:chgData name="Wenzel, Brooke" userId="672bf8d3-b15b-4e02-a6d1-39319a0df09b" providerId="ADAL" clId="{68099733-0C9D-4604-9F21-FB2A7234AF92}"/>
    <pc:docChg chg="undo custSel addSld delSld modSld sldOrd">
      <pc:chgData name="Wenzel, Brooke" userId="672bf8d3-b15b-4e02-a6d1-39319a0df09b" providerId="ADAL" clId="{68099733-0C9D-4604-9F21-FB2A7234AF92}" dt="2024-10-24T12:54:07.971" v="703" actId="20577"/>
      <pc:docMkLst>
        <pc:docMk/>
      </pc:docMkLst>
      <pc:sldChg chg="modSp mod">
        <pc:chgData name="Wenzel, Brooke" userId="672bf8d3-b15b-4e02-a6d1-39319a0df09b" providerId="ADAL" clId="{68099733-0C9D-4604-9F21-FB2A7234AF92}" dt="2024-10-21T12:53:13.606" v="3" actId="20577"/>
        <pc:sldMkLst>
          <pc:docMk/>
          <pc:sldMk cId="3044915438" sldId="256"/>
        </pc:sldMkLst>
      </pc:sldChg>
      <pc:sldChg chg="modSp mod">
        <pc:chgData name="Wenzel, Brooke" userId="672bf8d3-b15b-4e02-a6d1-39319a0df09b" providerId="ADAL" clId="{68099733-0C9D-4604-9F21-FB2A7234AF92}" dt="2024-10-22T18:40:41.558" v="251" actId="20577"/>
        <pc:sldMkLst>
          <pc:docMk/>
          <pc:sldMk cId="1212467416" sldId="261"/>
        </pc:sldMkLst>
      </pc:sldChg>
      <pc:sldChg chg="addSp delSp modSp mod">
        <pc:chgData name="Wenzel, Brooke" userId="672bf8d3-b15b-4e02-a6d1-39319a0df09b" providerId="ADAL" clId="{68099733-0C9D-4604-9F21-FB2A7234AF92}" dt="2024-10-21T12:59:41.092" v="243" actId="207"/>
        <pc:sldMkLst>
          <pc:docMk/>
          <pc:sldMk cId="3717000822" sldId="280"/>
        </pc:sldMkLst>
      </pc:sldChg>
      <pc:sldChg chg="modSp mod ord">
        <pc:chgData name="Wenzel, Brooke" userId="672bf8d3-b15b-4e02-a6d1-39319a0df09b" providerId="ADAL" clId="{68099733-0C9D-4604-9F21-FB2A7234AF92}" dt="2024-10-24T12:54:07.971" v="703" actId="20577"/>
        <pc:sldMkLst>
          <pc:docMk/>
          <pc:sldMk cId="619815111" sldId="5076"/>
        </pc:sldMkLst>
      </pc:sldChg>
      <pc:sldChg chg="modSp add mod">
        <pc:chgData name="Wenzel, Brooke" userId="672bf8d3-b15b-4e02-a6d1-39319a0df09b" providerId="ADAL" clId="{68099733-0C9D-4604-9F21-FB2A7234AF92}" dt="2024-10-23T20:33:07.669" v="685" actId="207"/>
        <pc:sldMkLst>
          <pc:docMk/>
          <pc:sldMk cId="3409998740" sldId="5502"/>
        </pc:sldMkLst>
      </pc:sldChg>
      <pc:sldChg chg="modSp mod">
        <pc:chgData name="Wenzel, Brooke" userId="672bf8d3-b15b-4e02-a6d1-39319a0df09b" providerId="ADAL" clId="{68099733-0C9D-4604-9F21-FB2A7234AF92}" dt="2024-10-22T18:40:36.335" v="248" actId="20577"/>
        <pc:sldMkLst>
          <pc:docMk/>
          <pc:sldMk cId="1925961931" sldId="5523"/>
        </pc:sldMkLst>
      </pc:sldChg>
      <pc:sldChg chg="modSp mod">
        <pc:chgData name="Wenzel, Brooke" userId="672bf8d3-b15b-4e02-a6d1-39319a0df09b" providerId="ADAL" clId="{68099733-0C9D-4604-9F21-FB2A7234AF92}" dt="2024-10-22T18:41:03.520" v="252" actId="2165"/>
        <pc:sldMkLst>
          <pc:docMk/>
          <pc:sldMk cId="1302995045" sldId="5536"/>
        </pc:sldMkLst>
      </pc:sldChg>
      <pc:sldChg chg="del">
        <pc:chgData name="Wenzel, Brooke" userId="672bf8d3-b15b-4e02-a6d1-39319a0df09b" providerId="ADAL" clId="{68099733-0C9D-4604-9F21-FB2A7234AF92}" dt="2024-10-22T16:44:14.618" v="244" actId="47"/>
        <pc:sldMkLst>
          <pc:docMk/>
          <pc:sldMk cId="1125029257" sldId="5590"/>
        </pc:sldMkLst>
      </pc:sldChg>
      <pc:sldChg chg="del">
        <pc:chgData name="Wenzel, Brooke" userId="672bf8d3-b15b-4e02-a6d1-39319a0df09b" providerId="ADAL" clId="{68099733-0C9D-4604-9F21-FB2A7234AF92}" dt="2024-10-22T16:44:14.618" v="244" actId="47"/>
        <pc:sldMkLst>
          <pc:docMk/>
          <pc:sldMk cId="3805491149" sldId="5591"/>
        </pc:sldMkLst>
      </pc:sldChg>
      <pc:sldChg chg="del">
        <pc:chgData name="Wenzel, Brooke" userId="672bf8d3-b15b-4e02-a6d1-39319a0df09b" providerId="ADAL" clId="{68099733-0C9D-4604-9F21-FB2A7234AF92}" dt="2024-10-22T16:44:25.663" v="245" actId="47"/>
        <pc:sldMkLst>
          <pc:docMk/>
          <pc:sldMk cId="45991993" sldId="5627"/>
        </pc:sldMkLst>
      </pc:sldChg>
      <pc:sldChg chg="del">
        <pc:chgData name="Wenzel, Brooke" userId="672bf8d3-b15b-4e02-a6d1-39319a0df09b" providerId="ADAL" clId="{68099733-0C9D-4604-9F21-FB2A7234AF92}" dt="2024-10-22T16:44:25.663" v="245" actId="47"/>
        <pc:sldMkLst>
          <pc:docMk/>
          <pc:sldMk cId="1220290463" sldId="5638"/>
        </pc:sldMkLst>
      </pc:sldChg>
      <pc:sldChg chg="del">
        <pc:chgData name="Wenzel, Brooke" userId="672bf8d3-b15b-4e02-a6d1-39319a0df09b" providerId="ADAL" clId="{68099733-0C9D-4604-9F21-FB2A7234AF92}" dt="2024-10-22T16:44:25.663" v="245" actId="47"/>
        <pc:sldMkLst>
          <pc:docMk/>
          <pc:sldMk cId="1900829240" sldId="5654"/>
        </pc:sldMkLst>
      </pc:sldChg>
      <pc:sldChg chg="del">
        <pc:chgData name="Wenzel, Brooke" userId="672bf8d3-b15b-4e02-a6d1-39319a0df09b" providerId="ADAL" clId="{68099733-0C9D-4604-9F21-FB2A7234AF92}" dt="2024-10-22T16:44:25.663" v="245" actId="47"/>
        <pc:sldMkLst>
          <pc:docMk/>
          <pc:sldMk cId="713185014" sldId="5655"/>
        </pc:sldMkLst>
      </pc:sldChg>
      <pc:sldChg chg="modSp mod">
        <pc:chgData name="Wenzel, Brooke" userId="672bf8d3-b15b-4e02-a6d1-39319a0df09b" providerId="ADAL" clId="{68099733-0C9D-4604-9F21-FB2A7234AF92}" dt="2024-10-24T12:50:23.773" v="695"/>
        <pc:sldMkLst>
          <pc:docMk/>
          <pc:sldMk cId="1833070423" sldId="5660"/>
        </pc:sldMkLst>
      </pc:sldChg>
      <pc:sldChg chg="del">
        <pc:chgData name="Wenzel, Brooke" userId="672bf8d3-b15b-4e02-a6d1-39319a0df09b" providerId="ADAL" clId="{68099733-0C9D-4604-9F21-FB2A7234AF92}" dt="2024-10-22T16:44:25.663" v="245" actId="47"/>
        <pc:sldMkLst>
          <pc:docMk/>
          <pc:sldMk cId="2510048166" sldId="5664"/>
        </pc:sldMkLst>
      </pc:sldChg>
      <pc:sldChg chg="modSp mod">
        <pc:chgData name="Wenzel, Brooke" userId="672bf8d3-b15b-4e02-a6d1-39319a0df09b" providerId="ADAL" clId="{68099733-0C9D-4604-9F21-FB2A7234AF92}" dt="2024-10-21T12:53:25.598" v="5" actId="27636"/>
        <pc:sldMkLst>
          <pc:docMk/>
          <pc:sldMk cId="792695782" sldId="5665"/>
        </pc:sldMkLst>
      </pc:sldChg>
      <pc:sldChg chg="del">
        <pc:chgData name="Wenzel, Brooke" userId="672bf8d3-b15b-4e02-a6d1-39319a0df09b" providerId="ADAL" clId="{68099733-0C9D-4604-9F21-FB2A7234AF92}" dt="2024-10-22T16:44:14.618" v="244" actId="47"/>
        <pc:sldMkLst>
          <pc:docMk/>
          <pc:sldMk cId="3373075697" sldId="5666"/>
        </pc:sldMkLst>
      </pc:sldChg>
      <pc:sldChg chg="del">
        <pc:chgData name="Wenzel, Brooke" userId="672bf8d3-b15b-4e02-a6d1-39319a0df09b" providerId="ADAL" clId="{68099733-0C9D-4604-9F21-FB2A7234AF92}" dt="2024-10-22T16:44:14.618" v="244" actId="47"/>
        <pc:sldMkLst>
          <pc:docMk/>
          <pc:sldMk cId="433331985" sldId="5667"/>
        </pc:sldMkLst>
      </pc:sldChg>
      <pc:sldChg chg="del">
        <pc:chgData name="Wenzel, Brooke" userId="672bf8d3-b15b-4e02-a6d1-39319a0df09b" providerId="ADAL" clId="{68099733-0C9D-4604-9F21-FB2A7234AF92}" dt="2024-10-22T16:44:14.618" v="244" actId="47"/>
        <pc:sldMkLst>
          <pc:docMk/>
          <pc:sldMk cId="2699268540" sldId="5668"/>
        </pc:sldMkLst>
      </pc:sldChg>
      <pc:sldChg chg="del">
        <pc:chgData name="Wenzel, Brooke" userId="672bf8d3-b15b-4e02-a6d1-39319a0df09b" providerId="ADAL" clId="{68099733-0C9D-4604-9F21-FB2A7234AF92}" dt="2024-10-22T16:44:14.618" v="244" actId="47"/>
        <pc:sldMkLst>
          <pc:docMk/>
          <pc:sldMk cId="1295452772" sldId="5669"/>
        </pc:sldMkLst>
      </pc:sldChg>
      <pc:sldChg chg="addSp delSp modSp mod">
        <pc:chgData name="Wenzel, Brooke" userId="672bf8d3-b15b-4e02-a6d1-39319a0df09b" providerId="ADAL" clId="{68099733-0C9D-4604-9F21-FB2A7234AF92}" dt="2024-10-22T19:04:08.936" v="656" actId="20577"/>
        <pc:sldMkLst>
          <pc:docMk/>
          <pc:sldMk cId="2781239056" sldId="5670"/>
        </pc:sldMkLst>
      </pc:sldChg>
      <pc:sldChg chg="modSp mod">
        <pc:chgData name="Wenzel, Brooke" userId="672bf8d3-b15b-4e02-a6d1-39319a0df09b" providerId="ADAL" clId="{68099733-0C9D-4604-9F21-FB2A7234AF92}" dt="2024-10-24T12:53:48.790" v="696" actId="115"/>
        <pc:sldMkLst>
          <pc:docMk/>
          <pc:sldMk cId="1824294876" sldId="5671"/>
        </pc:sldMkLst>
      </pc:sldChg>
    </pc:docChg>
  </pc:docChgLst>
  <pc:docChgLst>
    <pc:chgData name="Hoffman, Peter" userId="673cee94-26bd-4c2a-ab82-1b3669e2f049" providerId="ADAL" clId="{81157F20-AD6A-47F7-81C9-01FD00AB7761}"/>
    <pc:docChg chg="modSld">
      <pc:chgData name="Hoffman, Peter" userId="673cee94-26bd-4c2a-ab82-1b3669e2f049" providerId="ADAL" clId="{81157F20-AD6A-47F7-81C9-01FD00AB7761}" dt="2024-11-07T15:52:38.370" v="70" actId="20577"/>
      <pc:docMkLst>
        <pc:docMk/>
      </pc:docMkLst>
      <pc:sldChg chg="modSp mod">
        <pc:chgData name="Hoffman, Peter" userId="673cee94-26bd-4c2a-ab82-1b3669e2f049" providerId="ADAL" clId="{81157F20-AD6A-47F7-81C9-01FD00AB7761}" dt="2024-11-07T15:52:38.370" v="70" actId="20577"/>
        <pc:sldMkLst>
          <pc:docMk/>
          <pc:sldMk cId="1068357804" sldId="5687"/>
        </pc:sldMkLst>
      </pc:sldChg>
    </pc:docChg>
  </pc:docChgLst>
  <pc:docChgLst>
    <pc:chgData name="Rhodes, Tara" userId="S::rhodes_t@cde.state.co.us::566307b0-1e17-4826-87e1-0feb85a922f2" providerId="AD" clId="Web-{E979AFD3-8AF0-20DF-BC30-44F0A6EDFA74}"/>
    <pc:docChg chg="addSld delSld modSld">
      <pc:chgData name="Rhodes, Tara" userId="S::rhodes_t@cde.state.co.us::566307b0-1e17-4826-87e1-0feb85a922f2" providerId="AD" clId="Web-{E979AFD3-8AF0-20DF-BC30-44F0A6EDFA74}" dt="2024-05-30T11:57:39.907" v="283"/>
      <pc:docMkLst>
        <pc:docMk/>
      </pc:docMkLst>
      <pc:sldChg chg="addSp modSp">
        <pc:chgData name="Rhodes, Tara" userId="S::rhodes_t@cde.state.co.us::566307b0-1e17-4826-87e1-0feb85a922f2" providerId="AD" clId="Web-{E979AFD3-8AF0-20DF-BC30-44F0A6EDFA74}" dt="2024-05-30T11:57:39.907" v="283"/>
        <pc:sldMkLst>
          <pc:docMk/>
          <pc:sldMk cId="2187083967" sldId="5308"/>
        </pc:sldMkLst>
      </pc:sldChg>
      <pc:sldChg chg="modSp">
        <pc:chgData name="Rhodes, Tara" userId="S::rhodes_t@cde.state.co.us::566307b0-1e17-4826-87e1-0feb85a922f2" providerId="AD" clId="Web-{E979AFD3-8AF0-20DF-BC30-44F0A6EDFA74}" dt="2024-05-30T11:52:26.761" v="261" actId="20577"/>
        <pc:sldMkLst>
          <pc:docMk/>
          <pc:sldMk cId="68699369" sldId="5309"/>
        </pc:sldMkLst>
      </pc:sldChg>
      <pc:sldChg chg="addSp modSp">
        <pc:chgData name="Rhodes, Tara" userId="S::rhodes_t@cde.state.co.us::566307b0-1e17-4826-87e1-0feb85a922f2" providerId="AD" clId="Web-{E979AFD3-8AF0-20DF-BC30-44F0A6EDFA74}" dt="2024-05-30T11:57:09.391" v="279" actId="20577"/>
        <pc:sldMkLst>
          <pc:docMk/>
          <pc:sldMk cId="1720752477" sldId="5311"/>
        </pc:sldMkLst>
      </pc:sldChg>
      <pc:sldChg chg="modSp">
        <pc:chgData name="Rhodes, Tara" userId="S::rhodes_t@cde.state.co.us::566307b0-1e17-4826-87e1-0feb85a922f2" providerId="AD" clId="Web-{E979AFD3-8AF0-20DF-BC30-44F0A6EDFA74}" dt="2024-05-30T11:56:02.265" v="272" actId="20577"/>
        <pc:sldMkLst>
          <pc:docMk/>
          <pc:sldMk cId="3396060537" sldId="5314"/>
        </pc:sldMkLst>
      </pc:sldChg>
      <pc:sldChg chg="modSp">
        <pc:chgData name="Rhodes, Tara" userId="S::rhodes_t@cde.state.co.us::566307b0-1e17-4826-87e1-0feb85a922f2" providerId="AD" clId="Web-{E979AFD3-8AF0-20DF-BC30-44F0A6EDFA74}" dt="2024-05-30T04:12:33.510" v="4"/>
        <pc:sldMkLst>
          <pc:docMk/>
          <pc:sldMk cId="1006133002" sldId="5449"/>
        </pc:sldMkLst>
      </pc:sldChg>
      <pc:sldChg chg="modSp">
        <pc:chgData name="Rhodes, Tara" userId="S::rhodes_t@cde.state.co.us::566307b0-1e17-4826-87e1-0feb85a922f2" providerId="AD" clId="Web-{E979AFD3-8AF0-20DF-BC30-44F0A6EDFA74}" dt="2024-05-30T04:20:42.235" v="109" actId="1076"/>
        <pc:sldMkLst>
          <pc:docMk/>
          <pc:sldMk cId="1167242946" sldId="5450"/>
        </pc:sldMkLst>
      </pc:sldChg>
      <pc:sldChg chg="modSp del">
        <pc:chgData name="Rhodes, Tara" userId="S::rhodes_t@cde.state.co.us::566307b0-1e17-4826-87e1-0feb85a922f2" providerId="AD" clId="Web-{E979AFD3-8AF0-20DF-BC30-44F0A6EDFA74}" dt="2024-05-30T04:38:19.336" v="212"/>
        <pc:sldMkLst>
          <pc:docMk/>
          <pc:sldMk cId="2632896885" sldId="5451"/>
        </pc:sldMkLst>
      </pc:sldChg>
      <pc:sldChg chg="del">
        <pc:chgData name="Rhodes, Tara" userId="S::rhodes_t@cde.state.co.us::566307b0-1e17-4826-87e1-0feb85a922f2" providerId="AD" clId="Web-{E979AFD3-8AF0-20DF-BC30-44F0A6EDFA74}" dt="2024-05-30T04:25:05.253" v="178"/>
        <pc:sldMkLst>
          <pc:docMk/>
          <pc:sldMk cId="1684451337" sldId="5458"/>
        </pc:sldMkLst>
      </pc:sldChg>
      <pc:sldChg chg="modSp del">
        <pc:chgData name="Rhodes, Tara" userId="S::rhodes_t@cde.state.co.us::566307b0-1e17-4826-87e1-0feb85a922f2" providerId="AD" clId="Web-{E979AFD3-8AF0-20DF-BC30-44F0A6EDFA74}" dt="2024-05-30T04:25:06.253" v="179"/>
        <pc:sldMkLst>
          <pc:docMk/>
          <pc:sldMk cId="1574131623" sldId="5460"/>
        </pc:sldMkLst>
      </pc:sldChg>
      <pc:sldChg chg="modSp add replId">
        <pc:chgData name="Rhodes, Tara" userId="S::rhodes_t@cde.state.co.us::566307b0-1e17-4826-87e1-0feb85a922f2" providerId="AD" clId="Web-{E979AFD3-8AF0-20DF-BC30-44F0A6EDFA74}" dt="2024-05-30T04:38:40.961" v="250" actId="20577"/>
        <pc:sldMkLst>
          <pc:docMk/>
          <pc:sldMk cId="79025021" sldId="5473"/>
        </pc:sldMkLst>
      </pc:sldChg>
    </pc:docChg>
  </pc:docChgLst>
  <pc:docChgLst>
    <pc:chgData name="Rhodes, Tara" userId="S::rhodes_t@cde.state.co.us::566307b0-1e17-4826-87e1-0feb85a922f2" providerId="AD" clId="Web-{1337C0EE-5A5D-166B-F2AC-3BE6277BF9C4}"/>
    <pc:docChg chg="delSld modSld">
      <pc:chgData name="Rhodes, Tara" userId="S::rhodes_t@cde.state.co.us::566307b0-1e17-4826-87e1-0feb85a922f2" providerId="AD" clId="Web-{1337C0EE-5A5D-166B-F2AC-3BE6277BF9C4}" dt="2024-12-12T05:22:09.619" v="403" actId="20577"/>
      <pc:docMkLst>
        <pc:docMk/>
      </pc:docMkLst>
      <pc:sldChg chg="addSp modSp">
        <pc:chgData name="Rhodes, Tara" userId="S::rhodes_t@cde.state.co.us::566307b0-1e17-4826-87e1-0feb85a922f2" providerId="AD" clId="Web-{1337C0EE-5A5D-166B-F2AC-3BE6277BF9C4}" dt="2024-12-12T05:22:09.619" v="403" actId="20577"/>
        <pc:sldMkLst>
          <pc:docMk/>
          <pc:sldMk cId="987153537" sldId="5643"/>
        </pc:sldMkLst>
      </pc:sldChg>
      <pc:sldChg chg="del">
        <pc:chgData name="Rhodes, Tara" userId="S::rhodes_t@cde.state.co.us::566307b0-1e17-4826-87e1-0feb85a922f2" providerId="AD" clId="Web-{1337C0EE-5A5D-166B-F2AC-3BE6277BF9C4}" dt="2024-12-12T05:12:43.779" v="8"/>
        <pc:sldMkLst>
          <pc:docMk/>
          <pc:sldMk cId="792695782" sldId="5665"/>
        </pc:sldMkLst>
      </pc:sldChg>
      <pc:sldChg chg="addSp delSp modSp">
        <pc:chgData name="Rhodes, Tara" userId="S::rhodes_t@cde.state.co.us::566307b0-1e17-4826-87e1-0feb85a922f2" providerId="AD" clId="Web-{1337C0EE-5A5D-166B-F2AC-3BE6277BF9C4}" dt="2024-12-12T05:19:11.631" v="98" actId="20577"/>
        <pc:sldMkLst>
          <pc:docMk/>
          <pc:sldMk cId="3114952086" sldId="5682"/>
        </pc:sldMkLst>
      </pc:sldChg>
    </pc:docChg>
  </pc:docChgLst>
  <pc:docChgLst>
    <pc:chgData name="Wenzel, Brooke" userId="672bf8d3-b15b-4e02-a6d1-39319a0df09b" providerId="ADAL" clId="{F55FD375-6DFD-43E4-AF34-A5B848FEAA2D}"/>
    <pc:docChg chg="undo custSel addSld delSld modSld sldOrd">
      <pc:chgData name="Wenzel, Brooke" userId="672bf8d3-b15b-4e02-a6d1-39319a0df09b" providerId="ADAL" clId="{F55FD375-6DFD-43E4-AF34-A5B848FEAA2D}" dt="2024-10-17T12:33:57.992" v="530"/>
      <pc:docMkLst>
        <pc:docMk/>
      </pc:docMkLst>
      <pc:sldChg chg="addSp delSp modSp add del mod modClrScheme chgLayout">
        <pc:chgData name="Wenzel, Brooke" userId="672bf8d3-b15b-4e02-a6d1-39319a0df09b" providerId="ADAL" clId="{F55FD375-6DFD-43E4-AF34-A5B848FEAA2D}" dt="2024-10-15T21:49:26.758" v="319" actId="47"/>
        <pc:sldMkLst>
          <pc:docMk/>
          <pc:sldMk cId="1111420433" sldId="5044"/>
        </pc:sldMkLst>
      </pc:sldChg>
      <pc:sldChg chg="add ord">
        <pc:chgData name="Wenzel, Brooke" userId="672bf8d3-b15b-4e02-a6d1-39319a0df09b" providerId="ADAL" clId="{F55FD375-6DFD-43E4-AF34-A5B848FEAA2D}" dt="2024-10-15T22:02:24.833" v="441"/>
        <pc:sldMkLst>
          <pc:docMk/>
          <pc:sldMk cId="619815111" sldId="5076"/>
        </pc:sldMkLst>
      </pc:sldChg>
      <pc:sldChg chg="modSp add del mod">
        <pc:chgData name="Wenzel, Brooke" userId="672bf8d3-b15b-4e02-a6d1-39319a0df09b" providerId="ADAL" clId="{F55FD375-6DFD-43E4-AF34-A5B848FEAA2D}" dt="2024-10-15T21:50:40.291" v="327" actId="47"/>
        <pc:sldMkLst>
          <pc:docMk/>
          <pc:sldMk cId="495861475" sldId="5122"/>
        </pc:sldMkLst>
      </pc:sldChg>
      <pc:sldChg chg="modSp mod">
        <pc:chgData name="Wenzel, Brooke" userId="672bf8d3-b15b-4e02-a6d1-39319a0df09b" providerId="ADAL" clId="{F55FD375-6DFD-43E4-AF34-A5B848FEAA2D}" dt="2024-10-15T22:03:23.164" v="514" actId="20577"/>
        <pc:sldMkLst>
          <pc:docMk/>
          <pc:sldMk cId="1302995045" sldId="5536"/>
        </pc:sldMkLst>
      </pc:sldChg>
      <pc:sldChg chg="modSp mod">
        <pc:chgData name="Wenzel, Brooke" userId="672bf8d3-b15b-4e02-a6d1-39319a0df09b" providerId="ADAL" clId="{F55FD375-6DFD-43E4-AF34-A5B848FEAA2D}" dt="2024-10-15T22:03:13.442" v="480" actId="20577"/>
        <pc:sldMkLst>
          <pc:docMk/>
          <pc:sldMk cId="900576933" sldId="5537"/>
        </pc:sldMkLst>
      </pc:sldChg>
      <pc:sldChg chg="modSp mod">
        <pc:chgData name="Wenzel, Brooke" userId="672bf8d3-b15b-4e02-a6d1-39319a0df09b" providerId="ADAL" clId="{F55FD375-6DFD-43E4-AF34-A5B848FEAA2D}" dt="2024-10-16T22:17:53.333" v="520" actId="5793"/>
        <pc:sldMkLst>
          <pc:docMk/>
          <pc:sldMk cId="573740307" sldId="5538"/>
        </pc:sldMkLst>
      </pc:sldChg>
      <pc:sldChg chg="del">
        <pc:chgData name="Wenzel, Brooke" userId="672bf8d3-b15b-4e02-a6d1-39319a0df09b" providerId="ADAL" clId="{F55FD375-6DFD-43E4-AF34-A5B848FEAA2D}" dt="2024-10-15T21:43:23.096" v="34" actId="47"/>
        <pc:sldMkLst>
          <pc:docMk/>
          <pc:sldMk cId="2339767579" sldId="5639"/>
        </pc:sldMkLst>
      </pc:sldChg>
      <pc:sldChg chg="modSp add del mod">
        <pc:chgData name="Wenzel, Brooke" userId="672bf8d3-b15b-4e02-a6d1-39319a0df09b" providerId="ADAL" clId="{F55FD375-6DFD-43E4-AF34-A5B848FEAA2D}" dt="2024-10-15T21:47:15.250" v="296" actId="47"/>
        <pc:sldMkLst>
          <pc:docMk/>
          <pc:sldMk cId="70065344" sldId="5640"/>
        </pc:sldMkLst>
      </pc:sldChg>
      <pc:sldChg chg="modSp mod">
        <pc:chgData name="Wenzel, Brooke" userId="672bf8d3-b15b-4e02-a6d1-39319a0df09b" providerId="ADAL" clId="{F55FD375-6DFD-43E4-AF34-A5B848FEAA2D}" dt="2024-10-17T12:33:57.992" v="530"/>
        <pc:sldMkLst>
          <pc:docMk/>
          <pc:sldMk cId="1833070423" sldId="5660"/>
        </pc:sldMkLst>
      </pc:sldChg>
      <pc:sldChg chg="modSp new mod">
        <pc:chgData name="Wenzel, Brooke" userId="672bf8d3-b15b-4e02-a6d1-39319a0df09b" providerId="ADAL" clId="{F55FD375-6DFD-43E4-AF34-A5B848FEAA2D}" dt="2024-10-15T21:49:40.391" v="326" actId="27636"/>
        <pc:sldMkLst>
          <pc:docMk/>
          <pc:sldMk cId="2781239056" sldId="5670"/>
        </pc:sldMkLst>
      </pc:sldChg>
      <pc:sldChg chg="new del">
        <pc:chgData name="Wenzel, Brooke" userId="672bf8d3-b15b-4e02-a6d1-39319a0df09b" providerId="ADAL" clId="{F55FD375-6DFD-43E4-AF34-A5B848FEAA2D}" dt="2024-10-15T21:48:52.655" v="307" actId="47"/>
        <pc:sldMkLst>
          <pc:docMk/>
          <pc:sldMk cId="3189596061" sldId="5670"/>
        </pc:sldMkLst>
      </pc:sldChg>
      <pc:sldChg chg="addSp modSp new mod ord">
        <pc:chgData name="Wenzel, Brooke" userId="672bf8d3-b15b-4e02-a6d1-39319a0df09b" providerId="ADAL" clId="{F55FD375-6DFD-43E4-AF34-A5B848FEAA2D}" dt="2024-10-15T22:02:32.200" v="443"/>
        <pc:sldMkLst>
          <pc:docMk/>
          <pc:sldMk cId="1824294876" sldId="5671"/>
        </pc:sldMkLst>
      </pc:sldChg>
    </pc:docChg>
  </pc:docChgLst>
  <pc:docChgLst>
    <pc:chgData name="Wenzel, Brooke" userId="672bf8d3-b15b-4e02-a6d1-39319a0df09b" providerId="ADAL" clId="{D92C84BB-042C-4011-B2CA-A09CEA636185}"/>
    <pc:docChg chg="undo redo custSel addSld delSld modSld sldOrd">
      <pc:chgData name="Wenzel, Brooke" userId="672bf8d3-b15b-4e02-a6d1-39319a0df09b" providerId="ADAL" clId="{D92C84BB-042C-4011-B2CA-A09CEA636185}" dt="2024-08-07T16:18:38.225" v="3056" actId="20577"/>
      <pc:docMkLst>
        <pc:docMk/>
      </pc:docMkLst>
      <pc:sldChg chg="modSp add mod">
        <pc:chgData name="Wenzel, Brooke" userId="672bf8d3-b15b-4e02-a6d1-39319a0df09b" providerId="ADAL" clId="{D92C84BB-042C-4011-B2CA-A09CEA636185}" dt="2024-08-06T17:01:28.520" v="3025" actId="20577"/>
        <pc:sldMkLst>
          <pc:docMk/>
          <pc:sldMk cId="4183919787" sldId="5028"/>
        </pc:sldMkLst>
      </pc:sldChg>
      <pc:sldChg chg="add">
        <pc:chgData name="Wenzel, Brooke" userId="672bf8d3-b15b-4e02-a6d1-39319a0df09b" providerId="ADAL" clId="{D92C84BB-042C-4011-B2CA-A09CEA636185}" dt="2024-08-06T15:05:39.240" v="318"/>
        <pc:sldMkLst>
          <pc:docMk/>
          <pc:sldMk cId="1593808434" sldId="5292"/>
        </pc:sldMkLst>
      </pc:sldChg>
      <pc:sldChg chg="modSp mod">
        <pc:chgData name="Wenzel, Brooke" userId="672bf8d3-b15b-4e02-a6d1-39319a0df09b" providerId="ADAL" clId="{D92C84BB-042C-4011-B2CA-A09CEA636185}" dt="2024-08-06T15:04:58.210" v="317" actId="20577"/>
        <pc:sldMkLst>
          <pc:docMk/>
          <pc:sldMk cId="3738962996" sldId="5485"/>
        </pc:sldMkLst>
      </pc:sldChg>
      <pc:sldChg chg="del">
        <pc:chgData name="Wenzel, Brooke" userId="672bf8d3-b15b-4e02-a6d1-39319a0df09b" providerId="ADAL" clId="{D92C84BB-042C-4011-B2CA-A09CEA636185}" dt="2024-08-06T15:04:33.619" v="260" actId="47"/>
        <pc:sldMkLst>
          <pc:docMk/>
          <pc:sldMk cId="420484711" sldId="5527"/>
        </pc:sldMkLst>
      </pc:sldChg>
      <pc:sldChg chg="del">
        <pc:chgData name="Wenzel, Brooke" userId="672bf8d3-b15b-4e02-a6d1-39319a0df09b" providerId="ADAL" clId="{D92C84BB-042C-4011-B2CA-A09CEA636185}" dt="2024-08-06T15:04:33.619" v="260" actId="47"/>
        <pc:sldMkLst>
          <pc:docMk/>
          <pc:sldMk cId="1508416403" sldId="5528"/>
        </pc:sldMkLst>
      </pc:sldChg>
      <pc:sldChg chg="del">
        <pc:chgData name="Wenzel, Brooke" userId="672bf8d3-b15b-4e02-a6d1-39319a0df09b" providerId="ADAL" clId="{D92C84BB-042C-4011-B2CA-A09CEA636185}" dt="2024-08-06T15:04:33.619" v="260" actId="47"/>
        <pc:sldMkLst>
          <pc:docMk/>
          <pc:sldMk cId="2824051488" sldId="5529"/>
        </pc:sldMkLst>
      </pc:sldChg>
      <pc:sldChg chg="add">
        <pc:chgData name="Wenzel, Brooke" userId="672bf8d3-b15b-4e02-a6d1-39319a0df09b" providerId="ADAL" clId="{D92C84BB-042C-4011-B2CA-A09CEA636185}" dt="2024-08-06T15:04:40.969" v="261"/>
        <pc:sldMkLst>
          <pc:docMk/>
          <pc:sldMk cId="3236553541" sldId="5533"/>
        </pc:sldMkLst>
      </pc:sldChg>
      <pc:sldChg chg="modSp add mod ord">
        <pc:chgData name="Wenzel, Brooke" userId="672bf8d3-b15b-4e02-a6d1-39319a0df09b" providerId="ADAL" clId="{D92C84BB-042C-4011-B2CA-A09CEA636185}" dt="2024-08-06T15:07:56.222" v="337" actId="20577"/>
        <pc:sldMkLst>
          <pc:docMk/>
          <pc:sldMk cId="2273958347" sldId="5534"/>
        </pc:sldMkLst>
      </pc:sldChg>
      <pc:sldChg chg="addSp delSp modSp new mod">
        <pc:chgData name="Wenzel, Brooke" userId="672bf8d3-b15b-4e02-a6d1-39319a0df09b" providerId="ADAL" clId="{D92C84BB-042C-4011-B2CA-A09CEA636185}" dt="2024-08-07T16:18:38.225" v="3056" actId="20577"/>
        <pc:sldMkLst>
          <pc:docMk/>
          <pc:sldMk cId="3254898418" sldId="5535"/>
        </pc:sldMkLst>
      </pc:sldChg>
      <pc:sldChg chg="addSp delSp modSp new mod">
        <pc:chgData name="Wenzel, Brooke" userId="672bf8d3-b15b-4e02-a6d1-39319a0df09b" providerId="ADAL" clId="{D92C84BB-042C-4011-B2CA-A09CEA636185}" dt="2024-08-06T15:44:08.134" v="1253" actId="14734"/>
        <pc:sldMkLst>
          <pc:docMk/>
          <pc:sldMk cId="1302995045" sldId="5536"/>
        </pc:sldMkLst>
      </pc:sldChg>
      <pc:sldChg chg="addSp delSp modSp add mod">
        <pc:chgData name="Wenzel, Brooke" userId="672bf8d3-b15b-4e02-a6d1-39319a0df09b" providerId="ADAL" clId="{D92C84BB-042C-4011-B2CA-A09CEA636185}" dt="2024-08-06T15:43:33.034" v="1249" actId="1076"/>
        <pc:sldMkLst>
          <pc:docMk/>
          <pc:sldMk cId="900576933" sldId="5537"/>
        </pc:sldMkLst>
      </pc:sldChg>
      <pc:sldChg chg="addSp delSp modSp new mod modClrScheme chgLayout">
        <pc:chgData name="Wenzel, Brooke" userId="672bf8d3-b15b-4e02-a6d1-39319a0df09b" providerId="ADAL" clId="{D92C84BB-042C-4011-B2CA-A09CEA636185}" dt="2024-08-06T16:14:54.890" v="1506" actId="20577"/>
        <pc:sldMkLst>
          <pc:docMk/>
          <pc:sldMk cId="573740307" sldId="5538"/>
        </pc:sldMkLst>
      </pc:sldChg>
      <pc:sldChg chg="addSp delSp modSp new del mod">
        <pc:chgData name="Wenzel, Brooke" userId="672bf8d3-b15b-4e02-a6d1-39319a0df09b" providerId="ADAL" clId="{D92C84BB-042C-4011-B2CA-A09CEA636185}" dt="2024-08-06T16:19:06.398" v="1527" actId="680"/>
        <pc:sldMkLst>
          <pc:docMk/>
          <pc:sldMk cId="733809969" sldId="5539"/>
        </pc:sldMkLst>
      </pc:sldChg>
      <pc:sldChg chg="addSp delSp modSp new mod">
        <pc:chgData name="Wenzel, Brooke" userId="672bf8d3-b15b-4e02-a6d1-39319a0df09b" providerId="ADAL" clId="{D92C84BB-042C-4011-B2CA-A09CEA636185}" dt="2024-08-06T16:40:40.592" v="2649" actId="13244"/>
        <pc:sldMkLst>
          <pc:docMk/>
          <pc:sldMk cId="1712441647" sldId="5539"/>
        </pc:sldMkLst>
      </pc:sldChg>
      <pc:sldChg chg="addSp modSp new mod">
        <pc:chgData name="Wenzel, Brooke" userId="672bf8d3-b15b-4e02-a6d1-39319a0df09b" providerId="ADAL" clId="{D92C84BB-042C-4011-B2CA-A09CEA636185}" dt="2024-08-06T16:43:17.270" v="2978" actId="20577"/>
        <pc:sldMkLst>
          <pc:docMk/>
          <pc:sldMk cId="534825663" sldId="5540"/>
        </pc:sldMkLst>
      </pc:sldChg>
    </pc:docChg>
  </pc:docChgLst>
  <pc:docChgLst>
    <pc:chgData name="Ward, Reagan" userId="27291eb4-8241-4961-9e69-8c66e34cc5b0" providerId="ADAL" clId="{52FF46C1-D3A9-41A8-8A52-4C0AE9DFE0C1}"/>
    <pc:docChg chg="undo custSel addSld delSld modSld sldOrd">
      <pc:chgData name="Ward, Reagan" userId="27291eb4-8241-4961-9e69-8c66e34cc5b0" providerId="ADAL" clId="{52FF46C1-D3A9-41A8-8A52-4C0AE9DFE0C1}" dt="2024-09-26T13:48:27.730" v="6161" actId="6549"/>
      <pc:docMkLst>
        <pc:docMk/>
      </pc:docMkLst>
      <pc:sldChg chg="modSp mod">
        <pc:chgData name="Ward, Reagan" userId="27291eb4-8241-4961-9e69-8c66e34cc5b0" providerId="ADAL" clId="{52FF46C1-D3A9-41A8-8A52-4C0AE9DFE0C1}" dt="2024-09-25T19:22:34.969" v="5926" actId="962"/>
        <pc:sldMkLst>
          <pc:docMk/>
          <pc:sldMk cId="3717000822" sldId="280"/>
        </pc:sldMkLst>
      </pc:sldChg>
      <pc:sldChg chg="modSp mod">
        <pc:chgData name="Ward, Reagan" userId="27291eb4-8241-4961-9e69-8c66e34cc5b0" providerId="ADAL" clId="{52FF46C1-D3A9-41A8-8A52-4C0AE9DFE0C1}" dt="2024-09-25T18:38:50.199" v="5637" actId="13244"/>
        <pc:sldMkLst>
          <pc:docMk/>
          <pc:sldMk cId="1402753334" sldId="5596"/>
        </pc:sldMkLst>
      </pc:sldChg>
      <pc:sldChg chg="modSp">
        <pc:chgData name="Ward, Reagan" userId="27291eb4-8241-4961-9e69-8c66e34cc5b0" providerId="ADAL" clId="{52FF46C1-D3A9-41A8-8A52-4C0AE9DFE0C1}" dt="2024-09-25T18:36:39.292" v="5604" actId="13244"/>
        <pc:sldMkLst>
          <pc:docMk/>
          <pc:sldMk cId="840969988" sldId="5602"/>
        </pc:sldMkLst>
      </pc:sldChg>
      <pc:sldChg chg="modSp ord">
        <pc:chgData name="Ward, Reagan" userId="27291eb4-8241-4961-9e69-8c66e34cc5b0" providerId="ADAL" clId="{52FF46C1-D3A9-41A8-8A52-4C0AE9DFE0C1}" dt="2024-09-25T18:36:26.483" v="5602" actId="13244"/>
        <pc:sldMkLst>
          <pc:docMk/>
          <pc:sldMk cId="3108864082" sldId="5603"/>
        </pc:sldMkLst>
      </pc:sldChg>
      <pc:sldChg chg="modSp">
        <pc:chgData name="Ward, Reagan" userId="27291eb4-8241-4961-9e69-8c66e34cc5b0" providerId="ADAL" clId="{52FF46C1-D3A9-41A8-8A52-4C0AE9DFE0C1}" dt="2024-09-25T18:36:54.197" v="5605" actId="13244"/>
        <pc:sldMkLst>
          <pc:docMk/>
          <pc:sldMk cId="1016378890" sldId="5604"/>
        </pc:sldMkLst>
      </pc:sldChg>
      <pc:sldChg chg="addSp delSp modSp mod modClrScheme chgLayout">
        <pc:chgData name="Ward, Reagan" userId="27291eb4-8241-4961-9e69-8c66e34cc5b0" providerId="ADAL" clId="{52FF46C1-D3A9-41A8-8A52-4C0AE9DFE0C1}" dt="2024-09-25T18:38:32.283" v="5636"/>
        <pc:sldMkLst>
          <pc:docMk/>
          <pc:sldMk cId="2592141677" sldId="5605"/>
        </pc:sldMkLst>
      </pc:sldChg>
      <pc:sldChg chg="modSp mod">
        <pc:chgData name="Ward, Reagan" userId="27291eb4-8241-4961-9e69-8c66e34cc5b0" providerId="ADAL" clId="{52FF46C1-D3A9-41A8-8A52-4C0AE9DFE0C1}" dt="2024-09-26T13:48:27.730" v="6161" actId="6549"/>
        <pc:sldMkLst>
          <pc:docMk/>
          <pc:sldMk cId="2353371677" sldId="5610"/>
        </pc:sldMkLst>
      </pc:sldChg>
      <pc:sldChg chg="modSp mod">
        <pc:chgData name="Ward, Reagan" userId="27291eb4-8241-4961-9e69-8c66e34cc5b0" providerId="ADAL" clId="{52FF46C1-D3A9-41A8-8A52-4C0AE9DFE0C1}" dt="2024-09-26T02:30:41.420" v="5985" actId="20577"/>
        <pc:sldMkLst>
          <pc:docMk/>
          <pc:sldMk cId="4188670183" sldId="5621"/>
        </pc:sldMkLst>
      </pc:sldChg>
      <pc:sldChg chg="add del">
        <pc:chgData name="Ward, Reagan" userId="27291eb4-8241-4961-9e69-8c66e34cc5b0" providerId="ADAL" clId="{52FF46C1-D3A9-41A8-8A52-4C0AE9DFE0C1}" dt="2024-09-25T15:03:24.306" v="414" actId="47"/>
        <pc:sldMkLst>
          <pc:docMk/>
          <pc:sldMk cId="2270614247" sldId="5623"/>
        </pc:sldMkLst>
      </pc:sldChg>
      <pc:sldChg chg="add del">
        <pc:chgData name="Ward, Reagan" userId="27291eb4-8241-4961-9e69-8c66e34cc5b0" providerId="ADAL" clId="{52FF46C1-D3A9-41A8-8A52-4C0AE9DFE0C1}" dt="2024-09-25T15:03:24.306" v="414" actId="47"/>
        <pc:sldMkLst>
          <pc:docMk/>
          <pc:sldMk cId="3911264453" sldId="5624"/>
        </pc:sldMkLst>
      </pc:sldChg>
      <pc:sldChg chg="add del">
        <pc:chgData name="Ward, Reagan" userId="27291eb4-8241-4961-9e69-8c66e34cc5b0" providerId="ADAL" clId="{52FF46C1-D3A9-41A8-8A52-4C0AE9DFE0C1}" dt="2024-09-25T15:03:24.306" v="414" actId="47"/>
        <pc:sldMkLst>
          <pc:docMk/>
          <pc:sldMk cId="2125977764" sldId="5625"/>
        </pc:sldMkLst>
      </pc:sldChg>
      <pc:sldChg chg="modSp mod">
        <pc:chgData name="Ward, Reagan" userId="27291eb4-8241-4961-9e69-8c66e34cc5b0" providerId="ADAL" clId="{52FF46C1-D3A9-41A8-8A52-4C0AE9DFE0C1}" dt="2024-09-26T02:36:07.835" v="6105" actId="13244"/>
        <pc:sldMkLst>
          <pc:docMk/>
          <pc:sldMk cId="2941160506" sldId="5629"/>
        </pc:sldMkLst>
      </pc:sldChg>
      <pc:sldChg chg="del">
        <pc:chgData name="Ward, Reagan" userId="27291eb4-8241-4961-9e69-8c66e34cc5b0" providerId="ADAL" clId="{52FF46C1-D3A9-41A8-8A52-4C0AE9DFE0C1}" dt="2024-09-25T15:18:54.977" v="1650" actId="2696"/>
        <pc:sldMkLst>
          <pc:docMk/>
          <pc:sldMk cId="3704019442" sldId="5631"/>
        </pc:sldMkLst>
      </pc:sldChg>
      <pc:sldChg chg="addSp delSp modSp del mod chgLayout">
        <pc:chgData name="Ward, Reagan" userId="27291eb4-8241-4961-9e69-8c66e34cc5b0" providerId="ADAL" clId="{52FF46C1-D3A9-41A8-8A52-4C0AE9DFE0C1}" dt="2024-09-26T02:34:50.960" v="6039" actId="47"/>
        <pc:sldMkLst>
          <pc:docMk/>
          <pc:sldMk cId="1682249711" sldId="5636"/>
        </pc:sldMkLst>
      </pc:sldChg>
      <pc:sldChg chg="addSp delSp modSp mod chgLayout">
        <pc:chgData name="Ward, Reagan" userId="27291eb4-8241-4961-9e69-8c66e34cc5b0" providerId="ADAL" clId="{52FF46C1-D3A9-41A8-8A52-4C0AE9DFE0C1}" dt="2024-09-26T02:36:35.924" v="6126" actId="20577"/>
        <pc:sldMkLst>
          <pc:docMk/>
          <pc:sldMk cId="3253466667" sldId="5637"/>
        </pc:sldMkLst>
      </pc:sldChg>
      <pc:sldChg chg="modSp mod">
        <pc:chgData name="Ward, Reagan" userId="27291eb4-8241-4961-9e69-8c66e34cc5b0" providerId="ADAL" clId="{52FF46C1-D3A9-41A8-8A52-4C0AE9DFE0C1}" dt="2024-09-26T02:36:27.856" v="6114" actId="13244"/>
        <pc:sldMkLst>
          <pc:docMk/>
          <pc:sldMk cId="1220290463" sldId="5638"/>
        </pc:sldMkLst>
      </pc:sldChg>
      <pc:sldChg chg="addSp delSp modSp new del mod modClrScheme chgLayout">
        <pc:chgData name="Ward, Reagan" userId="27291eb4-8241-4961-9e69-8c66e34cc5b0" providerId="ADAL" clId="{52FF46C1-D3A9-41A8-8A52-4C0AE9DFE0C1}" dt="2024-09-25T15:00:12.349" v="25" actId="680"/>
        <pc:sldMkLst>
          <pc:docMk/>
          <pc:sldMk cId="2075849850" sldId="5639"/>
        </pc:sldMkLst>
      </pc:sldChg>
      <pc:sldChg chg="addSp delSp modSp new mod modClrScheme chgLayout">
        <pc:chgData name="Ward, Reagan" userId="27291eb4-8241-4961-9e69-8c66e34cc5b0" providerId="ADAL" clId="{52FF46C1-D3A9-41A8-8A52-4C0AE9DFE0C1}" dt="2024-09-26T02:31:12.740" v="6008"/>
        <pc:sldMkLst>
          <pc:docMk/>
          <pc:sldMk cId="3834122063" sldId="5639"/>
        </pc:sldMkLst>
      </pc:sldChg>
      <pc:sldChg chg="addSp delSp modSp new mod modClrScheme chgLayout">
        <pc:chgData name="Ward, Reagan" userId="27291eb4-8241-4961-9e69-8c66e34cc5b0" providerId="ADAL" clId="{52FF46C1-D3A9-41A8-8A52-4C0AE9DFE0C1}" dt="2024-09-25T16:52:33.819" v="2329" actId="13926"/>
        <pc:sldMkLst>
          <pc:docMk/>
          <pc:sldMk cId="1533238000" sldId="5640"/>
        </pc:sldMkLst>
      </pc:sldChg>
      <pc:sldChg chg="addSp delSp modSp new mod modClrScheme chgLayout">
        <pc:chgData name="Ward, Reagan" userId="27291eb4-8241-4961-9e69-8c66e34cc5b0" providerId="ADAL" clId="{52FF46C1-D3A9-41A8-8A52-4C0AE9DFE0C1}" dt="2024-09-25T17:30:02.436" v="5151"/>
        <pc:sldMkLst>
          <pc:docMk/>
          <pc:sldMk cId="240262686" sldId="5641"/>
        </pc:sldMkLst>
      </pc:sldChg>
      <pc:sldChg chg="addSp delSp modSp add mod chgLayout">
        <pc:chgData name="Ward, Reagan" userId="27291eb4-8241-4961-9e69-8c66e34cc5b0" providerId="ADAL" clId="{52FF46C1-D3A9-41A8-8A52-4C0AE9DFE0C1}" dt="2024-09-25T19:21:50.689" v="5925" actId="962"/>
        <pc:sldMkLst>
          <pc:docMk/>
          <pc:sldMk cId="2865947116" sldId="5642"/>
        </pc:sldMkLst>
      </pc:sldChg>
      <pc:sldChg chg="addSp delSp modSp new mod">
        <pc:chgData name="Ward, Reagan" userId="27291eb4-8241-4961-9e69-8c66e34cc5b0" providerId="ADAL" clId="{52FF46C1-D3A9-41A8-8A52-4C0AE9DFE0C1}" dt="2024-09-26T02:36:01.087" v="6104" actId="13244"/>
        <pc:sldMkLst>
          <pc:docMk/>
          <pc:sldMk cId="987153537" sldId="5643"/>
        </pc:sldMkLst>
      </pc:sldChg>
      <pc:sldChg chg="modSp mod">
        <pc:chgData name="Ward, Reagan" userId="27291eb4-8241-4961-9e69-8c66e34cc5b0" providerId="ADAL" clId="{52FF46C1-D3A9-41A8-8A52-4C0AE9DFE0C1}" dt="2024-09-26T13:48:02.800" v="6160" actId="962"/>
        <pc:sldMkLst>
          <pc:docMk/>
          <pc:sldMk cId="2101563100" sldId="5644"/>
        </pc:sldMkLst>
      </pc:sldChg>
    </pc:docChg>
  </pc:docChgLst>
  <pc:docChgLst>
    <pc:chgData name="Severson, Annette" userId="199f3c28-b733-4b36-8b0e-b7eb6984ff94" providerId="ADAL" clId="{7E31638E-0BB2-40CC-A353-5A2CF5F722A7}"/>
    <pc:docChg chg="custSel addSld modSld">
      <pc:chgData name="Severson, Annette" userId="199f3c28-b733-4b36-8b0e-b7eb6984ff94" providerId="ADAL" clId="{7E31638E-0BB2-40CC-A353-5A2CF5F722A7}" dt="2025-01-23T15:21:57.825" v="914" actId="20577"/>
      <pc:docMkLst>
        <pc:docMk/>
      </pc:docMkLst>
      <pc:sldChg chg="addSp delSp modSp new mod modClrScheme chgLayout">
        <pc:chgData name="Severson, Annette" userId="199f3c28-b733-4b36-8b0e-b7eb6984ff94" providerId="ADAL" clId="{7E31638E-0BB2-40CC-A353-5A2CF5F722A7}" dt="2025-01-23T15:17:10.029" v="877" actId="255"/>
        <pc:sldMkLst>
          <pc:docMk/>
          <pc:sldMk cId="43145733" sldId="5774"/>
        </pc:sldMkLst>
      </pc:sldChg>
      <pc:sldChg chg="modSp new mod">
        <pc:chgData name="Severson, Annette" userId="199f3c28-b733-4b36-8b0e-b7eb6984ff94" providerId="ADAL" clId="{7E31638E-0BB2-40CC-A353-5A2CF5F722A7}" dt="2025-01-23T15:21:57.825" v="914" actId="20577"/>
        <pc:sldMkLst>
          <pc:docMk/>
          <pc:sldMk cId="1052360825" sldId="5775"/>
        </pc:sldMkLst>
      </pc:sldChg>
    </pc:docChg>
  </pc:docChgLst>
  <pc:docChgLst>
    <pc:chgData name="Rhodes, Tara" userId="S::rhodes_t@cde.state.co.us::566307b0-1e17-4826-87e1-0feb85a922f2" providerId="AD" clId="Web-{6F88785D-C8C0-6BEE-67B9-069F8D2A84DD}"/>
    <pc:docChg chg="modSld">
      <pc:chgData name="Rhodes, Tara" userId="S::rhodes_t@cde.state.co.us::566307b0-1e17-4826-87e1-0feb85a922f2" providerId="AD" clId="Web-{6F88785D-C8C0-6BEE-67B9-069F8D2A84DD}" dt="2024-11-06T21:53:09.030" v="29" actId="20577"/>
      <pc:docMkLst>
        <pc:docMk/>
      </pc:docMkLst>
      <pc:sldChg chg="modSp">
        <pc:chgData name="Rhodes, Tara" userId="S::rhodes_t@cde.state.co.us::566307b0-1e17-4826-87e1-0feb85a922f2" providerId="AD" clId="Web-{6F88785D-C8C0-6BEE-67B9-069F8D2A84DD}" dt="2024-11-06T21:53:09.030" v="29" actId="20577"/>
        <pc:sldMkLst>
          <pc:docMk/>
          <pc:sldMk cId="987153537" sldId="5643"/>
        </pc:sldMkLst>
      </pc:sldChg>
      <pc:sldChg chg="addSp delSp modSp">
        <pc:chgData name="Rhodes, Tara" userId="S::rhodes_t@cde.state.co.us::566307b0-1e17-4826-87e1-0feb85a922f2" providerId="AD" clId="Web-{6F88785D-C8C0-6BEE-67B9-069F8D2A84DD}" dt="2024-11-06T21:52:42.685" v="24"/>
        <pc:sldMkLst>
          <pc:docMk/>
          <pc:sldMk cId="3114952086" sldId="5682"/>
        </pc:sldMkLst>
      </pc:sldChg>
    </pc:docChg>
  </pc:docChgLst>
  <pc:docChgLst>
    <pc:chgData name="Chaffin,Melissa" userId="S::chaffin_m@cde.state.co.us::21f0136b-23e1-4eef-9c4f-f29e4cc3ac56" providerId="AD" clId="Web-{C4F4EFDC-65D0-862F-40AB-C8DA266B31C4}"/>
    <pc:docChg chg="modSld">
      <pc:chgData name="Chaffin,Melissa" userId="S::chaffin_m@cde.state.co.us::21f0136b-23e1-4eef-9c4f-f29e4cc3ac56" providerId="AD" clId="Web-{C4F4EFDC-65D0-862F-40AB-C8DA266B31C4}" dt="2024-09-05T15:15:48.859" v="12" actId="20577"/>
      <pc:docMkLst>
        <pc:docMk/>
      </pc:docMkLst>
      <pc:sldChg chg="modSp">
        <pc:chgData name="Chaffin,Melissa" userId="S::chaffin_m@cde.state.co.us::21f0136b-23e1-4eef-9c4f-f29e4cc3ac56" providerId="AD" clId="Web-{C4F4EFDC-65D0-862F-40AB-C8DA266B31C4}" dt="2024-09-05T15:15:48.859" v="12" actId="20577"/>
        <pc:sldMkLst>
          <pc:docMk/>
          <pc:sldMk cId="2464662354" sldId="5418"/>
        </pc:sldMkLst>
      </pc:sldChg>
    </pc:docChg>
  </pc:docChgLst>
  <pc:docChgLst>
    <pc:chgData name="Gudka, Dawna" userId="823cceae-331b-41d6-9a63-34ad6d1db55c" providerId="ADAL" clId="{6B1C406A-3848-4A09-A436-FC8DBC805C64}"/>
    <pc:docChg chg="custSel delSld modSld">
      <pc:chgData name="Gudka, Dawna" userId="823cceae-331b-41d6-9a63-34ad6d1db55c" providerId="ADAL" clId="{6B1C406A-3848-4A09-A436-FC8DBC805C64}" dt="2024-10-17T03:58:39.465" v="94" actId="962"/>
      <pc:docMkLst>
        <pc:docMk/>
      </pc:docMkLst>
      <pc:sldChg chg="del">
        <pc:chgData name="Gudka, Dawna" userId="823cceae-331b-41d6-9a63-34ad6d1db55c" providerId="ADAL" clId="{6B1C406A-3848-4A09-A436-FC8DBC805C64}" dt="2024-10-17T03:55:52.981" v="67" actId="2696"/>
        <pc:sldMkLst>
          <pc:docMk/>
          <pc:sldMk cId="3253466667" sldId="5637"/>
        </pc:sldMkLst>
      </pc:sldChg>
      <pc:sldChg chg="del">
        <pc:chgData name="Gudka, Dawna" userId="823cceae-331b-41d6-9a63-34ad6d1db55c" providerId="ADAL" clId="{6B1C406A-3848-4A09-A436-FC8DBC805C64}" dt="2024-10-17T03:55:36.125" v="66" actId="2696"/>
        <pc:sldMkLst>
          <pc:docMk/>
          <pc:sldMk cId="2584461513" sldId="5653"/>
        </pc:sldMkLst>
      </pc:sldChg>
      <pc:sldChg chg="addSp delSp modSp mod">
        <pc:chgData name="Gudka, Dawna" userId="823cceae-331b-41d6-9a63-34ad6d1db55c" providerId="ADAL" clId="{6B1C406A-3848-4A09-A436-FC8DBC805C64}" dt="2024-10-17T03:58:39.465" v="94" actId="962"/>
        <pc:sldMkLst>
          <pc:docMk/>
          <pc:sldMk cId="2510048166" sldId="5664"/>
        </pc:sldMkLst>
      </pc:sldChg>
    </pc:docChg>
  </pc:docChgLst>
  <pc:docChgLst>
    <pc:chgData name="McRee, Rebecca" userId="S::mcree_r@cde.state.co.us::3a10fa13-9d60-4c0b-b361-471945732c34" providerId="AD" clId="Web-{3AE495F8-0324-2416-6963-599298F9FAC3}"/>
    <pc:docChg chg="delSld">
      <pc:chgData name="McRee, Rebecca" userId="S::mcree_r@cde.state.co.us::3a10fa13-9d60-4c0b-b361-471945732c34" providerId="AD" clId="Web-{3AE495F8-0324-2416-6963-599298F9FAC3}" dt="2024-09-18T20:37:45.103" v="0"/>
      <pc:docMkLst>
        <pc:docMk/>
      </pc:docMkLst>
      <pc:sldChg chg="del">
        <pc:chgData name="McRee, Rebecca" userId="S::mcree_r@cde.state.co.us::3a10fa13-9d60-4c0b-b361-471945732c34" providerId="AD" clId="Web-{3AE495F8-0324-2416-6963-599298F9FAC3}" dt="2024-09-18T20:37:45.103" v="0"/>
        <pc:sldMkLst>
          <pc:docMk/>
          <pc:sldMk cId="3013877092" sldId="5599"/>
        </pc:sldMkLst>
      </pc:sldChg>
    </pc:docChg>
  </pc:docChgLst>
  <pc:docChgLst>
    <pc:chgData name="Chaffin,Melissa" userId="S::chaffin_m@cde.state.co.us::21f0136b-23e1-4eef-9c4f-f29e4cc3ac56" providerId="AD" clId="Web-{48235B61-CB3C-5892-8951-F26F0DE5B735}"/>
    <pc:docChg chg="modSld">
      <pc:chgData name="Chaffin,Melissa" userId="S::chaffin_m@cde.state.co.us::21f0136b-23e1-4eef-9c4f-f29e4cc3ac56" providerId="AD" clId="Web-{48235B61-CB3C-5892-8951-F26F0DE5B735}" dt="2024-10-02T19:30:52.382" v="144" actId="20577"/>
      <pc:docMkLst>
        <pc:docMk/>
      </pc:docMkLst>
      <pc:sldChg chg="modSp">
        <pc:chgData name="Chaffin,Melissa" userId="S::chaffin_m@cde.state.co.us::21f0136b-23e1-4eef-9c4f-f29e4cc3ac56" providerId="AD" clId="Web-{48235B61-CB3C-5892-8951-F26F0DE5B735}" dt="2024-10-02T19:30:52.382" v="144" actId="20577"/>
        <pc:sldMkLst>
          <pc:docMk/>
          <pc:sldMk cId="2592141677" sldId="5605"/>
        </pc:sldMkLst>
      </pc:sldChg>
    </pc:docChg>
  </pc:docChgLst>
  <pc:docChgLst>
    <pc:chgData name="Ward, Reagan" userId="27291eb4-8241-4961-9e69-8c66e34cc5b0" providerId="ADAL" clId="{C3D45FCC-719D-4261-ABCF-196E8452F5EE}"/>
    <pc:docChg chg="custSel addSld delSld modSld">
      <pc:chgData name="Ward, Reagan" userId="27291eb4-8241-4961-9e69-8c66e34cc5b0" providerId="ADAL" clId="{C3D45FCC-719D-4261-ABCF-196E8452F5EE}" dt="2024-11-14T15:03:14.763" v="504"/>
      <pc:docMkLst>
        <pc:docMk/>
      </pc:docMkLst>
      <pc:sldChg chg="modSp mod">
        <pc:chgData name="Ward, Reagan" userId="27291eb4-8241-4961-9e69-8c66e34cc5b0" providerId="ADAL" clId="{C3D45FCC-719D-4261-ABCF-196E8452F5EE}" dt="2024-11-14T15:02:00.029" v="360" actId="27636"/>
        <pc:sldMkLst>
          <pc:docMk/>
          <pc:sldMk cId="3827019278" sldId="5598"/>
        </pc:sldMkLst>
      </pc:sldChg>
      <pc:sldChg chg="del">
        <pc:chgData name="Ward, Reagan" userId="27291eb4-8241-4961-9e69-8c66e34cc5b0" providerId="ADAL" clId="{C3D45FCC-719D-4261-ABCF-196E8452F5EE}" dt="2024-11-13T23:07:17.389" v="10" actId="47"/>
        <pc:sldMkLst>
          <pc:docMk/>
          <pc:sldMk cId="18737908" sldId="5681"/>
        </pc:sldMkLst>
      </pc:sldChg>
      <pc:sldChg chg="addSp delSp modSp mod">
        <pc:chgData name="Ward, Reagan" userId="27291eb4-8241-4961-9e69-8c66e34cc5b0" providerId="ADAL" clId="{C3D45FCC-719D-4261-ABCF-196E8452F5EE}" dt="2024-11-13T23:12:30.543" v="348" actId="13244"/>
        <pc:sldMkLst>
          <pc:docMk/>
          <pc:sldMk cId="799171963" sldId="5691"/>
        </pc:sldMkLst>
      </pc:sldChg>
      <pc:sldChg chg="del">
        <pc:chgData name="Ward, Reagan" userId="27291eb4-8241-4961-9e69-8c66e34cc5b0" providerId="ADAL" clId="{C3D45FCC-719D-4261-ABCF-196E8452F5EE}" dt="2024-11-13T23:08:45.814" v="18" actId="47"/>
        <pc:sldMkLst>
          <pc:docMk/>
          <pc:sldMk cId="3025715436" sldId="5692"/>
        </pc:sldMkLst>
      </pc:sldChg>
      <pc:sldChg chg="modSp mod">
        <pc:chgData name="Ward, Reagan" userId="27291eb4-8241-4961-9e69-8c66e34cc5b0" providerId="ADAL" clId="{C3D45FCC-719D-4261-ABCF-196E8452F5EE}" dt="2024-11-14T14:59:39.963" v="357" actId="20577"/>
        <pc:sldMkLst>
          <pc:docMk/>
          <pc:sldMk cId="1834267042" sldId="5693"/>
        </pc:sldMkLst>
      </pc:sldChg>
      <pc:sldChg chg="addSp delSp modSp new mod modClrScheme chgLayout">
        <pc:chgData name="Ward, Reagan" userId="27291eb4-8241-4961-9e69-8c66e34cc5b0" providerId="ADAL" clId="{C3D45FCC-719D-4261-ABCF-196E8452F5EE}" dt="2024-11-13T23:11:09.425" v="342" actId="20577"/>
        <pc:sldMkLst>
          <pc:docMk/>
          <pc:sldMk cId="1929712594" sldId="5706"/>
        </pc:sldMkLst>
      </pc:sldChg>
    </pc:docChg>
  </pc:docChgLst>
  <pc:docChgLst>
    <pc:chgData name="Heitman, Lindsey" userId="a9773a47-99d2-4599-9377-6d37e9ec0bd3" providerId="ADAL" clId="{B9656CC9-200C-4FB3-A52B-B175A9295EE8}"/>
    <pc:docChg chg="undo custSel addSld delSld modSld sldOrd">
      <pc:chgData name="Heitman, Lindsey" userId="a9773a47-99d2-4599-9377-6d37e9ec0bd3" providerId="ADAL" clId="{B9656CC9-200C-4FB3-A52B-B175A9295EE8}" dt="2024-07-18T13:23:04.652" v="440" actId="13244"/>
      <pc:docMkLst>
        <pc:docMk/>
      </pc:docMkLst>
      <pc:sldChg chg="delSp modSp del mod">
        <pc:chgData name="Heitman, Lindsey" userId="a9773a47-99d2-4599-9377-6d37e9ec0bd3" providerId="ADAL" clId="{B9656CC9-200C-4FB3-A52B-B175A9295EE8}" dt="2024-07-18T13:16:26.153" v="11" actId="2696"/>
        <pc:sldMkLst>
          <pc:docMk/>
          <pc:sldMk cId="3285076560" sldId="2178"/>
        </pc:sldMkLst>
      </pc:sldChg>
      <pc:sldChg chg="modSp add mod">
        <pc:chgData name="Heitman, Lindsey" userId="a9773a47-99d2-4599-9377-6d37e9ec0bd3" providerId="ADAL" clId="{B9656CC9-200C-4FB3-A52B-B175A9295EE8}" dt="2024-07-18T13:21:47.949" v="392" actId="13244"/>
        <pc:sldMkLst>
          <pc:docMk/>
          <pc:sldMk cId="205806169" sldId="2180"/>
        </pc:sldMkLst>
      </pc:sldChg>
      <pc:sldChg chg="add">
        <pc:chgData name="Heitman, Lindsey" userId="a9773a47-99d2-4599-9377-6d37e9ec0bd3" providerId="ADAL" clId="{B9656CC9-200C-4FB3-A52B-B175A9295EE8}" dt="2024-07-18T13:16:12.986" v="9"/>
        <pc:sldMkLst>
          <pc:docMk/>
          <pc:sldMk cId="2586715951" sldId="4847"/>
        </pc:sldMkLst>
      </pc:sldChg>
      <pc:sldChg chg="modSp del mod">
        <pc:chgData name="Heitman, Lindsey" userId="a9773a47-99d2-4599-9377-6d37e9ec0bd3" providerId="ADAL" clId="{B9656CC9-200C-4FB3-A52B-B175A9295EE8}" dt="2024-07-18T13:16:20.571" v="10" actId="2696"/>
        <pc:sldMkLst>
          <pc:docMk/>
          <pc:sldMk cId="2545278991" sldId="5460"/>
        </pc:sldMkLst>
      </pc:sldChg>
      <pc:sldChg chg="del">
        <pc:chgData name="Heitman, Lindsey" userId="a9773a47-99d2-4599-9377-6d37e9ec0bd3" providerId="ADAL" clId="{B9656CC9-200C-4FB3-A52B-B175A9295EE8}" dt="2024-07-17T20:53:33.944" v="4" actId="2696"/>
        <pc:sldMkLst>
          <pc:docMk/>
          <pc:sldMk cId="518718281" sldId="5461"/>
        </pc:sldMkLst>
      </pc:sldChg>
      <pc:sldChg chg="modSp del mod">
        <pc:chgData name="Heitman, Lindsey" userId="a9773a47-99d2-4599-9377-6d37e9ec0bd3" providerId="ADAL" clId="{B9656CC9-200C-4FB3-A52B-B175A9295EE8}" dt="2024-07-18T13:16:39.862" v="12" actId="2696"/>
        <pc:sldMkLst>
          <pc:docMk/>
          <pc:sldMk cId="3488335527" sldId="5510"/>
        </pc:sldMkLst>
      </pc:sldChg>
      <pc:sldChg chg="add del">
        <pc:chgData name="Heitman, Lindsey" userId="a9773a47-99d2-4599-9377-6d37e9ec0bd3" providerId="ADAL" clId="{B9656CC9-200C-4FB3-A52B-B175A9295EE8}" dt="2024-07-18T13:16:20.571" v="10" actId="2696"/>
        <pc:sldMkLst>
          <pc:docMk/>
          <pc:sldMk cId="1745810292" sldId="5512"/>
        </pc:sldMkLst>
      </pc:sldChg>
      <pc:sldChg chg="add">
        <pc:chgData name="Heitman, Lindsey" userId="a9773a47-99d2-4599-9377-6d37e9ec0bd3" providerId="ADAL" clId="{B9656CC9-200C-4FB3-A52B-B175A9295EE8}" dt="2024-07-18T13:16:12.986" v="9"/>
        <pc:sldMkLst>
          <pc:docMk/>
          <pc:sldMk cId="3475955931" sldId="5513"/>
        </pc:sldMkLst>
      </pc:sldChg>
      <pc:sldChg chg="addSp modSp add mod ord">
        <pc:chgData name="Heitman, Lindsey" userId="a9773a47-99d2-4599-9377-6d37e9ec0bd3" providerId="ADAL" clId="{B9656CC9-200C-4FB3-A52B-B175A9295EE8}" dt="2024-07-18T13:23:04.652" v="440" actId="13244"/>
        <pc:sldMkLst>
          <pc:docMk/>
          <pc:sldMk cId="3595776090" sldId="5514"/>
        </pc:sldMkLst>
      </pc:sldChg>
      <pc:sldChg chg="modSp add mod">
        <pc:chgData name="Heitman, Lindsey" userId="a9773a47-99d2-4599-9377-6d37e9ec0bd3" providerId="ADAL" clId="{B9656CC9-200C-4FB3-A52B-B175A9295EE8}" dt="2024-07-18T13:18:57.496" v="281" actId="13244"/>
        <pc:sldMkLst>
          <pc:docMk/>
          <pc:sldMk cId="4020536417" sldId="5517"/>
        </pc:sldMkLst>
      </pc:sldChg>
    </pc:docChg>
  </pc:docChgLst>
  <pc:docChgLst>
    <pc:chgData name="McRee, Rebecca" userId="S::mcree_r@cde.state.co.us::3a10fa13-9d60-4c0b-b361-471945732c34" providerId="AD" clId="Web-{6009DF30-A207-FE3A-978F-CEA7B7E63F2D}"/>
    <pc:docChg chg="modSld">
      <pc:chgData name="McRee, Rebecca" userId="S::mcree_r@cde.state.co.us::3a10fa13-9d60-4c0b-b361-471945732c34" providerId="AD" clId="Web-{6009DF30-A207-FE3A-978F-CEA7B7E63F2D}" dt="2024-07-16T15:33:52.487" v="47"/>
      <pc:docMkLst>
        <pc:docMk/>
      </pc:docMkLst>
      <pc:sldChg chg="modSp">
        <pc:chgData name="McRee, Rebecca" userId="S::mcree_r@cde.state.co.us::3a10fa13-9d60-4c0b-b361-471945732c34" providerId="AD" clId="Web-{6009DF30-A207-FE3A-978F-CEA7B7E63F2D}" dt="2024-07-16T15:33:52.487" v="47"/>
        <pc:sldMkLst>
          <pc:docMk/>
          <pc:sldMk cId="3227145924" sldId="5097"/>
        </pc:sldMkLst>
      </pc:sldChg>
    </pc:docChg>
  </pc:docChgLst>
  <pc:docChgLst>
    <pc:chgData name="Slutzky, Collin" userId="S::slutzky_c@cde.state.co.us::21f7fb5c-490d-42a4-8741-4ce78a53b03a" providerId="AD" clId="Web-{4DB156EA-85BD-EEE0-093C-64DB9F6AAFD9}"/>
    <pc:docChg chg="addSld modSld">
      <pc:chgData name="Slutzky, Collin" userId="S::slutzky_c@cde.state.co.us::21f7fb5c-490d-42a4-8741-4ce78a53b03a" providerId="AD" clId="Web-{4DB156EA-85BD-EEE0-093C-64DB9F6AAFD9}" dt="2025-01-30T15:18:28.314" v="57"/>
      <pc:docMkLst>
        <pc:docMk/>
      </pc:docMkLst>
      <pc:sldChg chg="modSp">
        <pc:chgData name="Slutzky, Collin" userId="S::slutzky_c@cde.state.co.us::21f7fb5c-490d-42a4-8741-4ce78a53b03a" providerId="AD" clId="Web-{4DB156EA-85BD-EEE0-093C-64DB9F6AAFD9}" dt="2025-01-30T15:17:12.799" v="52"/>
        <pc:sldMkLst>
          <pc:docMk/>
          <pc:sldMk cId="1212467416" sldId="261"/>
        </pc:sldMkLst>
        <pc:graphicFrameChg chg="mod modGraphic">
          <ac:chgData name="Slutzky, Collin" userId="S::slutzky_c@cde.state.co.us::21f7fb5c-490d-42a4-8741-4ce78a53b03a" providerId="AD" clId="Web-{4DB156EA-85BD-EEE0-093C-64DB9F6AAFD9}" dt="2025-01-30T15:17:12.799" v="52"/>
          <ac:graphicFrameMkLst>
            <pc:docMk/>
            <pc:sldMk cId="1212467416" sldId="261"/>
            <ac:graphicFrameMk id="5" creationId="{9C3641C5-EC4F-D3EA-E4A2-8ABB597C5BAA}"/>
          </ac:graphicFrameMkLst>
        </pc:graphicFrameChg>
      </pc:sldChg>
      <pc:sldChg chg="add">
        <pc:chgData name="Slutzky, Collin" userId="S::slutzky_c@cde.state.co.us::21f7fb5c-490d-42a4-8741-4ce78a53b03a" providerId="AD" clId="Web-{4DB156EA-85BD-EEE0-093C-64DB9F6AAFD9}" dt="2025-01-30T15:18:28.236" v="53"/>
        <pc:sldMkLst>
          <pc:docMk/>
          <pc:sldMk cId="3176056638" sldId="5732"/>
        </pc:sldMkLst>
      </pc:sldChg>
      <pc:sldChg chg="add">
        <pc:chgData name="Slutzky, Collin" userId="S::slutzky_c@cde.state.co.us::21f7fb5c-490d-42a4-8741-4ce78a53b03a" providerId="AD" clId="Web-{4DB156EA-85BD-EEE0-093C-64DB9F6AAFD9}" dt="2025-01-30T15:18:28.252" v="54"/>
        <pc:sldMkLst>
          <pc:docMk/>
          <pc:sldMk cId="2365850526" sldId="5733"/>
        </pc:sldMkLst>
      </pc:sldChg>
      <pc:sldChg chg="add">
        <pc:chgData name="Slutzky, Collin" userId="S::slutzky_c@cde.state.co.us::21f7fb5c-490d-42a4-8741-4ce78a53b03a" providerId="AD" clId="Web-{4DB156EA-85BD-EEE0-093C-64DB9F6AAFD9}" dt="2025-01-30T15:18:28.314" v="57"/>
        <pc:sldMkLst>
          <pc:docMk/>
          <pc:sldMk cId="522260969" sldId="5746"/>
        </pc:sldMkLst>
      </pc:sldChg>
      <pc:sldChg chg="add">
        <pc:chgData name="Slutzky, Collin" userId="S::slutzky_c@cde.state.co.us::21f7fb5c-490d-42a4-8741-4ce78a53b03a" providerId="AD" clId="Web-{4DB156EA-85BD-EEE0-093C-64DB9F6AAFD9}" dt="2025-01-30T15:18:28.299" v="56"/>
        <pc:sldMkLst>
          <pc:docMk/>
          <pc:sldMk cId="467082449" sldId="5776"/>
        </pc:sldMkLst>
      </pc:sldChg>
    </pc:docChg>
  </pc:docChgLst>
  <pc:docChgLst>
    <pc:chgData name="Gudka, Dawna" userId="823cceae-331b-41d6-9a63-34ad6d1db55c" providerId="ADAL" clId="{676E576C-B525-4FF1-97F3-E3DD3E6DEA56}"/>
    <pc:docChg chg="modSld">
      <pc:chgData name="Gudka, Dawna" userId="823cceae-331b-41d6-9a63-34ad6d1db55c" providerId="ADAL" clId="{676E576C-B525-4FF1-97F3-E3DD3E6DEA56}" dt="2024-08-22T13:15:55.025" v="50" actId="20577"/>
      <pc:docMkLst>
        <pc:docMk/>
      </pc:docMkLst>
    </pc:docChg>
  </pc:docChgLst>
  <pc:docChgLst>
    <pc:chgData name="Severson, Annette" userId="199f3c28-b733-4b36-8b0e-b7eb6984ff94" providerId="ADAL" clId="{84F78825-1859-4F72-B058-5B12CC9C7FC6}"/>
    <pc:docChg chg="undo custSel addSld delSld modSld">
      <pc:chgData name="Severson, Annette" userId="199f3c28-b733-4b36-8b0e-b7eb6984ff94" providerId="ADAL" clId="{84F78825-1859-4F72-B058-5B12CC9C7FC6}" dt="2024-12-11T23:44:46.349" v="2069" actId="20577"/>
      <pc:docMkLst>
        <pc:docMk/>
      </pc:docMkLst>
      <pc:sldChg chg="del">
        <pc:chgData name="Severson, Annette" userId="199f3c28-b733-4b36-8b0e-b7eb6984ff94" providerId="ADAL" clId="{84F78825-1859-4F72-B058-5B12CC9C7FC6}" dt="2024-12-11T19:50:39.950" v="1085" actId="47"/>
        <pc:sldMkLst>
          <pc:docMk/>
          <pc:sldMk cId="1546650072" sldId="4525"/>
        </pc:sldMkLst>
      </pc:sldChg>
      <pc:sldChg chg="del">
        <pc:chgData name="Severson, Annette" userId="199f3c28-b733-4b36-8b0e-b7eb6984ff94" providerId="ADAL" clId="{84F78825-1859-4F72-B058-5B12CC9C7FC6}" dt="2024-12-11T19:50:53.484" v="1088" actId="47"/>
        <pc:sldMkLst>
          <pc:docMk/>
          <pc:sldMk cId="1135109802" sldId="5313"/>
        </pc:sldMkLst>
      </pc:sldChg>
      <pc:sldChg chg="del">
        <pc:chgData name="Severson, Annette" userId="199f3c28-b733-4b36-8b0e-b7eb6984ff94" providerId="ADAL" clId="{84F78825-1859-4F72-B058-5B12CC9C7FC6}" dt="2024-12-11T19:50:48.970" v="1087" actId="47"/>
        <pc:sldMkLst>
          <pc:docMk/>
          <pc:sldMk cId="1125029257" sldId="5590"/>
        </pc:sldMkLst>
      </pc:sldChg>
      <pc:sldChg chg="del">
        <pc:chgData name="Severson, Annette" userId="199f3c28-b733-4b36-8b0e-b7eb6984ff94" providerId="ADAL" clId="{84F78825-1859-4F72-B058-5B12CC9C7FC6}" dt="2024-12-11T19:50:55.906" v="1089" actId="47"/>
        <pc:sldMkLst>
          <pc:docMk/>
          <pc:sldMk cId="3010654419" sldId="5593"/>
        </pc:sldMkLst>
      </pc:sldChg>
      <pc:sldChg chg="del">
        <pc:chgData name="Severson, Annette" userId="199f3c28-b733-4b36-8b0e-b7eb6984ff94" providerId="ADAL" clId="{84F78825-1859-4F72-B058-5B12CC9C7FC6}" dt="2024-12-11T19:51:06.052" v="1119" actId="47"/>
        <pc:sldMkLst>
          <pc:docMk/>
          <pc:sldMk cId="1181260697" sldId="5712"/>
        </pc:sldMkLst>
      </pc:sldChg>
      <pc:sldChg chg="del">
        <pc:chgData name="Severson, Annette" userId="199f3c28-b733-4b36-8b0e-b7eb6984ff94" providerId="ADAL" clId="{84F78825-1859-4F72-B058-5B12CC9C7FC6}" dt="2024-12-11T19:50:45.836" v="1086" actId="47"/>
        <pc:sldMkLst>
          <pc:docMk/>
          <pc:sldMk cId="951239136" sldId="5713"/>
        </pc:sldMkLst>
      </pc:sldChg>
      <pc:sldChg chg="addSp delSp modSp mod chgLayout">
        <pc:chgData name="Severson, Annette" userId="199f3c28-b733-4b36-8b0e-b7eb6984ff94" providerId="ADAL" clId="{84F78825-1859-4F72-B058-5B12CC9C7FC6}" dt="2024-12-11T20:29:54.090" v="1496" actId="6549"/>
        <pc:sldMkLst>
          <pc:docMk/>
          <pc:sldMk cId="1933848707" sldId="5726"/>
        </pc:sldMkLst>
      </pc:sldChg>
      <pc:sldChg chg="addSp delSp modSp new mod modClrScheme chgLayout">
        <pc:chgData name="Severson, Annette" userId="199f3c28-b733-4b36-8b0e-b7eb6984ff94" providerId="ADAL" clId="{84F78825-1859-4F72-B058-5B12CC9C7FC6}" dt="2024-12-11T22:05:27.155" v="1503" actId="20577"/>
        <pc:sldMkLst>
          <pc:docMk/>
          <pc:sldMk cId="3577723423" sldId="5727"/>
        </pc:sldMkLst>
      </pc:sldChg>
      <pc:sldChg chg="addSp delSp modSp new mod chgLayout">
        <pc:chgData name="Severson, Annette" userId="199f3c28-b733-4b36-8b0e-b7eb6984ff94" providerId="ADAL" clId="{84F78825-1859-4F72-B058-5B12CC9C7FC6}" dt="2024-12-11T23:44:46.349" v="2069" actId="20577"/>
        <pc:sldMkLst>
          <pc:docMk/>
          <pc:sldMk cId="719127971" sldId="5728"/>
        </pc:sldMkLst>
      </pc:sldChg>
      <pc:sldChg chg="modSp new del mod">
        <pc:chgData name="Severson, Annette" userId="199f3c28-b733-4b36-8b0e-b7eb6984ff94" providerId="ADAL" clId="{84F78825-1859-4F72-B058-5B12CC9C7FC6}" dt="2024-12-11T19:53:20.374" v="1330" actId="47"/>
        <pc:sldMkLst>
          <pc:docMk/>
          <pc:sldMk cId="1217179189" sldId="5729"/>
        </pc:sldMkLst>
      </pc:sldChg>
      <pc:sldChg chg="addSp delSp modSp new mod">
        <pc:chgData name="Severson, Annette" userId="199f3c28-b733-4b36-8b0e-b7eb6984ff94" providerId="ADAL" clId="{84F78825-1859-4F72-B058-5B12CC9C7FC6}" dt="2024-12-11T20:30:06.303" v="1498"/>
        <pc:sldMkLst>
          <pc:docMk/>
          <pc:sldMk cId="1487253166" sldId="5729"/>
        </pc:sldMkLst>
      </pc:sldChg>
    </pc:docChg>
  </pc:docChgLst>
  <pc:docChgLst>
    <pc:chgData name="Hoffman, Peter" userId="673cee94-26bd-4c2a-ab82-1b3669e2f049" providerId="ADAL" clId="{BEDB36E6-7C94-433F-87A5-38CF4601EEC1}"/>
    <pc:docChg chg="undo redo custSel addSld delSld modSld sldOrd">
      <pc:chgData name="Hoffman, Peter" userId="673cee94-26bd-4c2a-ab82-1b3669e2f049" providerId="ADAL" clId="{BEDB36E6-7C94-433F-87A5-38CF4601EEC1}" dt="2024-10-09T21:17:41.471" v="648" actId="962"/>
      <pc:docMkLst>
        <pc:docMk/>
      </pc:docMkLst>
      <pc:sldChg chg="modSp mod">
        <pc:chgData name="Hoffman, Peter" userId="673cee94-26bd-4c2a-ab82-1b3669e2f049" providerId="ADAL" clId="{BEDB36E6-7C94-433F-87A5-38CF4601EEC1}" dt="2024-10-09T21:13:11.750" v="478" actId="20577"/>
        <pc:sldMkLst>
          <pc:docMk/>
          <pc:sldMk cId="3044915438" sldId="256"/>
        </pc:sldMkLst>
      </pc:sldChg>
      <pc:sldChg chg="add">
        <pc:chgData name="Hoffman, Peter" userId="673cee94-26bd-4c2a-ab82-1b3669e2f049" providerId="ADAL" clId="{BEDB36E6-7C94-433F-87A5-38CF4601EEC1}" dt="2024-10-09T21:12:21.600" v="469"/>
        <pc:sldMkLst>
          <pc:docMk/>
          <pc:sldMk cId="1546650072" sldId="4525"/>
        </pc:sldMkLst>
      </pc:sldChg>
      <pc:sldChg chg="add">
        <pc:chgData name="Hoffman, Peter" userId="673cee94-26bd-4c2a-ab82-1b3669e2f049" providerId="ADAL" clId="{BEDB36E6-7C94-433F-87A5-38CF4601EEC1}" dt="2024-10-09T21:11:55.667" v="468"/>
        <pc:sldMkLst>
          <pc:docMk/>
          <pc:sldMk cId="883951864" sldId="4953"/>
        </pc:sldMkLst>
      </pc:sldChg>
      <pc:sldChg chg="add">
        <pc:chgData name="Hoffman, Peter" userId="673cee94-26bd-4c2a-ab82-1b3669e2f049" providerId="ADAL" clId="{BEDB36E6-7C94-433F-87A5-38CF4601EEC1}" dt="2024-10-09T21:12:21.600" v="469"/>
        <pc:sldMkLst>
          <pc:docMk/>
          <pc:sldMk cId="3771905201" sldId="4955"/>
        </pc:sldMkLst>
      </pc:sldChg>
      <pc:sldChg chg="add">
        <pc:chgData name="Hoffman, Peter" userId="673cee94-26bd-4c2a-ab82-1b3669e2f049" providerId="ADAL" clId="{BEDB36E6-7C94-433F-87A5-38CF4601EEC1}" dt="2024-10-09T21:12:21.600" v="469"/>
        <pc:sldMkLst>
          <pc:docMk/>
          <pc:sldMk cId="168519829" sldId="5589"/>
        </pc:sldMkLst>
      </pc:sldChg>
      <pc:sldChg chg="ord">
        <pc:chgData name="Hoffman, Peter" userId="673cee94-26bd-4c2a-ab82-1b3669e2f049" providerId="ADAL" clId="{BEDB36E6-7C94-433F-87A5-38CF4601EEC1}" dt="2024-10-09T21:13:16.888" v="481" actId="20578"/>
        <pc:sldMkLst>
          <pc:docMk/>
          <pc:sldMk cId="2941160506" sldId="5629"/>
        </pc:sldMkLst>
      </pc:sldChg>
      <pc:sldChg chg="del">
        <pc:chgData name="Hoffman, Peter" userId="673cee94-26bd-4c2a-ab82-1b3669e2f049" providerId="ADAL" clId="{BEDB36E6-7C94-433F-87A5-38CF4601EEC1}" dt="2024-10-08T16:16:15.230" v="248" actId="2696"/>
        <pc:sldMkLst>
          <pc:docMk/>
          <pc:sldMk cId="2294712313" sldId="5633"/>
        </pc:sldMkLst>
      </pc:sldChg>
      <pc:sldChg chg="del">
        <pc:chgData name="Hoffman, Peter" userId="673cee94-26bd-4c2a-ab82-1b3669e2f049" providerId="ADAL" clId="{BEDB36E6-7C94-433F-87A5-38CF4601EEC1}" dt="2024-10-08T16:16:15.230" v="248" actId="2696"/>
        <pc:sldMkLst>
          <pc:docMk/>
          <pc:sldMk cId="2350224396" sldId="5634"/>
        </pc:sldMkLst>
      </pc:sldChg>
      <pc:sldChg chg="del">
        <pc:chgData name="Hoffman, Peter" userId="673cee94-26bd-4c2a-ab82-1b3669e2f049" providerId="ADAL" clId="{BEDB36E6-7C94-433F-87A5-38CF4601EEC1}" dt="2024-10-08T16:16:15.230" v="248" actId="2696"/>
        <pc:sldMkLst>
          <pc:docMk/>
          <pc:sldMk cId="1642551370" sldId="5645"/>
        </pc:sldMkLst>
      </pc:sldChg>
      <pc:sldChg chg="del">
        <pc:chgData name="Hoffman, Peter" userId="673cee94-26bd-4c2a-ab82-1b3669e2f049" providerId="ADAL" clId="{BEDB36E6-7C94-433F-87A5-38CF4601EEC1}" dt="2024-10-08T16:16:15.230" v="248" actId="2696"/>
        <pc:sldMkLst>
          <pc:docMk/>
          <pc:sldMk cId="598057764" sldId="5646"/>
        </pc:sldMkLst>
      </pc:sldChg>
      <pc:sldChg chg="addSp delSp modSp mod">
        <pc:chgData name="Hoffman, Peter" userId="673cee94-26bd-4c2a-ab82-1b3669e2f049" providerId="ADAL" clId="{BEDB36E6-7C94-433F-87A5-38CF4601EEC1}" dt="2024-10-09T21:17:41.471" v="648" actId="962"/>
        <pc:sldMkLst>
          <pc:docMk/>
          <pc:sldMk cId="4082004543" sldId="5652"/>
        </pc:sldMkLst>
      </pc:sldChg>
      <pc:sldChg chg="del">
        <pc:chgData name="Hoffman, Peter" userId="673cee94-26bd-4c2a-ab82-1b3669e2f049" providerId="ADAL" clId="{BEDB36E6-7C94-433F-87A5-38CF4601EEC1}" dt="2024-10-08T16:16:15.230" v="248" actId="2696"/>
        <pc:sldMkLst>
          <pc:docMk/>
          <pc:sldMk cId="551690387" sldId="5656"/>
        </pc:sldMkLst>
      </pc:sldChg>
      <pc:sldChg chg="modSp add mod">
        <pc:chgData name="Hoffman, Peter" userId="673cee94-26bd-4c2a-ab82-1b3669e2f049" providerId="ADAL" clId="{BEDB36E6-7C94-433F-87A5-38CF4601EEC1}" dt="2024-10-07T18:57:17.794" v="105" actId="20577"/>
        <pc:sldMkLst>
          <pc:docMk/>
          <pc:sldMk cId="3534521656" sldId="5657"/>
        </pc:sldMkLst>
      </pc:sldChg>
      <pc:sldChg chg="new del">
        <pc:chgData name="Hoffman, Peter" userId="673cee94-26bd-4c2a-ab82-1b3669e2f049" providerId="ADAL" clId="{BEDB36E6-7C94-433F-87A5-38CF4601EEC1}" dt="2024-10-07T18:58:43.114" v="121" actId="47"/>
        <pc:sldMkLst>
          <pc:docMk/>
          <pc:sldMk cId="858069058" sldId="5658"/>
        </pc:sldMkLst>
      </pc:sldChg>
      <pc:sldChg chg="addSp delSp modSp add mod">
        <pc:chgData name="Hoffman, Peter" userId="673cee94-26bd-4c2a-ab82-1b3669e2f049" providerId="ADAL" clId="{BEDB36E6-7C94-433F-87A5-38CF4601EEC1}" dt="2024-10-08T16:20:20.720" v="395" actId="478"/>
        <pc:sldMkLst>
          <pc:docMk/>
          <pc:sldMk cId="1605519056" sldId="5658"/>
        </pc:sldMkLst>
      </pc:sldChg>
      <pc:sldChg chg="addSp delSp modSp add mod">
        <pc:chgData name="Hoffman, Peter" userId="673cee94-26bd-4c2a-ab82-1b3669e2f049" providerId="ADAL" clId="{BEDB36E6-7C94-433F-87A5-38CF4601EEC1}" dt="2024-10-08T16:20:57.851" v="467" actId="1038"/>
        <pc:sldMkLst>
          <pc:docMk/>
          <pc:sldMk cId="867224577" sldId="5659"/>
        </pc:sldMkLst>
      </pc:sldChg>
    </pc:docChg>
  </pc:docChgLst>
  <pc:docChgLst>
    <pc:chgData name="McRee, Rebecca" userId="S::mcree_r@cde.state.co.us::3a10fa13-9d60-4c0b-b361-471945732c34" providerId="AD" clId="Web-{6652003E-348C-0160-3ABA-8CD7BD626B3F}"/>
    <pc:docChg chg="modSld">
      <pc:chgData name="McRee, Rebecca" userId="S::mcree_r@cde.state.co.us::3a10fa13-9d60-4c0b-b361-471945732c34" providerId="AD" clId="Web-{6652003E-348C-0160-3ABA-8CD7BD626B3F}" dt="2024-09-05T21:51:39.779" v="7" actId="20577"/>
      <pc:docMkLst>
        <pc:docMk/>
      </pc:docMkLst>
      <pc:sldChg chg="modSp">
        <pc:chgData name="McRee, Rebecca" userId="S::mcree_r@cde.state.co.us::3a10fa13-9d60-4c0b-b361-471945732c34" providerId="AD" clId="Web-{6652003E-348C-0160-3ABA-8CD7BD626B3F}" dt="2024-09-05T21:51:39.779" v="7" actId="20577"/>
        <pc:sldMkLst>
          <pc:docMk/>
          <pc:sldMk cId="2421796188" sldId="5518"/>
        </pc:sldMkLst>
      </pc:sldChg>
      <pc:sldChg chg="modSp">
        <pc:chgData name="McRee, Rebecca" userId="S::mcree_r@cde.state.co.us::3a10fa13-9d60-4c0b-b361-471945732c34" providerId="AD" clId="Web-{6652003E-348C-0160-3ABA-8CD7BD626B3F}" dt="2024-09-05T21:50:14.183" v="3" actId="20577"/>
        <pc:sldMkLst>
          <pc:docMk/>
          <pc:sldMk cId="1189657152" sldId="5564"/>
        </pc:sldMkLst>
      </pc:sldChg>
      <pc:sldChg chg="modSp">
        <pc:chgData name="McRee, Rebecca" userId="S::mcree_r@cde.state.co.us::3a10fa13-9d60-4c0b-b361-471945732c34" providerId="AD" clId="Web-{6652003E-348C-0160-3ABA-8CD7BD626B3F}" dt="2024-09-05T21:51:19.341" v="5"/>
        <pc:sldMkLst>
          <pc:docMk/>
          <pc:sldMk cId="2937112473" sldId="5565"/>
        </pc:sldMkLst>
      </pc:sldChg>
    </pc:docChg>
  </pc:docChgLst>
  <pc:docChgLst>
    <pc:chgData name="Hoffman, Peter" userId="673cee94-26bd-4c2a-ab82-1b3669e2f049" providerId="ADAL" clId="{C3DFABC3-E697-4FBB-9BE3-2EAAD323211E}"/>
    <pc:docChg chg="custSel delSld modSld sldOrd">
      <pc:chgData name="Hoffman, Peter" userId="673cee94-26bd-4c2a-ab82-1b3669e2f049" providerId="ADAL" clId="{C3DFABC3-E697-4FBB-9BE3-2EAAD323211E}" dt="2024-12-12T00:02:51.576" v="146" actId="20577"/>
      <pc:docMkLst>
        <pc:docMk/>
      </pc:docMkLst>
      <pc:sldChg chg="ord">
        <pc:chgData name="Hoffman, Peter" userId="673cee94-26bd-4c2a-ab82-1b3669e2f049" providerId="ADAL" clId="{C3DFABC3-E697-4FBB-9BE3-2EAAD323211E}" dt="2024-12-11T23:53:59.943" v="121"/>
        <pc:sldMkLst>
          <pc:docMk/>
          <pc:sldMk cId="2383163532" sldId="5310"/>
        </pc:sldMkLst>
      </pc:sldChg>
      <pc:sldChg chg="modSp mod">
        <pc:chgData name="Hoffman, Peter" userId="673cee94-26bd-4c2a-ab82-1b3669e2f049" providerId="ADAL" clId="{C3DFABC3-E697-4FBB-9BE3-2EAAD323211E}" dt="2024-12-11T21:39:28.374" v="119" actId="20577"/>
        <pc:sldMkLst>
          <pc:docMk/>
          <pc:sldMk cId="3918244797" sldId="5314"/>
        </pc:sldMkLst>
      </pc:sldChg>
      <pc:sldChg chg="del">
        <pc:chgData name="Hoffman, Peter" userId="673cee94-26bd-4c2a-ab82-1b3669e2f049" providerId="ADAL" clId="{C3DFABC3-E697-4FBB-9BE3-2EAAD323211E}" dt="2024-12-11T21:38:39.510" v="0" actId="2696"/>
        <pc:sldMkLst>
          <pc:docMk/>
          <pc:sldMk cId="4085267074" sldId="5716"/>
        </pc:sldMkLst>
      </pc:sldChg>
      <pc:sldChg chg="ord">
        <pc:chgData name="Hoffman, Peter" userId="673cee94-26bd-4c2a-ab82-1b3669e2f049" providerId="ADAL" clId="{C3DFABC3-E697-4FBB-9BE3-2EAAD323211E}" dt="2024-12-11T21:38:43.979" v="2"/>
        <pc:sldMkLst>
          <pc:docMk/>
          <pc:sldMk cId="217821678" sldId="5717"/>
        </pc:sldMkLst>
      </pc:sldChg>
      <pc:sldChg chg="modSp mod">
        <pc:chgData name="Hoffman, Peter" userId="673cee94-26bd-4c2a-ab82-1b3669e2f049" providerId="ADAL" clId="{C3DFABC3-E697-4FBB-9BE3-2EAAD323211E}" dt="2024-12-11T23:54:30.006" v="130" actId="6549"/>
        <pc:sldMkLst>
          <pc:docMk/>
          <pc:sldMk cId="913226430" sldId="5719"/>
        </pc:sldMkLst>
      </pc:sldChg>
    </pc:docChg>
  </pc:docChgLst>
  <pc:docChgLst>
    <pc:chgData name="Gudka, Dawna" userId="823cceae-331b-41d6-9a63-34ad6d1db55c" providerId="ADAL" clId="{233FB915-C94E-4141-AA29-DF17297894CB}"/>
    <pc:docChg chg="custSel modSld sldOrd">
      <pc:chgData name="Gudka, Dawna" userId="823cceae-331b-41d6-9a63-34ad6d1db55c" providerId="ADAL" clId="{233FB915-C94E-4141-AA29-DF17297894CB}" dt="2024-11-21T03:29:08.295" v="754" actId="13244"/>
      <pc:docMkLst>
        <pc:docMk/>
      </pc:docMkLst>
      <pc:sldChg chg="addSp delSp modSp mod ord">
        <pc:chgData name="Gudka, Dawna" userId="823cceae-331b-41d6-9a63-34ad6d1db55c" providerId="ADAL" clId="{233FB915-C94E-4141-AA29-DF17297894CB}" dt="2024-11-21T03:28:04.849" v="745" actId="20577"/>
        <pc:sldMkLst>
          <pc:docMk/>
          <pc:sldMk cId="3375647195" sldId="5701"/>
        </pc:sldMkLst>
      </pc:sldChg>
      <pc:sldChg chg="addSp delSp modSp mod ord">
        <pc:chgData name="Gudka, Dawna" userId="823cceae-331b-41d6-9a63-34ad6d1db55c" providerId="ADAL" clId="{233FB915-C94E-4141-AA29-DF17297894CB}" dt="2024-11-21T03:28:46.031" v="750" actId="13244"/>
        <pc:sldMkLst>
          <pc:docMk/>
          <pc:sldMk cId="1783035619" sldId="5703"/>
        </pc:sldMkLst>
      </pc:sldChg>
      <pc:sldChg chg="addSp delSp modSp mod">
        <pc:chgData name="Gudka, Dawna" userId="823cceae-331b-41d6-9a63-34ad6d1db55c" providerId="ADAL" clId="{233FB915-C94E-4141-AA29-DF17297894CB}" dt="2024-11-21T03:29:08.295" v="754" actId="13244"/>
        <pc:sldMkLst>
          <pc:docMk/>
          <pc:sldMk cId="200924607" sldId="5704"/>
        </pc:sldMkLst>
      </pc:sldChg>
    </pc:docChg>
  </pc:docChgLst>
  <pc:docChgLst>
    <pc:chgData name="Hoffman, Peter" userId="673cee94-26bd-4c2a-ab82-1b3669e2f049" providerId="ADAL" clId="{5327BF73-19F1-4563-9C8B-899A697D086C}"/>
    <pc:docChg chg="addSld delSld modSld">
      <pc:chgData name="Hoffman, Peter" userId="673cee94-26bd-4c2a-ab82-1b3669e2f049" providerId="ADAL" clId="{5327BF73-19F1-4563-9C8B-899A697D086C}" dt="2024-10-16T22:31:29.333" v="75" actId="20577"/>
      <pc:docMkLst>
        <pc:docMk/>
      </pc:docMkLst>
      <pc:sldChg chg="modSp del">
        <pc:chgData name="Hoffman, Peter" userId="673cee94-26bd-4c2a-ab82-1b3669e2f049" providerId="ADAL" clId="{5327BF73-19F1-4563-9C8B-899A697D086C}" dt="2024-10-16T22:30:43.286" v="12" actId="2696"/>
        <pc:sldMkLst>
          <pc:docMk/>
          <pc:sldMk cId="4082004543" sldId="5652"/>
        </pc:sldMkLst>
      </pc:sldChg>
      <pc:sldChg chg="del">
        <pc:chgData name="Hoffman, Peter" userId="673cee94-26bd-4c2a-ab82-1b3669e2f049" providerId="ADAL" clId="{5327BF73-19F1-4563-9C8B-899A697D086C}" dt="2024-10-16T22:29:15.314" v="1" actId="2696"/>
        <pc:sldMkLst>
          <pc:docMk/>
          <pc:sldMk cId="3534521656" sldId="5657"/>
        </pc:sldMkLst>
      </pc:sldChg>
      <pc:sldChg chg="del">
        <pc:chgData name="Hoffman, Peter" userId="673cee94-26bd-4c2a-ab82-1b3669e2f049" providerId="ADAL" clId="{5327BF73-19F1-4563-9C8B-899A697D086C}" dt="2024-10-16T22:29:15.314" v="1" actId="2696"/>
        <pc:sldMkLst>
          <pc:docMk/>
          <pc:sldMk cId="1605519056" sldId="5658"/>
        </pc:sldMkLst>
      </pc:sldChg>
      <pc:sldChg chg="del">
        <pc:chgData name="Hoffman, Peter" userId="673cee94-26bd-4c2a-ab82-1b3669e2f049" providerId="ADAL" clId="{5327BF73-19F1-4563-9C8B-899A697D086C}" dt="2024-10-16T22:29:15.314" v="1" actId="2696"/>
        <pc:sldMkLst>
          <pc:docMk/>
          <pc:sldMk cId="867224577" sldId="5659"/>
        </pc:sldMkLst>
      </pc:sldChg>
    </pc:docChg>
  </pc:docChgLst>
  <pc:docChgLst>
    <pc:chgData name="Heitman, Lindsey" userId="a9773a47-99d2-4599-9377-6d37e9ec0bd3" providerId="ADAL" clId="{0B5B8060-9301-4CEF-99D5-8771AE5234EC}"/>
    <pc:docChg chg="custSel modSld">
      <pc:chgData name="Heitman, Lindsey" userId="a9773a47-99d2-4599-9377-6d37e9ec0bd3" providerId="ADAL" clId="{0B5B8060-9301-4CEF-99D5-8771AE5234EC}" dt="2024-06-06T14:39:42.099" v="11"/>
      <pc:docMkLst>
        <pc:docMk/>
      </pc:docMkLst>
      <pc:sldChg chg="addSp modSp mod modClrScheme chgLayout">
        <pc:chgData name="Heitman, Lindsey" userId="a9773a47-99d2-4599-9377-6d37e9ec0bd3" providerId="ADAL" clId="{0B5B8060-9301-4CEF-99D5-8771AE5234EC}" dt="2024-06-06T14:39:22.852" v="8"/>
        <pc:sldMkLst>
          <pc:docMk/>
          <pc:sldMk cId="3733038381" sldId="2932"/>
        </pc:sldMkLst>
      </pc:sldChg>
      <pc:sldChg chg="addSp modSp mod modClrScheme chgLayout">
        <pc:chgData name="Heitman, Lindsey" userId="a9773a47-99d2-4599-9377-6d37e9ec0bd3" providerId="ADAL" clId="{0B5B8060-9301-4CEF-99D5-8771AE5234EC}" dt="2024-06-06T14:39:42.099" v="11"/>
        <pc:sldMkLst>
          <pc:docMk/>
          <pc:sldMk cId="4042838123" sldId="5394"/>
        </pc:sldMkLst>
      </pc:sldChg>
      <pc:sldChg chg="modSp mod">
        <pc:chgData name="Heitman, Lindsey" userId="a9773a47-99d2-4599-9377-6d37e9ec0bd3" providerId="ADAL" clId="{0B5B8060-9301-4CEF-99D5-8771AE5234EC}" dt="2024-06-06T14:20:23.767" v="4" actId="20577"/>
        <pc:sldMkLst>
          <pc:docMk/>
          <pc:sldMk cId="2333027735" sldId="5458"/>
        </pc:sldMkLst>
      </pc:sldChg>
    </pc:docChg>
  </pc:docChgLst>
  <pc:docChgLst>
    <pc:chgData name="Gudka, Dawna" userId="823cceae-331b-41d6-9a63-34ad6d1db55c" providerId="ADAL" clId="{B0B7EA3B-119C-41D1-8192-96AA432579B4}"/>
    <pc:docChg chg="custSel addSld delSld modSld sldOrd">
      <pc:chgData name="Gudka, Dawna" userId="823cceae-331b-41d6-9a63-34ad6d1db55c" providerId="ADAL" clId="{B0B7EA3B-119C-41D1-8192-96AA432579B4}" dt="2024-05-16T14:31:30.118" v="2111" actId="13244"/>
      <pc:docMkLst>
        <pc:docMk/>
      </pc:docMkLst>
      <pc:sldChg chg="delSp modSp add mod ord">
        <pc:chgData name="Gudka, Dawna" userId="823cceae-331b-41d6-9a63-34ad6d1db55c" providerId="ADAL" clId="{B0B7EA3B-119C-41D1-8192-96AA432579B4}" dt="2024-05-14T20:01:10.556" v="1810" actId="1076"/>
        <pc:sldMkLst>
          <pc:docMk/>
          <pc:sldMk cId="1450785063" sldId="5167"/>
        </pc:sldMkLst>
      </pc:sldChg>
      <pc:sldChg chg="addSp modSp add mod">
        <pc:chgData name="Gudka, Dawna" userId="823cceae-331b-41d6-9a63-34ad6d1db55c" providerId="ADAL" clId="{B0B7EA3B-119C-41D1-8192-96AA432579B4}" dt="2024-05-14T19:59:34.982" v="1791" actId="20577"/>
        <pc:sldMkLst>
          <pc:docMk/>
          <pc:sldMk cId="1213727475" sldId="5197"/>
        </pc:sldMkLst>
      </pc:sldChg>
      <pc:sldChg chg="addSp modSp add mod ord">
        <pc:chgData name="Gudka, Dawna" userId="823cceae-331b-41d6-9a63-34ad6d1db55c" providerId="ADAL" clId="{B0B7EA3B-119C-41D1-8192-96AA432579B4}" dt="2024-05-16T14:31:30.118" v="2111" actId="13244"/>
        <pc:sldMkLst>
          <pc:docMk/>
          <pc:sldMk cId="4107585368" sldId="5213"/>
        </pc:sldMkLst>
      </pc:sldChg>
      <pc:sldChg chg="modSp mod">
        <pc:chgData name="Gudka, Dawna" userId="823cceae-331b-41d6-9a63-34ad6d1db55c" providerId="ADAL" clId="{B0B7EA3B-119C-41D1-8192-96AA432579B4}" dt="2024-05-13T13:14:58.586" v="638" actId="20577"/>
        <pc:sldMkLst>
          <pc:docMk/>
          <pc:sldMk cId="1474977630" sldId="5414"/>
        </pc:sldMkLst>
      </pc:sldChg>
      <pc:sldChg chg="modSp mod">
        <pc:chgData name="Gudka, Dawna" userId="823cceae-331b-41d6-9a63-34ad6d1db55c" providerId="ADAL" clId="{B0B7EA3B-119C-41D1-8192-96AA432579B4}" dt="2024-05-13T13:15:21.752" v="682" actId="20577"/>
        <pc:sldMkLst>
          <pc:docMk/>
          <pc:sldMk cId="2535695864" sldId="5418"/>
        </pc:sldMkLst>
      </pc:sldChg>
      <pc:sldChg chg="modSp mod">
        <pc:chgData name="Gudka, Dawna" userId="823cceae-331b-41d6-9a63-34ad6d1db55c" providerId="ADAL" clId="{B0B7EA3B-119C-41D1-8192-96AA432579B4}" dt="2024-05-13T13:15:43.785" v="705" actId="20577"/>
        <pc:sldMkLst>
          <pc:docMk/>
          <pc:sldMk cId="3766475121" sldId="5422"/>
        </pc:sldMkLst>
      </pc:sldChg>
      <pc:sldChg chg="modSp add mod">
        <pc:chgData name="Gudka, Dawna" userId="823cceae-331b-41d6-9a63-34ad6d1db55c" providerId="ADAL" clId="{B0B7EA3B-119C-41D1-8192-96AA432579B4}" dt="2024-05-13T13:15:55.803" v="724" actId="20577"/>
        <pc:sldMkLst>
          <pc:docMk/>
          <pc:sldMk cId="2687837903" sldId="5426"/>
        </pc:sldMkLst>
      </pc:sldChg>
      <pc:sldChg chg="add replId">
        <pc:chgData name="Gudka, Dawna" userId="823cceae-331b-41d6-9a63-34ad6d1db55c" providerId="ADAL" clId="{B0B7EA3B-119C-41D1-8192-96AA432579B4}" dt="2024-05-13T13:14:10.842" v="597" actId="2890"/>
        <pc:sldMkLst>
          <pc:docMk/>
          <pc:sldMk cId="1977705933" sldId="5427"/>
        </pc:sldMkLst>
      </pc:sldChg>
      <pc:sldChg chg="add replId">
        <pc:chgData name="Gudka, Dawna" userId="823cceae-331b-41d6-9a63-34ad6d1db55c" providerId="ADAL" clId="{B0B7EA3B-119C-41D1-8192-96AA432579B4}" dt="2024-05-13T13:14:10.842" v="597" actId="2890"/>
        <pc:sldMkLst>
          <pc:docMk/>
          <pc:sldMk cId="1213477695" sldId="5428"/>
        </pc:sldMkLst>
      </pc:sldChg>
      <pc:sldChg chg="add replId">
        <pc:chgData name="Gudka, Dawna" userId="823cceae-331b-41d6-9a63-34ad6d1db55c" providerId="ADAL" clId="{B0B7EA3B-119C-41D1-8192-96AA432579B4}" dt="2024-05-13T13:14:10.842" v="597" actId="2890"/>
        <pc:sldMkLst>
          <pc:docMk/>
          <pc:sldMk cId="1001050613" sldId="5429"/>
        </pc:sldMkLst>
      </pc:sldChg>
      <pc:sldChg chg="modSp add mod">
        <pc:chgData name="Gudka, Dawna" userId="823cceae-331b-41d6-9a63-34ad6d1db55c" providerId="ADAL" clId="{B0B7EA3B-119C-41D1-8192-96AA432579B4}" dt="2024-05-14T19:38:32.462" v="1627" actId="20577"/>
        <pc:sldMkLst>
          <pc:docMk/>
          <pc:sldMk cId="2515573956" sldId="5430"/>
        </pc:sldMkLst>
      </pc:sldChg>
      <pc:sldChg chg="add replId">
        <pc:chgData name="Gudka, Dawna" userId="823cceae-331b-41d6-9a63-34ad6d1db55c" providerId="ADAL" clId="{B0B7EA3B-119C-41D1-8192-96AA432579B4}" dt="2024-05-13T13:14:21.759" v="598" actId="2890"/>
        <pc:sldMkLst>
          <pc:docMk/>
          <pc:sldMk cId="4245206161" sldId="5431"/>
        </pc:sldMkLst>
      </pc:sldChg>
      <pc:sldChg chg="add replId">
        <pc:chgData name="Gudka, Dawna" userId="823cceae-331b-41d6-9a63-34ad6d1db55c" providerId="ADAL" clId="{B0B7EA3B-119C-41D1-8192-96AA432579B4}" dt="2024-05-13T13:14:21.759" v="598" actId="2890"/>
        <pc:sldMkLst>
          <pc:docMk/>
          <pc:sldMk cId="2972609993" sldId="5432"/>
        </pc:sldMkLst>
      </pc:sldChg>
      <pc:sldChg chg="add replId">
        <pc:chgData name="Gudka, Dawna" userId="823cceae-331b-41d6-9a63-34ad6d1db55c" providerId="ADAL" clId="{B0B7EA3B-119C-41D1-8192-96AA432579B4}" dt="2024-05-13T13:14:21.759" v="598" actId="2890"/>
        <pc:sldMkLst>
          <pc:docMk/>
          <pc:sldMk cId="2468195586" sldId="5433"/>
        </pc:sldMkLst>
      </pc:sldChg>
      <pc:sldChg chg="modSp add mod">
        <pc:chgData name="Gudka, Dawna" userId="823cceae-331b-41d6-9a63-34ad6d1db55c" providerId="ADAL" clId="{B0B7EA3B-119C-41D1-8192-96AA432579B4}" dt="2024-05-13T13:16:33.010" v="784" actId="20577"/>
        <pc:sldMkLst>
          <pc:docMk/>
          <pc:sldMk cId="1420371418" sldId="5434"/>
        </pc:sldMkLst>
      </pc:sldChg>
      <pc:sldChg chg="modSp add mod replId">
        <pc:chgData name="Gudka, Dawna" userId="823cceae-331b-41d6-9a63-34ad6d1db55c" providerId="ADAL" clId="{B0B7EA3B-119C-41D1-8192-96AA432579B4}" dt="2024-05-16T14:30:56.425" v="2108" actId="13244"/>
        <pc:sldMkLst>
          <pc:docMk/>
          <pc:sldMk cId="3354606110" sldId="5435"/>
        </pc:sldMkLst>
      </pc:sldChg>
      <pc:sldChg chg="modSp add del mod ord replId">
        <pc:chgData name="Gudka, Dawna" userId="823cceae-331b-41d6-9a63-34ad6d1db55c" providerId="ADAL" clId="{B0B7EA3B-119C-41D1-8192-96AA432579B4}" dt="2024-05-14T19:57:19.148" v="1736" actId="2696"/>
        <pc:sldMkLst>
          <pc:docMk/>
          <pc:sldMk cId="1249538834" sldId="5436"/>
        </pc:sldMkLst>
      </pc:sldChg>
      <pc:sldChg chg="modSp add mod replId">
        <pc:chgData name="Gudka, Dawna" userId="823cceae-331b-41d6-9a63-34ad6d1db55c" providerId="ADAL" clId="{B0B7EA3B-119C-41D1-8192-96AA432579B4}" dt="2024-05-13T13:47:46.478" v="1532" actId="20577"/>
        <pc:sldMkLst>
          <pc:docMk/>
          <pc:sldMk cId="2398386918" sldId="5437"/>
        </pc:sldMkLst>
      </pc:sldChg>
      <pc:sldChg chg="modSp add mod">
        <pc:chgData name="Gudka, Dawna" userId="823cceae-331b-41d6-9a63-34ad6d1db55c" providerId="ADAL" clId="{B0B7EA3B-119C-41D1-8192-96AA432579B4}" dt="2024-05-13T13:16:42.235" v="794" actId="20577"/>
        <pc:sldMkLst>
          <pc:docMk/>
          <pc:sldMk cId="2570410255" sldId="5438"/>
        </pc:sldMkLst>
      </pc:sldChg>
      <pc:sldChg chg="add replId">
        <pc:chgData name="Gudka, Dawna" userId="823cceae-331b-41d6-9a63-34ad6d1db55c" providerId="ADAL" clId="{B0B7EA3B-119C-41D1-8192-96AA432579B4}" dt="2024-05-13T13:14:37.405" v="600" actId="2890"/>
        <pc:sldMkLst>
          <pc:docMk/>
          <pc:sldMk cId="3745767475" sldId="5439"/>
        </pc:sldMkLst>
      </pc:sldChg>
      <pc:sldChg chg="add replId">
        <pc:chgData name="Gudka, Dawna" userId="823cceae-331b-41d6-9a63-34ad6d1db55c" providerId="ADAL" clId="{B0B7EA3B-119C-41D1-8192-96AA432579B4}" dt="2024-05-13T13:14:37.405" v="600" actId="2890"/>
        <pc:sldMkLst>
          <pc:docMk/>
          <pc:sldMk cId="2274862231" sldId="5440"/>
        </pc:sldMkLst>
      </pc:sldChg>
      <pc:sldChg chg="add replId">
        <pc:chgData name="Gudka, Dawna" userId="823cceae-331b-41d6-9a63-34ad6d1db55c" providerId="ADAL" clId="{B0B7EA3B-119C-41D1-8192-96AA432579B4}" dt="2024-05-13T13:14:37.405" v="600" actId="2890"/>
        <pc:sldMkLst>
          <pc:docMk/>
          <pc:sldMk cId="2012818798" sldId="5441"/>
        </pc:sldMkLst>
      </pc:sldChg>
      <pc:sldChg chg="modSp add mod">
        <pc:chgData name="Gudka, Dawna" userId="823cceae-331b-41d6-9a63-34ad6d1db55c" providerId="ADAL" clId="{B0B7EA3B-119C-41D1-8192-96AA432579B4}" dt="2024-05-14T19:38:56.435" v="1649" actId="20577"/>
        <pc:sldMkLst>
          <pc:docMk/>
          <pc:sldMk cId="3637682200" sldId="5442"/>
        </pc:sldMkLst>
      </pc:sldChg>
      <pc:sldChg chg="add replId">
        <pc:chgData name="Gudka, Dawna" userId="823cceae-331b-41d6-9a63-34ad6d1db55c" providerId="ADAL" clId="{B0B7EA3B-119C-41D1-8192-96AA432579B4}" dt="2024-05-14T19:38:44.173" v="1628" actId="2890"/>
        <pc:sldMkLst>
          <pc:docMk/>
          <pc:sldMk cId="2033492523" sldId="5443"/>
        </pc:sldMkLst>
      </pc:sldChg>
      <pc:sldChg chg="add replId">
        <pc:chgData name="Gudka, Dawna" userId="823cceae-331b-41d6-9a63-34ad6d1db55c" providerId="ADAL" clId="{B0B7EA3B-119C-41D1-8192-96AA432579B4}" dt="2024-05-14T19:38:44.173" v="1628" actId="2890"/>
        <pc:sldMkLst>
          <pc:docMk/>
          <pc:sldMk cId="887340654" sldId="5444"/>
        </pc:sldMkLst>
      </pc:sldChg>
      <pc:sldChg chg="add replId">
        <pc:chgData name="Gudka, Dawna" userId="823cceae-331b-41d6-9a63-34ad6d1db55c" providerId="ADAL" clId="{B0B7EA3B-119C-41D1-8192-96AA432579B4}" dt="2024-05-14T19:38:44.173" v="1628" actId="2890"/>
        <pc:sldMkLst>
          <pc:docMk/>
          <pc:sldMk cId="3512071473" sldId="5445"/>
        </pc:sldMkLst>
      </pc:sldChg>
    </pc:docChg>
  </pc:docChgLst>
  <pc:docChgLst>
    <pc:chgData name="Wenzel, Brooke" userId="672bf8d3-b15b-4e02-a6d1-39319a0df09b" providerId="ADAL" clId="{71CFFB19-0737-459D-AC49-1811C8AD4018}"/>
    <pc:docChg chg="undo custSel addSld delSld modSld sldOrd">
      <pc:chgData name="Wenzel, Brooke" userId="672bf8d3-b15b-4e02-a6d1-39319a0df09b" providerId="ADAL" clId="{71CFFB19-0737-459D-AC49-1811C8AD4018}" dt="2024-09-19T14:07:10.541" v="560" actId="20577"/>
      <pc:docMkLst>
        <pc:docMk/>
      </pc:docMkLst>
      <pc:sldChg chg="modSp add mod">
        <pc:chgData name="Wenzel, Brooke" userId="672bf8d3-b15b-4e02-a6d1-39319a0df09b" providerId="ADAL" clId="{71CFFB19-0737-459D-AC49-1811C8AD4018}" dt="2024-09-17T22:41:55.568" v="232" actId="1076"/>
        <pc:sldMkLst>
          <pc:docMk/>
          <pc:sldMk cId="1909143253" sldId="3103"/>
        </pc:sldMkLst>
      </pc:sldChg>
      <pc:sldChg chg="addSp modSp mod">
        <pc:chgData name="Wenzel, Brooke" userId="672bf8d3-b15b-4e02-a6d1-39319a0df09b" providerId="ADAL" clId="{71CFFB19-0737-459D-AC49-1811C8AD4018}" dt="2024-09-17T22:43:37.673" v="263" actId="20577"/>
        <pc:sldMkLst>
          <pc:docMk/>
          <pc:sldMk cId="4183919787" sldId="5028"/>
        </pc:sldMkLst>
      </pc:sldChg>
      <pc:sldChg chg="ord">
        <pc:chgData name="Wenzel, Brooke" userId="672bf8d3-b15b-4e02-a6d1-39319a0df09b" providerId="ADAL" clId="{71CFFB19-0737-459D-AC49-1811C8AD4018}" dt="2024-09-17T22:28:23.687" v="59"/>
        <pc:sldMkLst>
          <pc:docMk/>
          <pc:sldMk cId="602901426" sldId="5498"/>
        </pc:sldMkLst>
      </pc:sldChg>
      <pc:sldChg chg="modSp add del mod">
        <pc:chgData name="Wenzel, Brooke" userId="672bf8d3-b15b-4e02-a6d1-39319a0df09b" providerId="ADAL" clId="{71CFFB19-0737-459D-AC49-1811C8AD4018}" dt="2024-09-18T19:37:40.779" v="265" actId="47"/>
        <pc:sldMkLst>
          <pc:docMk/>
          <pc:sldMk cId="3278168391" sldId="5512"/>
        </pc:sldMkLst>
      </pc:sldChg>
      <pc:sldChg chg="modSp mod">
        <pc:chgData name="Wenzel, Brooke" userId="672bf8d3-b15b-4e02-a6d1-39319a0df09b" providerId="ADAL" clId="{71CFFB19-0737-459D-AC49-1811C8AD4018}" dt="2024-09-17T22:42:41.293" v="248" actId="20577"/>
        <pc:sldMkLst>
          <pc:docMk/>
          <pc:sldMk cId="573740307" sldId="5538"/>
        </pc:sldMkLst>
      </pc:sldChg>
      <pc:sldChg chg="modSp mod">
        <pc:chgData name="Wenzel, Brooke" userId="672bf8d3-b15b-4e02-a6d1-39319a0df09b" providerId="ADAL" clId="{71CFFB19-0737-459D-AC49-1811C8AD4018}" dt="2024-09-17T22:21:46.705" v="49" actId="27636"/>
        <pc:sldMkLst>
          <pc:docMk/>
          <pc:sldMk cId="936857245" sldId="5587"/>
        </pc:sldMkLst>
      </pc:sldChg>
      <pc:sldChg chg="del">
        <pc:chgData name="Wenzel, Brooke" userId="672bf8d3-b15b-4e02-a6d1-39319a0df09b" providerId="ADAL" clId="{71CFFB19-0737-459D-AC49-1811C8AD4018}" dt="2024-09-17T22:38:02.418" v="223" actId="47"/>
        <pc:sldMkLst>
          <pc:docMk/>
          <pc:sldMk cId="1730343134" sldId="5592"/>
        </pc:sldMkLst>
      </pc:sldChg>
      <pc:sldChg chg="del">
        <pc:chgData name="Wenzel, Brooke" userId="672bf8d3-b15b-4e02-a6d1-39319a0df09b" providerId="ADAL" clId="{71CFFB19-0737-459D-AC49-1811C8AD4018}" dt="2024-09-17T22:21:27.600" v="4" actId="47"/>
        <pc:sldMkLst>
          <pc:docMk/>
          <pc:sldMk cId="2200963915" sldId="5593"/>
        </pc:sldMkLst>
      </pc:sldChg>
      <pc:sldChg chg="modSp mod">
        <pc:chgData name="Wenzel, Brooke" userId="672bf8d3-b15b-4e02-a6d1-39319a0df09b" providerId="ADAL" clId="{71CFFB19-0737-459D-AC49-1811C8AD4018}" dt="2024-09-19T14:07:10.541" v="560" actId="20577"/>
        <pc:sldMkLst>
          <pc:docMk/>
          <pc:sldMk cId="2941160506" sldId="5629"/>
        </pc:sldMkLst>
      </pc:sldChg>
      <pc:sldChg chg="modSp mod">
        <pc:chgData name="Wenzel, Brooke" userId="672bf8d3-b15b-4e02-a6d1-39319a0df09b" providerId="ADAL" clId="{71CFFB19-0737-459D-AC49-1811C8AD4018}" dt="2024-09-19T14:05:58.017" v="495" actId="20577"/>
        <pc:sldMkLst>
          <pc:docMk/>
          <pc:sldMk cId="3321188641" sldId="5632"/>
        </pc:sldMkLst>
      </pc:sldChg>
    </pc:docChg>
  </pc:docChgLst>
</pc:chgInfo>
</file>

<file path=ppt/comments/modernComment_1665_8D04039E.xml><?xml version="1.0" encoding="utf-8"?>
<p188:cmLst xmlns:a="http://schemas.openxmlformats.org/drawingml/2006/main" xmlns:r="http://schemas.openxmlformats.org/officeDocument/2006/relationships" xmlns:p188="http://schemas.microsoft.com/office/powerpoint/2018/8/main">
  <p188:cm id="{72722A84-197F-448F-947A-52C969D8BB25}" authorId="{68DEF180-E86F-5349-B332-F33806608013}" status="resolved" created="2024-07-17T17:56:04.192" complete="100000">
    <ac:txMkLst xmlns:ac="http://schemas.microsoft.com/office/drawing/2013/main/command">
      <pc:docMk xmlns:pc="http://schemas.microsoft.com/office/powerpoint/2013/main/command"/>
      <pc:sldMk xmlns:pc="http://schemas.microsoft.com/office/powerpoint/2013/main/command" cId="2365850526" sldId="5733"/>
      <ac:spMk id="3" creationId="{F737E5AD-A4D8-5218-9778-9BFD2F764487}"/>
      <ac:txMk cp="95">
        <ac:context len="774" hash="1047900542"/>
      </ac:txMk>
    </ac:txMkLst>
    <p188:pos x="2143539" y="701703"/>
    <p188:txBody>
      <a:bodyPr/>
      <a:lstStyle/>
      <a:p>
        <a:r>
          <a:rPr lang="en-US"/>
          <a:t>Every</a:t>
        </a:r>
      </a:p>
    </p188:txBody>
  </p188:cm>
  <p188:cm id="{F747DB23-9F63-42E5-B213-33AC753409D6}" authorId="{68DEF180-E86F-5349-B332-F33806608013}" status="resolved" created="2024-07-17T17:56:48.393" complete="100000">
    <ac:txMkLst xmlns:ac="http://schemas.microsoft.com/office/drawing/2013/main/command">
      <pc:docMk xmlns:pc="http://schemas.microsoft.com/office/powerpoint/2013/main/command"/>
      <pc:sldMk xmlns:pc="http://schemas.microsoft.com/office/powerpoint/2013/main/command" cId="2365850526" sldId="5733"/>
      <ac:spMk id="3" creationId="{F737E5AD-A4D8-5218-9778-9BFD2F764487}"/>
      <ac:txMk cp="149">
        <ac:context len="774" hash="1047900542"/>
      </ac:txMk>
    </ac:txMkLst>
    <p188:pos x="8305800" y="3295816"/>
    <p188:txBody>
      <a:bodyPr/>
      <a:lstStyle/>
      <a:p>
        <a:r>
          <a:rPr lang="en-US"/>
          <a:t>Added this</a:t>
        </a:r>
      </a:p>
    </p188:txBody>
  </p188:cm>
  <p188:cm id="{7FC0E644-D9D5-4E8E-AB38-A2A0F41D460F}" authorId="{68DEF180-E86F-5349-B332-F33806608013}" status="resolved" created="2024-07-17T17:58:10.289" complete="100000">
    <pc:sldMkLst xmlns:pc="http://schemas.microsoft.com/office/powerpoint/2013/main/command">
      <pc:docMk/>
      <pc:sldMk cId="2365850526" sldId="5312"/>
    </pc:sldMkLst>
    <p188:txBody>
      <a:bodyPr/>
      <a:lstStyle/>
      <a:p>
        <a:r>
          <a:rPr lang="en-US"/>
          <a:t>Added this</a:t>
        </a:r>
      </a:p>
    </p188:txBody>
  </p188:cm>
</p188:cmLst>
</file>

<file path=ppt/diagrams/colors1.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BADBB12-1E00-4F01-AE72-B51F75D14296}" type="doc">
      <dgm:prSet loTypeId="urn:microsoft.com/office/officeart/2005/8/layout/list1" loCatId="list" qsTypeId="urn:microsoft.com/office/officeart/2005/8/quickstyle/simple1" qsCatId="simple" csTypeId="urn:microsoft.com/office/officeart/2005/8/colors/colorful5" csCatId="colorful" phldr="1"/>
      <dgm:spPr/>
      <dgm:t>
        <a:bodyPr/>
        <a:lstStyle/>
        <a:p>
          <a:endParaRPr lang="en-US"/>
        </a:p>
      </dgm:t>
    </dgm:pt>
    <dgm:pt modelId="{C603A7F3-8DE7-4906-91F8-C597D99C6E03}">
      <dgm:prSet custT="1"/>
      <dgm:spPr>
        <a:solidFill>
          <a:schemeClr val="accent3"/>
        </a:solidFill>
      </dgm:spPr>
      <dgm:t>
        <a:bodyPr/>
        <a:lstStyle/>
        <a:p>
          <a:r>
            <a:rPr lang="en-US" sz="1600" b="1">
              <a:solidFill>
                <a:schemeClr val="tx1"/>
              </a:solidFill>
              <a:latin typeface="Trebuchet MS" panose="020B0603020202020204" pitchFamily="34" charset="0"/>
            </a:rPr>
            <a:t>February Due Dates</a:t>
          </a:r>
        </a:p>
      </dgm:t>
    </dgm:pt>
    <dgm:pt modelId="{850CD59C-50B4-4139-8EF8-21A577520A22}" type="parTrans" cxnId="{7D53DEDF-DDAF-4597-AECD-17E2A642B2DB}">
      <dgm:prSet/>
      <dgm:spPr/>
      <dgm:t>
        <a:bodyPr/>
        <a:lstStyle/>
        <a:p>
          <a:endParaRPr lang="en-US"/>
        </a:p>
      </dgm:t>
    </dgm:pt>
    <dgm:pt modelId="{E7B90D5A-316F-410A-8F04-A43DE99360DA}" type="sibTrans" cxnId="{7D53DEDF-DDAF-4597-AECD-17E2A642B2DB}">
      <dgm:prSet/>
      <dgm:spPr/>
      <dgm:t>
        <a:bodyPr/>
        <a:lstStyle/>
        <a:p>
          <a:endParaRPr lang="en-US"/>
        </a:p>
      </dgm:t>
    </dgm:pt>
    <dgm:pt modelId="{1C8119FA-AE4D-4420-9C3B-A50BD9660589}">
      <dgm:prSet custT="1"/>
      <dgm:spPr>
        <a:ln>
          <a:solidFill>
            <a:schemeClr val="tx1"/>
          </a:solidFill>
        </a:ln>
      </dgm:spPr>
      <dgm:t>
        <a:bodyPr/>
        <a:lstStyle/>
        <a:p>
          <a:pPr>
            <a:buFont typeface="Arial" panose="020B0604020202020204" pitchFamily="34" charset="0"/>
            <a:buChar char="•"/>
          </a:pPr>
          <a:r>
            <a:rPr lang="en-US" sz="1800" b="1">
              <a:latin typeface="Trebuchet MS" panose="020B0603020202020204" pitchFamily="34" charset="0"/>
            </a:rPr>
            <a:t>10</a:t>
          </a:r>
          <a:r>
            <a:rPr lang="en-US" sz="1800" b="1" baseline="30000">
              <a:latin typeface="Trebuchet MS" panose="020B0603020202020204" pitchFamily="34" charset="0"/>
            </a:rPr>
            <a:t>th</a:t>
          </a:r>
          <a:r>
            <a:rPr lang="en-US" sz="1800" b="1">
              <a:latin typeface="Trebuchet MS" panose="020B0603020202020204" pitchFamily="34" charset="0"/>
            </a:rPr>
            <a:t>  – 18</a:t>
          </a:r>
          <a:r>
            <a:rPr lang="en-US" sz="1800" b="1" baseline="30000">
              <a:latin typeface="Trebuchet MS" panose="020B0603020202020204" pitchFamily="34" charset="0"/>
            </a:rPr>
            <a:t>th</a:t>
          </a:r>
          <a:r>
            <a:rPr lang="en-US" sz="1800" b="1">
              <a:latin typeface="Trebuchet MS" panose="020B0603020202020204" pitchFamily="34" charset="0"/>
            </a:rPr>
            <a:t> </a:t>
          </a:r>
          <a:r>
            <a:rPr lang="en-US" sz="1800" b="0">
              <a:latin typeface="Trebuchet MS" panose="020B0603020202020204" pitchFamily="34" charset="0"/>
            </a:rPr>
            <a:t>- Resolving Duplicates</a:t>
          </a:r>
          <a:endParaRPr lang="en-US" sz="1800">
            <a:latin typeface="Trebuchet MS" panose="020B0603020202020204" pitchFamily="34" charset="0"/>
          </a:endParaRPr>
        </a:p>
      </dgm:t>
    </dgm:pt>
    <dgm:pt modelId="{2CF125EC-905B-4E8C-96B7-903C7EF54D76}" type="parTrans" cxnId="{FC1470C3-8DD5-4798-BAC2-13C8CC4377D1}">
      <dgm:prSet/>
      <dgm:spPr/>
      <dgm:t>
        <a:bodyPr/>
        <a:lstStyle/>
        <a:p>
          <a:endParaRPr lang="en-US"/>
        </a:p>
      </dgm:t>
    </dgm:pt>
    <dgm:pt modelId="{D277510D-F0E6-4586-A081-75EB305734CC}" type="sibTrans" cxnId="{FC1470C3-8DD5-4798-BAC2-13C8CC4377D1}">
      <dgm:prSet/>
      <dgm:spPr/>
      <dgm:t>
        <a:bodyPr/>
        <a:lstStyle/>
        <a:p>
          <a:endParaRPr lang="en-US"/>
        </a:p>
      </dgm:t>
    </dgm:pt>
    <dgm:pt modelId="{12EBA13D-7F9E-441A-A2D8-F1997011DED4}">
      <dgm:prSet custT="1"/>
      <dgm:spPr>
        <a:ln>
          <a:solidFill>
            <a:schemeClr val="tx1"/>
          </a:solidFill>
        </a:ln>
      </dgm:spPr>
      <dgm:t>
        <a:bodyPr/>
        <a:lstStyle/>
        <a:p>
          <a:r>
            <a:rPr lang="en-US" sz="1800" b="1">
              <a:solidFill>
                <a:schemeClr val="tx1"/>
              </a:solidFill>
              <a:latin typeface="Trebuchet MS" panose="020B0603020202020204" pitchFamily="34" charset="0"/>
            </a:rPr>
            <a:t>18</a:t>
          </a:r>
          <a:r>
            <a:rPr lang="en-US" sz="1800" b="1" baseline="30000">
              <a:solidFill>
                <a:schemeClr val="tx1"/>
              </a:solidFill>
              <a:latin typeface="Trebuchet MS" panose="020B0603020202020204" pitchFamily="34" charset="0"/>
            </a:rPr>
            <a:t>th</a:t>
          </a:r>
          <a:r>
            <a:rPr lang="en-US" sz="1800" b="1">
              <a:solidFill>
                <a:schemeClr val="tx1"/>
              </a:solidFill>
              <a:latin typeface="Trebuchet MS" panose="020B0603020202020204" pitchFamily="34" charset="0"/>
            </a:rPr>
            <a:t> – 21</a:t>
          </a:r>
          <a:r>
            <a:rPr lang="en-US" sz="1800" b="1" baseline="30000">
              <a:solidFill>
                <a:schemeClr val="tx1"/>
              </a:solidFill>
              <a:latin typeface="Trebuchet MS" panose="020B0603020202020204" pitchFamily="34" charset="0"/>
            </a:rPr>
            <a:t>st</a:t>
          </a:r>
          <a:r>
            <a:rPr lang="en-US" sz="1800" b="1">
              <a:solidFill>
                <a:schemeClr val="tx1"/>
              </a:solidFill>
              <a:latin typeface="Trebuchet MS" panose="020B0603020202020204" pitchFamily="34" charset="0"/>
            </a:rPr>
            <a:t>   </a:t>
          </a:r>
          <a:r>
            <a:rPr lang="en-US" sz="1800">
              <a:solidFill>
                <a:schemeClr val="tx1"/>
              </a:solidFill>
              <a:latin typeface="Trebuchet MS" panose="020B0603020202020204" pitchFamily="34" charset="0"/>
            </a:rPr>
            <a:t>- Final Report Review</a:t>
          </a:r>
        </a:p>
      </dgm:t>
    </dgm:pt>
    <dgm:pt modelId="{8DC0AFE0-1132-47F9-938E-614058E7D089}" type="parTrans" cxnId="{11D0D279-FE4F-4E08-8305-3D1D28194812}">
      <dgm:prSet/>
      <dgm:spPr/>
      <dgm:t>
        <a:bodyPr/>
        <a:lstStyle/>
        <a:p>
          <a:endParaRPr lang="en-US"/>
        </a:p>
      </dgm:t>
    </dgm:pt>
    <dgm:pt modelId="{5BF3DA4F-19DD-4700-8FB3-15D6EA51A085}" type="sibTrans" cxnId="{11D0D279-FE4F-4E08-8305-3D1D28194812}">
      <dgm:prSet/>
      <dgm:spPr/>
      <dgm:t>
        <a:bodyPr/>
        <a:lstStyle/>
        <a:p>
          <a:endParaRPr lang="en-US"/>
        </a:p>
      </dgm:t>
    </dgm:pt>
    <dgm:pt modelId="{2F03FF47-EBB1-4685-81CB-113AE4886371}">
      <dgm:prSet custT="1"/>
      <dgm:spPr>
        <a:ln>
          <a:solidFill>
            <a:schemeClr val="tx1"/>
          </a:solidFill>
        </a:ln>
      </dgm:spPr>
      <dgm:t>
        <a:bodyPr/>
        <a:lstStyle/>
        <a:p>
          <a:r>
            <a:rPr lang="en-US" sz="1800" b="1" i="0">
              <a:solidFill>
                <a:schemeClr val="tx1"/>
              </a:solidFill>
              <a:latin typeface="Trebuchet MS" panose="020B0603020202020204" pitchFamily="34" charset="0"/>
            </a:rPr>
            <a:t>21</a:t>
          </a:r>
          <a:r>
            <a:rPr lang="en-US" sz="1800" b="1" i="0" baseline="30000">
              <a:solidFill>
                <a:schemeClr val="tx1"/>
              </a:solidFill>
              <a:latin typeface="Trebuchet MS" panose="020B0603020202020204" pitchFamily="34" charset="0"/>
            </a:rPr>
            <a:t>st</a:t>
          </a:r>
          <a:r>
            <a:rPr lang="en-US" sz="1800" b="1" i="0">
              <a:solidFill>
                <a:schemeClr val="tx1"/>
              </a:solidFill>
              <a:latin typeface="Trebuchet MS" panose="020B0603020202020204" pitchFamily="34" charset="0"/>
            </a:rPr>
            <a:t> - Friday - </a:t>
          </a:r>
          <a:r>
            <a:rPr lang="en-US" sz="1800">
              <a:solidFill>
                <a:schemeClr val="tx1"/>
              </a:solidFill>
              <a:latin typeface="Trebuchet MS" panose="020B0603020202020204" pitchFamily="34" charset="0"/>
            </a:rPr>
            <a:t>Final Submission Due</a:t>
          </a:r>
          <a:endParaRPr lang="en-US" sz="1800" b="0">
            <a:latin typeface="Trebuchet MS" panose="020B0603020202020204" pitchFamily="34" charset="0"/>
          </a:endParaRPr>
        </a:p>
      </dgm:t>
    </dgm:pt>
    <dgm:pt modelId="{2C9DC9C9-986E-4C63-8201-8AEF59E1F6EE}" type="parTrans" cxnId="{B866E3C3-C615-4DB3-AC03-5D24D77A4E9D}">
      <dgm:prSet/>
      <dgm:spPr/>
      <dgm:t>
        <a:bodyPr/>
        <a:lstStyle/>
        <a:p>
          <a:endParaRPr lang="en-US"/>
        </a:p>
      </dgm:t>
    </dgm:pt>
    <dgm:pt modelId="{7B7EA07B-E31B-4D13-B209-671FC4DED237}" type="sibTrans" cxnId="{B866E3C3-C615-4DB3-AC03-5D24D77A4E9D}">
      <dgm:prSet/>
      <dgm:spPr/>
      <dgm:t>
        <a:bodyPr/>
        <a:lstStyle/>
        <a:p>
          <a:endParaRPr lang="en-US"/>
        </a:p>
      </dgm:t>
    </dgm:pt>
    <dgm:pt modelId="{9C682684-7709-45E5-8F5E-A54107375E52}">
      <dgm:prSet custT="1"/>
      <dgm:spPr>
        <a:ln>
          <a:solidFill>
            <a:schemeClr val="tx1"/>
          </a:solidFill>
        </a:ln>
      </dgm:spPr>
      <dgm:t>
        <a:bodyPr/>
        <a:lstStyle/>
        <a:p>
          <a:pPr>
            <a:buFont typeface="Arial" panose="020B0604020202020204" pitchFamily="34" charset="0"/>
            <a:buChar char="•"/>
          </a:pPr>
          <a:r>
            <a:rPr lang="en-US" sz="1800" b="1">
              <a:latin typeface="Trebuchet MS" panose="020B0603020202020204" pitchFamily="34" charset="0"/>
            </a:rPr>
            <a:t>10</a:t>
          </a:r>
          <a:r>
            <a:rPr lang="en-US" sz="1800" b="1" baseline="30000">
              <a:latin typeface="Trebuchet MS" panose="020B0603020202020204" pitchFamily="34" charset="0"/>
            </a:rPr>
            <a:t>th</a:t>
          </a:r>
          <a:r>
            <a:rPr lang="en-US" sz="1800">
              <a:latin typeface="Trebuchet MS" panose="020B0603020202020204" pitchFamily="34" charset="0"/>
            </a:rPr>
            <a:t> -  Complete Error Free Snapshot</a:t>
          </a:r>
        </a:p>
      </dgm:t>
    </dgm:pt>
    <dgm:pt modelId="{99A198D3-9281-48A4-A4E9-FB5FA415BAE7}" type="parTrans" cxnId="{E9AA04DA-39FD-4C30-8592-18D856EAB5F8}">
      <dgm:prSet/>
      <dgm:spPr/>
      <dgm:t>
        <a:bodyPr/>
        <a:lstStyle/>
        <a:p>
          <a:endParaRPr lang="en-US"/>
        </a:p>
      </dgm:t>
    </dgm:pt>
    <dgm:pt modelId="{0FEF9398-AAA1-480F-8194-613D26F634B3}" type="sibTrans" cxnId="{E9AA04DA-39FD-4C30-8592-18D856EAB5F8}">
      <dgm:prSet/>
      <dgm:spPr/>
      <dgm:t>
        <a:bodyPr/>
        <a:lstStyle/>
        <a:p>
          <a:endParaRPr lang="en-US"/>
        </a:p>
      </dgm:t>
    </dgm:pt>
    <dgm:pt modelId="{DE9C12FF-E4E4-4F60-989E-8F91EAC92C5D}" type="pres">
      <dgm:prSet presAssocID="{ABADBB12-1E00-4F01-AE72-B51F75D14296}" presName="linear" presStyleCnt="0">
        <dgm:presLayoutVars>
          <dgm:dir/>
          <dgm:animLvl val="lvl"/>
          <dgm:resizeHandles val="exact"/>
        </dgm:presLayoutVars>
      </dgm:prSet>
      <dgm:spPr/>
    </dgm:pt>
    <dgm:pt modelId="{DA607B39-A908-47EE-8A7E-963171FF10A0}" type="pres">
      <dgm:prSet presAssocID="{C603A7F3-8DE7-4906-91F8-C597D99C6E03}" presName="parentLin" presStyleCnt="0"/>
      <dgm:spPr/>
    </dgm:pt>
    <dgm:pt modelId="{D281927E-0408-44B2-823E-162FF629AAC4}" type="pres">
      <dgm:prSet presAssocID="{C603A7F3-8DE7-4906-91F8-C597D99C6E03}" presName="parentLeftMargin" presStyleLbl="node1" presStyleIdx="0" presStyleCnt="1"/>
      <dgm:spPr/>
    </dgm:pt>
    <dgm:pt modelId="{E3AF0EDD-A197-4A05-8065-2914C13E0567}" type="pres">
      <dgm:prSet presAssocID="{C603A7F3-8DE7-4906-91F8-C597D99C6E03}" presName="parentText" presStyleLbl="node1" presStyleIdx="0" presStyleCnt="1" custScaleX="89963" custScaleY="50147" custLinFactNeighborX="-33833" custLinFactNeighborY="-37465">
        <dgm:presLayoutVars>
          <dgm:chMax val="0"/>
          <dgm:bulletEnabled val="1"/>
        </dgm:presLayoutVars>
      </dgm:prSet>
      <dgm:spPr/>
    </dgm:pt>
    <dgm:pt modelId="{308650F1-877E-4817-8DBA-751770FAD07D}" type="pres">
      <dgm:prSet presAssocID="{C603A7F3-8DE7-4906-91F8-C597D99C6E03}" presName="negativeSpace" presStyleCnt="0"/>
      <dgm:spPr/>
    </dgm:pt>
    <dgm:pt modelId="{3C065790-46BC-498E-9790-470944DB481F}" type="pres">
      <dgm:prSet presAssocID="{C603A7F3-8DE7-4906-91F8-C597D99C6E03}" presName="childText" presStyleLbl="conFgAcc1" presStyleIdx="0" presStyleCnt="1" custScaleX="99821" custLinFactNeighborX="-587" custLinFactNeighborY="-39952">
        <dgm:presLayoutVars>
          <dgm:bulletEnabled val="1"/>
        </dgm:presLayoutVars>
      </dgm:prSet>
      <dgm:spPr/>
    </dgm:pt>
  </dgm:ptLst>
  <dgm:cxnLst>
    <dgm:cxn modelId="{3DB8562B-50FA-48D3-B5C5-BF6ABC3335DA}" type="presOf" srcId="{12EBA13D-7F9E-441A-A2D8-F1997011DED4}" destId="{3C065790-46BC-498E-9790-470944DB481F}" srcOrd="0" destOrd="2" presId="urn:microsoft.com/office/officeart/2005/8/layout/list1"/>
    <dgm:cxn modelId="{08C7453A-98EA-44D0-A2E1-F7BE9A610313}" type="presOf" srcId="{2F03FF47-EBB1-4685-81CB-113AE4886371}" destId="{3C065790-46BC-498E-9790-470944DB481F}" srcOrd="0" destOrd="3" presId="urn:microsoft.com/office/officeart/2005/8/layout/list1"/>
    <dgm:cxn modelId="{52397A4F-AD7D-4AAC-A26D-E39B6602583D}" type="presOf" srcId="{C603A7F3-8DE7-4906-91F8-C597D99C6E03}" destId="{E3AF0EDD-A197-4A05-8065-2914C13E0567}" srcOrd="1" destOrd="0" presId="urn:microsoft.com/office/officeart/2005/8/layout/list1"/>
    <dgm:cxn modelId="{4BB45052-D18D-44BC-8E04-4C0F4A0CB390}" type="presOf" srcId="{C603A7F3-8DE7-4906-91F8-C597D99C6E03}" destId="{D281927E-0408-44B2-823E-162FF629AAC4}" srcOrd="0" destOrd="0" presId="urn:microsoft.com/office/officeart/2005/8/layout/list1"/>
    <dgm:cxn modelId="{11D0D279-FE4F-4E08-8305-3D1D28194812}" srcId="{C603A7F3-8DE7-4906-91F8-C597D99C6E03}" destId="{12EBA13D-7F9E-441A-A2D8-F1997011DED4}" srcOrd="2" destOrd="0" parTransId="{8DC0AFE0-1132-47F9-938E-614058E7D089}" sibTransId="{5BF3DA4F-19DD-4700-8FB3-15D6EA51A085}"/>
    <dgm:cxn modelId="{D76E7C96-0F1B-4F33-AB98-3FF1BE9187DC}" type="presOf" srcId="{ABADBB12-1E00-4F01-AE72-B51F75D14296}" destId="{DE9C12FF-E4E4-4F60-989E-8F91EAC92C5D}" srcOrd="0" destOrd="0" presId="urn:microsoft.com/office/officeart/2005/8/layout/list1"/>
    <dgm:cxn modelId="{DEDC21AC-6B61-404F-A48E-E486DA08BA98}" type="presOf" srcId="{1C8119FA-AE4D-4420-9C3B-A50BD9660589}" destId="{3C065790-46BC-498E-9790-470944DB481F}" srcOrd="0" destOrd="1" presId="urn:microsoft.com/office/officeart/2005/8/layout/list1"/>
    <dgm:cxn modelId="{FC1470C3-8DD5-4798-BAC2-13C8CC4377D1}" srcId="{C603A7F3-8DE7-4906-91F8-C597D99C6E03}" destId="{1C8119FA-AE4D-4420-9C3B-A50BD9660589}" srcOrd="1" destOrd="0" parTransId="{2CF125EC-905B-4E8C-96B7-903C7EF54D76}" sibTransId="{D277510D-F0E6-4586-A081-75EB305734CC}"/>
    <dgm:cxn modelId="{B866E3C3-C615-4DB3-AC03-5D24D77A4E9D}" srcId="{C603A7F3-8DE7-4906-91F8-C597D99C6E03}" destId="{2F03FF47-EBB1-4685-81CB-113AE4886371}" srcOrd="3" destOrd="0" parTransId="{2C9DC9C9-986E-4C63-8201-8AEF59E1F6EE}" sibTransId="{7B7EA07B-E31B-4D13-B209-671FC4DED237}"/>
    <dgm:cxn modelId="{B7B118D0-FEF1-47BC-AB68-8E9EBAF8317C}" type="presOf" srcId="{9C682684-7709-45E5-8F5E-A54107375E52}" destId="{3C065790-46BC-498E-9790-470944DB481F}" srcOrd="0" destOrd="0" presId="urn:microsoft.com/office/officeart/2005/8/layout/list1"/>
    <dgm:cxn modelId="{E9AA04DA-39FD-4C30-8592-18D856EAB5F8}" srcId="{C603A7F3-8DE7-4906-91F8-C597D99C6E03}" destId="{9C682684-7709-45E5-8F5E-A54107375E52}" srcOrd="0" destOrd="0" parTransId="{99A198D3-9281-48A4-A4E9-FB5FA415BAE7}" sibTransId="{0FEF9398-AAA1-480F-8194-613D26F634B3}"/>
    <dgm:cxn modelId="{7D53DEDF-DDAF-4597-AECD-17E2A642B2DB}" srcId="{ABADBB12-1E00-4F01-AE72-B51F75D14296}" destId="{C603A7F3-8DE7-4906-91F8-C597D99C6E03}" srcOrd="0" destOrd="0" parTransId="{850CD59C-50B4-4139-8EF8-21A577520A22}" sibTransId="{E7B90D5A-316F-410A-8F04-A43DE99360DA}"/>
    <dgm:cxn modelId="{3A4F82BC-76CF-497A-A97A-27DA7A075368}" type="presParOf" srcId="{DE9C12FF-E4E4-4F60-989E-8F91EAC92C5D}" destId="{DA607B39-A908-47EE-8A7E-963171FF10A0}" srcOrd="0" destOrd="0" presId="urn:microsoft.com/office/officeart/2005/8/layout/list1"/>
    <dgm:cxn modelId="{07A19846-098F-4944-9117-86DA7F387C79}" type="presParOf" srcId="{DA607B39-A908-47EE-8A7E-963171FF10A0}" destId="{D281927E-0408-44B2-823E-162FF629AAC4}" srcOrd="0" destOrd="0" presId="urn:microsoft.com/office/officeart/2005/8/layout/list1"/>
    <dgm:cxn modelId="{B3DDCD38-5ADF-4FCE-B42B-525F02B97A4F}" type="presParOf" srcId="{DA607B39-A908-47EE-8A7E-963171FF10A0}" destId="{E3AF0EDD-A197-4A05-8065-2914C13E0567}" srcOrd="1" destOrd="0" presId="urn:microsoft.com/office/officeart/2005/8/layout/list1"/>
    <dgm:cxn modelId="{125719EF-548B-465A-9B92-AAD2C8E93511}" type="presParOf" srcId="{DE9C12FF-E4E4-4F60-989E-8F91EAC92C5D}" destId="{308650F1-877E-4817-8DBA-751770FAD07D}" srcOrd="1" destOrd="0" presId="urn:microsoft.com/office/officeart/2005/8/layout/list1"/>
    <dgm:cxn modelId="{F0C533FC-5038-4D06-8B17-7440214C8D65}" type="presParOf" srcId="{DE9C12FF-E4E4-4F60-989E-8F91EAC92C5D}" destId="{3C065790-46BC-498E-9790-470944DB481F}" srcOrd="2" destOrd="0" presId="urn:microsoft.com/office/officeart/2005/8/layout/list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3C065790-46BC-498E-9790-470944DB481F}">
      <dsp:nvSpPr>
        <dsp:cNvPr id="0" name=""/>
        <dsp:cNvSpPr/>
      </dsp:nvSpPr>
      <dsp:spPr>
        <a:xfrm>
          <a:off x="0" y="0"/>
          <a:ext cx="5476497" cy="2559375"/>
        </a:xfrm>
        <a:prstGeom prst="rect">
          <a:avLst/>
        </a:prstGeom>
        <a:solidFill>
          <a:schemeClr val="lt1">
            <a:alpha val="90000"/>
            <a:hueOff val="0"/>
            <a:satOff val="0"/>
            <a:lumOff val="0"/>
            <a:alphaOff val="0"/>
          </a:schemeClr>
        </a:solidFill>
        <a:ln w="12700" cap="flat" cmpd="sng" algn="ctr">
          <a:solidFill>
            <a:schemeClr val="tx1"/>
          </a:solidFill>
          <a:prstDash val="solid"/>
          <a:miter lim="800000"/>
        </a:ln>
        <a:effectLst/>
      </dsp:spPr>
      <dsp:style>
        <a:lnRef idx="2">
          <a:scrgbClr r="0" g="0" b="0"/>
        </a:lnRef>
        <a:fillRef idx="1">
          <a:scrgbClr r="0" g="0" b="0"/>
        </a:fillRef>
        <a:effectRef idx="0">
          <a:scrgbClr r="0" g="0" b="0"/>
        </a:effectRef>
        <a:fontRef idx="minor"/>
      </dsp:style>
      <dsp:txBody>
        <a:bodyPr spcFirstLastPara="0" vert="horz" wrap="square" lIns="425799" tIns="1353820" rIns="425799" bIns="128016" numCol="1" spcCol="1270" anchor="t" anchorCtr="0">
          <a:noAutofit/>
        </a:bodyPr>
        <a:lstStyle/>
        <a:p>
          <a:pPr marL="171450" lvl="1" indent="-171450" algn="l" defTabSz="800100">
            <a:lnSpc>
              <a:spcPct val="90000"/>
            </a:lnSpc>
            <a:spcBef>
              <a:spcPct val="0"/>
            </a:spcBef>
            <a:spcAft>
              <a:spcPct val="15000"/>
            </a:spcAft>
            <a:buFont typeface="Arial" panose="020B0604020202020204" pitchFamily="34" charset="0"/>
            <a:buChar char="•"/>
          </a:pPr>
          <a:r>
            <a:rPr lang="en-US" sz="1800" b="1" kern="1200">
              <a:latin typeface="Trebuchet MS" panose="020B0603020202020204" pitchFamily="34" charset="0"/>
            </a:rPr>
            <a:t>10</a:t>
          </a:r>
          <a:r>
            <a:rPr lang="en-US" sz="1800" b="1" kern="1200" baseline="30000">
              <a:latin typeface="Trebuchet MS" panose="020B0603020202020204" pitchFamily="34" charset="0"/>
            </a:rPr>
            <a:t>th</a:t>
          </a:r>
          <a:r>
            <a:rPr lang="en-US" sz="1800" kern="1200">
              <a:latin typeface="Trebuchet MS" panose="020B0603020202020204" pitchFamily="34" charset="0"/>
            </a:rPr>
            <a:t> -  Complete Error Free Snapshot</a:t>
          </a:r>
        </a:p>
        <a:p>
          <a:pPr marL="171450" lvl="1" indent="-171450" algn="l" defTabSz="800100">
            <a:lnSpc>
              <a:spcPct val="90000"/>
            </a:lnSpc>
            <a:spcBef>
              <a:spcPct val="0"/>
            </a:spcBef>
            <a:spcAft>
              <a:spcPct val="15000"/>
            </a:spcAft>
            <a:buFont typeface="Arial" panose="020B0604020202020204" pitchFamily="34" charset="0"/>
            <a:buChar char="•"/>
          </a:pPr>
          <a:r>
            <a:rPr lang="en-US" sz="1800" b="1" kern="1200">
              <a:latin typeface="Trebuchet MS" panose="020B0603020202020204" pitchFamily="34" charset="0"/>
            </a:rPr>
            <a:t>10</a:t>
          </a:r>
          <a:r>
            <a:rPr lang="en-US" sz="1800" b="1" kern="1200" baseline="30000">
              <a:latin typeface="Trebuchet MS" panose="020B0603020202020204" pitchFamily="34" charset="0"/>
            </a:rPr>
            <a:t>th</a:t>
          </a:r>
          <a:r>
            <a:rPr lang="en-US" sz="1800" b="1" kern="1200">
              <a:latin typeface="Trebuchet MS" panose="020B0603020202020204" pitchFamily="34" charset="0"/>
            </a:rPr>
            <a:t>  – 18</a:t>
          </a:r>
          <a:r>
            <a:rPr lang="en-US" sz="1800" b="1" kern="1200" baseline="30000">
              <a:latin typeface="Trebuchet MS" panose="020B0603020202020204" pitchFamily="34" charset="0"/>
            </a:rPr>
            <a:t>th</a:t>
          </a:r>
          <a:r>
            <a:rPr lang="en-US" sz="1800" b="1" kern="1200">
              <a:latin typeface="Trebuchet MS" panose="020B0603020202020204" pitchFamily="34" charset="0"/>
            </a:rPr>
            <a:t> </a:t>
          </a:r>
          <a:r>
            <a:rPr lang="en-US" sz="1800" b="0" kern="1200">
              <a:latin typeface="Trebuchet MS" panose="020B0603020202020204" pitchFamily="34" charset="0"/>
            </a:rPr>
            <a:t>- Resolving Duplicates</a:t>
          </a:r>
          <a:endParaRPr lang="en-US" sz="1800" kern="1200">
            <a:latin typeface="Trebuchet MS" panose="020B0603020202020204" pitchFamily="34" charset="0"/>
          </a:endParaRPr>
        </a:p>
        <a:p>
          <a:pPr marL="171450" lvl="1" indent="-171450" algn="l" defTabSz="800100">
            <a:lnSpc>
              <a:spcPct val="90000"/>
            </a:lnSpc>
            <a:spcBef>
              <a:spcPct val="0"/>
            </a:spcBef>
            <a:spcAft>
              <a:spcPct val="15000"/>
            </a:spcAft>
            <a:buChar char="•"/>
          </a:pPr>
          <a:r>
            <a:rPr lang="en-US" sz="1800" b="1" kern="1200">
              <a:solidFill>
                <a:schemeClr val="tx1"/>
              </a:solidFill>
              <a:latin typeface="Trebuchet MS" panose="020B0603020202020204" pitchFamily="34" charset="0"/>
            </a:rPr>
            <a:t>18</a:t>
          </a:r>
          <a:r>
            <a:rPr lang="en-US" sz="1800" b="1" kern="1200" baseline="30000">
              <a:solidFill>
                <a:schemeClr val="tx1"/>
              </a:solidFill>
              <a:latin typeface="Trebuchet MS" panose="020B0603020202020204" pitchFamily="34" charset="0"/>
            </a:rPr>
            <a:t>th</a:t>
          </a:r>
          <a:r>
            <a:rPr lang="en-US" sz="1800" b="1" kern="1200">
              <a:solidFill>
                <a:schemeClr val="tx1"/>
              </a:solidFill>
              <a:latin typeface="Trebuchet MS" panose="020B0603020202020204" pitchFamily="34" charset="0"/>
            </a:rPr>
            <a:t> – 21</a:t>
          </a:r>
          <a:r>
            <a:rPr lang="en-US" sz="1800" b="1" kern="1200" baseline="30000">
              <a:solidFill>
                <a:schemeClr val="tx1"/>
              </a:solidFill>
              <a:latin typeface="Trebuchet MS" panose="020B0603020202020204" pitchFamily="34" charset="0"/>
            </a:rPr>
            <a:t>st</a:t>
          </a:r>
          <a:r>
            <a:rPr lang="en-US" sz="1800" b="1" kern="1200">
              <a:solidFill>
                <a:schemeClr val="tx1"/>
              </a:solidFill>
              <a:latin typeface="Trebuchet MS" panose="020B0603020202020204" pitchFamily="34" charset="0"/>
            </a:rPr>
            <a:t>   </a:t>
          </a:r>
          <a:r>
            <a:rPr lang="en-US" sz="1800" kern="1200">
              <a:solidFill>
                <a:schemeClr val="tx1"/>
              </a:solidFill>
              <a:latin typeface="Trebuchet MS" panose="020B0603020202020204" pitchFamily="34" charset="0"/>
            </a:rPr>
            <a:t>- Final Report Review</a:t>
          </a:r>
        </a:p>
        <a:p>
          <a:pPr marL="171450" lvl="1" indent="-171450" algn="l" defTabSz="800100">
            <a:lnSpc>
              <a:spcPct val="90000"/>
            </a:lnSpc>
            <a:spcBef>
              <a:spcPct val="0"/>
            </a:spcBef>
            <a:spcAft>
              <a:spcPct val="15000"/>
            </a:spcAft>
            <a:buChar char="•"/>
          </a:pPr>
          <a:r>
            <a:rPr lang="en-US" sz="1800" b="1" i="0" kern="1200">
              <a:solidFill>
                <a:schemeClr val="tx1"/>
              </a:solidFill>
              <a:latin typeface="Trebuchet MS" panose="020B0603020202020204" pitchFamily="34" charset="0"/>
            </a:rPr>
            <a:t>21</a:t>
          </a:r>
          <a:r>
            <a:rPr lang="en-US" sz="1800" b="1" i="0" kern="1200" baseline="30000">
              <a:solidFill>
                <a:schemeClr val="tx1"/>
              </a:solidFill>
              <a:latin typeface="Trebuchet MS" panose="020B0603020202020204" pitchFamily="34" charset="0"/>
            </a:rPr>
            <a:t>st</a:t>
          </a:r>
          <a:r>
            <a:rPr lang="en-US" sz="1800" b="1" i="0" kern="1200">
              <a:solidFill>
                <a:schemeClr val="tx1"/>
              </a:solidFill>
              <a:latin typeface="Trebuchet MS" panose="020B0603020202020204" pitchFamily="34" charset="0"/>
            </a:rPr>
            <a:t> - Friday - </a:t>
          </a:r>
          <a:r>
            <a:rPr lang="en-US" sz="1800" kern="1200">
              <a:solidFill>
                <a:schemeClr val="tx1"/>
              </a:solidFill>
              <a:latin typeface="Trebuchet MS" panose="020B0603020202020204" pitchFamily="34" charset="0"/>
            </a:rPr>
            <a:t>Final Submission Due</a:t>
          </a:r>
          <a:endParaRPr lang="en-US" sz="1800" b="0" kern="1200">
            <a:latin typeface="Trebuchet MS" panose="020B0603020202020204" pitchFamily="34" charset="0"/>
          </a:endParaRPr>
        </a:p>
      </dsp:txBody>
      <dsp:txXfrm>
        <a:off x="0" y="0"/>
        <a:ext cx="5476497" cy="2559375"/>
      </dsp:txXfrm>
    </dsp:sp>
    <dsp:sp modelId="{E3AF0EDD-A197-4A05-8065-2914C13E0567}">
      <dsp:nvSpPr>
        <dsp:cNvPr id="0" name=""/>
        <dsp:cNvSpPr/>
      </dsp:nvSpPr>
      <dsp:spPr>
        <a:xfrm>
          <a:off x="181506" y="0"/>
          <a:ext cx="3454959" cy="962220"/>
        </a:xfrm>
        <a:prstGeom prst="roundRect">
          <a:avLst/>
        </a:prstGeom>
        <a:solidFill>
          <a:schemeClr val="accent3"/>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145159" tIns="0" rIns="145159" bIns="0" numCol="1" spcCol="1270" anchor="ctr" anchorCtr="0">
          <a:noAutofit/>
        </a:bodyPr>
        <a:lstStyle/>
        <a:p>
          <a:pPr marL="0" lvl="0" indent="0" algn="l" defTabSz="711200">
            <a:lnSpc>
              <a:spcPct val="90000"/>
            </a:lnSpc>
            <a:spcBef>
              <a:spcPct val="0"/>
            </a:spcBef>
            <a:spcAft>
              <a:spcPct val="35000"/>
            </a:spcAft>
            <a:buNone/>
          </a:pPr>
          <a:r>
            <a:rPr lang="en-US" sz="1600" b="1" kern="1200">
              <a:solidFill>
                <a:schemeClr val="tx1"/>
              </a:solidFill>
              <a:latin typeface="Trebuchet MS" panose="020B0603020202020204" pitchFamily="34" charset="0"/>
            </a:rPr>
            <a:t>February Due Dates</a:t>
          </a:r>
        </a:p>
      </dsp:txBody>
      <dsp:txXfrm>
        <a:off x="228478" y="46972"/>
        <a:ext cx="3361015" cy="868276"/>
      </dsp:txXfrm>
    </dsp:sp>
  </dsp:spTree>
</dsp:drawing>
</file>

<file path=ppt/diagrams/layout1.xml><?xml version="1.0" encoding="utf-8"?>
<dgm:layoutDef xmlns:dgm="http://schemas.openxmlformats.org/drawingml/2006/diagram" xmlns:a="http://schemas.openxmlformats.org/drawingml/2006/main" uniqueId="urn:microsoft.com/office/officeart/2005/8/layout/list1">
  <dgm:title val=""/>
  <dgm:desc val=""/>
  <dgm:catLst>
    <dgm:cat type="list" pri="4000"/>
  </dgm:catLst>
  <dgm:sampData>
    <dgm:dataModel>
      <dgm:ptLst>
        <dgm:pt modelId="0" type="doc"/>
        <dgm:pt modelId="1">
          <dgm:prSet phldr="1"/>
        </dgm:pt>
        <dgm:pt modelId="2">
          <dgm:prSet phldr="1"/>
        </dgm:pt>
        <dgm:pt modelId="3">
          <dgm:prSet phldr="1"/>
        </dgm:pt>
      </dgm:ptLst>
      <dgm:cxnLst>
        <dgm:cxn modelId="4" srcId="0" destId="1" srcOrd="0" destOrd="0"/>
        <dgm:cxn modelId="5" srcId="0" destId="2" srcOrd="1" destOrd="0"/>
        <dgm:cxn modelId="6" srcId="0" destId="3" srcOrd="2" destOrd="0"/>
      </dgm:cxnLst>
      <dgm:bg/>
      <dgm:whole/>
    </dgm:dataModel>
  </dgm:sampData>
  <dgm:styleData>
    <dgm:dataModel>
      <dgm:ptLst>
        <dgm:pt modelId="0" type="doc"/>
        <dgm:pt modelId="1"/>
        <dgm:pt modelId="2"/>
      </dgm:ptLst>
      <dgm:cxnLst>
        <dgm:cxn modelId="4" srcId="0" destId="1" srcOrd="0" destOrd="0"/>
        <dgm:cxn modelId="5" srcId="0" destId="2" srcOrd="1" destOrd="0"/>
      </dgm:cxnLst>
      <dgm:bg/>
      <dgm:whole/>
    </dgm:dataModel>
  </dgm:styleData>
  <dgm:clrData>
    <dgm:dataModel>
      <dgm:ptLst>
        <dgm:pt modelId="0" type="doc"/>
        <dgm:pt modelId="1"/>
        <dgm:pt modelId="2"/>
        <dgm:pt modelId="3"/>
        <dgm:pt modelId="4"/>
      </dgm:ptLst>
      <dgm:cxnLst>
        <dgm:cxn modelId="5" srcId="0" destId="1" srcOrd="0" destOrd="0"/>
        <dgm:cxn modelId="6" srcId="0" destId="2" srcOrd="1" destOrd="0"/>
        <dgm:cxn modelId="7" srcId="0" destId="3" srcOrd="2" destOrd="0"/>
        <dgm:cxn modelId="8" srcId="0" destId="4" srcOrd="3" destOrd="0"/>
      </dgm:cxnLst>
      <dgm:bg/>
      <dgm:whole/>
    </dgm:dataModel>
  </dgm:clrData>
  <dgm:layoutNode name="linear">
    <dgm:varLst>
      <dgm:dir/>
      <dgm:animLvl val="lvl"/>
      <dgm:resizeHandles val="exact"/>
    </dgm:varLst>
    <dgm:choose name="Name0">
      <dgm:if name="Name1" func="var" arg="dir" op="equ" val="norm">
        <dgm:alg type="lin">
          <dgm:param type="linDir" val="fromT"/>
          <dgm:param type="vertAlign" val="mid"/>
          <dgm:param type="horzAlign" val="l"/>
          <dgm:param type="nodeHorzAlign" val="l"/>
        </dgm:alg>
      </dgm:if>
      <dgm:else name="Name2">
        <dgm:alg type="lin">
          <dgm:param type="linDir" val="fromT"/>
          <dgm:param type="vertAlign" val="mid"/>
          <dgm:param type="horzAlign" val="r"/>
          <dgm:param type="nodeHorzAlign" val="r"/>
        </dgm:alg>
      </dgm:else>
    </dgm:choose>
    <dgm:shape xmlns:r="http://schemas.openxmlformats.org/officeDocument/2006/relationships" r:blip="">
      <dgm:adjLst/>
    </dgm:shape>
    <dgm:presOf/>
    <dgm:constrLst>
      <dgm:constr type="w" for="ch" forName="parentLin" refType="w"/>
      <dgm:constr type="h" for="ch" forName="parentLin" val="INF"/>
      <dgm:constr type="w" for="des" forName="parentLeftMargin" refType="w" fact="0.05"/>
      <dgm:constr type="w" for="des" forName="parentText" refType="w" fact="0.7"/>
      <dgm:constr type="h" for="des" forName="parentText" refType="primFontSz" refFor="des" refForName="parentText" fact="0.82"/>
      <dgm:constr type="h" for="ch" forName="negativeSpace" refType="primFontSz" refFor="des" refForName="parentText" fact="-0.41"/>
      <dgm:constr type="h" for="ch" forName="negativeSpace" refType="h" refFor="des" refForName="parentText" op="lte" fact="-0.82"/>
      <dgm:constr type="h" for="ch" forName="negativeSpace" refType="h" refFor="des" refForName="parentText" op="gte" fact="-0.82"/>
      <dgm:constr type="w" for="ch" forName="childText" refType="w"/>
      <dgm:constr type="h" for="ch" forName="childText" refType="primFontSz" refFor="des" refForName="parentText" fact="0.7"/>
      <dgm:constr type="primFontSz" for="des" forName="parentText" val="65"/>
      <dgm:constr type="primFontSz" for="ch" forName="childText" refType="primFontSz" refFor="des" refForName="parentText"/>
      <dgm:constr type="tMarg" for="ch" forName="childText" refType="primFontSz" refFor="des" refForName="parentText" fact="1.64"/>
      <dgm:constr type="tMarg" for="ch" forName="childText" refType="h" refFor="des" refForName="parentText" op="lte" fact="3.28"/>
      <dgm:constr type="tMarg" for="ch" forName="childText" refType="h" refFor="des" refForName="parentText" op="gte" fact="3.28"/>
      <dgm:constr type="lMarg" for="ch" forName="childText" refType="w" fact="0.22"/>
      <dgm:constr type="rMarg" for="ch" forName="childText" refType="lMarg" refFor="ch" refForName="childText"/>
      <dgm:constr type="lMarg" for="des" forName="parentText" refType="w" fact="0.075"/>
      <dgm:constr type="rMarg" for="des" forName="parentText" refType="lMarg" refFor="des" refForName="parentText"/>
      <dgm:constr type="h" for="ch" forName="spaceBetweenRectangles" refType="primFontSz" refFor="des" refForName="parentText" fact="0.15"/>
    </dgm:constrLst>
    <dgm:ruleLst>
      <dgm:rule type="primFontSz" for="des" forName="parentText" val="5" fact="NaN" max="NaN"/>
    </dgm:ruleLst>
    <dgm:forEach name="Name3" axis="ch" ptType="node">
      <dgm:layoutNode name="parentLin">
        <dgm:choose name="Name4">
          <dgm:if name="Name5" func="var" arg="dir" op="equ" val="norm">
            <dgm:alg type="lin">
              <dgm:param type="linDir" val="fromL"/>
              <dgm:param type="horzAlign" val="l"/>
              <dgm:param type="nodeHorzAlign" val="l"/>
            </dgm:alg>
          </dgm:if>
          <dgm:else name="Name6">
            <dgm:alg type="lin">
              <dgm:param type="linDir" val="fromR"/>
              <dgm:param type="horzAlign" val="r"/>
              <dgm:param type="nodeHorzAlign" val="r"/>
            </dgm:alg>
          </dgm:else>
        </dgm:choose>
        <dgm:shape xmlns:r="http://schemas.openxmlformats.org/officeDocument/2006/relationships" r:blip="">
          <dgm:adjLst/>
        </dgm:shape>
        <dgm:presOf/>
        <dgm:constrLst/>
        <dgm:ruleLst/>
        <dgm:layoutNode name="parentLeftMargin">
          <dgm:alg type="sp"/>
          <dgm:shape xmlns:r="http://schemas.openxmlformats.org/officeDocument/2006/relationships" type="rect" r:blip="" hideGeom="1">
            <dgm:adjLst/>
          </dgm:shape>
          <dgm:presOf axis="self"/>
          <dgm:constrLst>
            <dgm:constr type="h"/>
          </dgm:constrLst>
          <dgm:ruleLst/>
        </dgm:layoutNode>
        <dgm:layoutNode name="parentText" styleLbl="node1">
          <dgm:varLst>
            <dgm:chMax val="0"/>
            <dgm:bulletEnabled val="1"/>
          </dgm:varLst>
          <dgm:choose name="Name7">
            <dgm:if name="Name8" func="var" arg="dir" op="equ" val="norm">
              <dgm:alg type="tx">
                <dgm:param type="parTxLTRAlign" val="l"/>
                <dgm:param type="parTxRTLAlign" val="l"/>
              </dgm:alg>
            </dgm:if>
            <dgm:else name="Name9">
              <dgm:alg type="tx">
                <dgm:param type="parTxLTRAlign" val="r"/>
                <dgm:param type="parTxRTLAlign" val="r"/>
              </dgm:alg>
            </dgm:else>
          </dgm:choose>
          <dgm:shape xmlns:r="http://schemas.openxmlformats.org/officeDocument/2006/relationships" type="roundRect" r:blip="">
            <dgm:adjLst/>
          </dgm:shape>
          <dgm:presOf axis="self" ptType="node"/>
          <dgm:constrLst>
            <dgm:constr type="tMarg"/>
            <dgm:constr type="bMarg"/>
          </dgm:constrLst>
          <dgm:ruleLst/>
        </dgm:layoutNode>
      </dgm:layoutNode>
      <dgm:layoutNode name="negativeSpace">
        <dgm:alg type="sp"/>
        <dgm:shape xmlns:r="http://schemas.openxmlformats.org/officeDocument/2006/relationships" r:blip="">
          <dgm:adjLst/>
        </dgm:shape>
        <dgm:presOf/>
        <dgm:constrLst/>
        <dgm:ruleLst/>
      </dgm:layoutNode>
      <dgm:layoutNode name="childText" styleLbl="conFgAcc1">
        <dgm:varLst>
          <dgm:bulletEnabled val="1"/>
        </dgm:varLst>
        <dgm:alg type="tx">
          <dgm:param type="stBulletLvl" val="1"/>
        </dgm:alg>
        <dgm:shape xmlns:r="http://schemas.openxmlformats.org/officeDocument/2006/relationships" type="rect" r:blip="" zOrderOff="-2">
          <dgm:adjLst/>
        </dgm:shape>
        <dgm:presOf axis="des" ptType="node"/>
        <dgm:constrLst>
          <dgm:constr type="secFontSz" refType="primFontSz"/>
        </dgm:constrLst>
        <dgm:ruleLst>
          <dgm:rule type="h" val="INF" fact="NaN" max="NaN"/>
        </dgm:ruleLst>
      </dgm:layoutNode>
      <dgm:forEach name="Name10" axis="followSib" ptType="sibTrans" cnt="1">
        <dgm:layoutNode name="spaceBetweenRectangles">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3872E894-E0CE-40CF-8CA0-23F05C6E40C6}" type="datetimeFigureOut">
              <a:rPr lang="en-US" smtClean="0"/>
              <a:t>2/6/2025</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8C3E97E-4890-4915-A7C2-F3D207C521C5}" type="slidenum">
              <a:rPr lang="en-US" smtClean="0"/>
              <a:t>‹#›</a:t>
            </a:fld>
            <a:endParaRPr lang="en-US"/>
          </a:p>
        </p:txBody>
      </p:sp>
    </p:spTree>
    <p:extLst>
      <p:ext uri="{BB962C8B-B14F-4D97-AF65-F5344CB8AC3E}">
        <p14:creationId xmlns:p14="http://schemas.microsoft.com/office/powerpoint/2010/main" val="2711885828"/>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200" b="0">
                <a:latin typeface="Trebuchet MS" panose="020B0603020202020204" pitchFamily="34" charset="0"/>
              </a:rPr>
              <a:t>LAMs, please check the IdM roles for your district. Remove permissions for users who have retired, left your district, or are no longer assigned to a collection. Add roles for new hires and newly assigned respondents for specific collections.</a:t>
            </a:r>
          </a:p>
        </p:txBody>
      </p:sp>
      <p:sp>
        <p:nvSpPr>
          <p:cNvPr id="4" name="Slide Number Placeholder 3"/>
          <p:cNvSpPr>
            <a:spLocks noGrp="1"/>
          </p:cNvSpPr>
          <p:nvPr>
            <p:ph type="sldNum" sz="quarter" idx="5"/>
          </p:nvPr>
        </p:nvSpPr>
        <p:spPr/>
        <p:txBody>
          <a:bodyPr/>
          <a:lstStyle/>
          <a:p>
            <a:fld id="{D8C3E97E-4890-4915-A7C2-F3D207C521C5}" type="slidenum">
              <a:rPr lang="en-US" smtClean="0"/>
              <a:t>2</a:t>
            </a:fld>
            <a:endParaRPr lang="en-US"/>
          </a:p>
        </p:txBody>
      </p:sp>
    </p:spTree>
    <p:extLst>
      <p:ext uri="{BB962C8B-B14F-4D97-AF65-F5344CB8AC3E}">
        <p14:creationId xmlns:p14="http://schemas.microsoft.com/office/powerpoint/2010/main" val="290623991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t>Your district schools are most likely receiving calls from families to update their address, make sure you are in contact with the appropriate people to make sure this updated information is being captured in the summer EBTcorrections. </a:t>
            </a:r>
          </a:p>
        </p:txBody>
      </p:sp>
      <p:sp>
        <p:nvSpPr>
          <p:cNvPr id="4" name="Slide Number Placeholder 3"/>
          <p:cNvSpPr>
            <a:spLocks noGrp="1"/>
          </p:cNvSpPr>
          <p:nvPr>
            <p:ph type="sldNum" sz="quarter" idx="5"/>
          </p:nvPr>
        </p:nvSpPr>
        <p:spPr/>
        <p:txBody>
          <a:bodyPr/>
          <a:lstStyle/>
          <a:p>
            <a:fld id="{D8C3E97E-4890-4915-A7C2-F3D207C521C5}" type="slidenum">
              <a:rPr lang="en-US" smtClean="0"/>
              <a:t>23</a:t>
            </a:fld>
            <a:endParaRPr lang="en-US"/>
          </a:p>
        </p:txBody>
      </p:sp>
    </p:spTree>
    <p:extLst>
      <p:ext uri="{BB962C8B-B14F-4D97-AF65-F5344CB8AC3E}">
        <p14:creationId xmlns:p14="http://schemas.microsoft.com/office/powerpoint/2010/main" val="2974503283"/>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6.png"/></Relationships>
</file>

<file path=ppt/slideLayouts/_rels/slideLayout17.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18.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8.png"/></Relationships>
</file>

<file path=ppt/slideLayouts/_rels/slideLayout19.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0.png"/></Relationships>
</file>

<file path=ppt/slideLayouts/_rels/slideLayout21.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 Id="rId4" Type="http://schemas.openxmlformats.org/officeDocument/2006/relationships/image" Target="../media/image11.png"/></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2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13.pn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7" name="Rectangle 6">
            <a:extLst>
              <a:ext uri="{C183D7F6-B498-43B3-948B-1728B52AA6E4}">
                <adec:decorative xmlns:adec="http://schemas.microsoft.com/office/drawing/2017/decorative" val="1"/>
              </a:ext>
            </a:extLst>
          </p:cNvPr>
          <p:cNvSpPr/>
          <p:nvPr userDrawn="1"/>
        </p:nvSpPr>
        <p:spPr>
          <a:xfrm>
            <a:off x="0" y="4675241"/>
            <a:ext cx="12192000" cy="2182761"/>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2" name="Title 1"/>
          <p:cNvSpPr>
            <a:spLocks noGrp="1"/>
          </p:cNvSpPr>
          <p:nvPr>
            <p:ph type="ctrTitle"/>
          </p:nvPr>
        </p:nvSpPr>
        <p:spPr>
          <a:xfrm>
            <a:off x="914401" y="3324170"/>
            <a:ext cx="10402529" cy="973464"/>
          </a:xfrm>
        </p:spPr>
        <p:txBody>
          <a:bodyPr lIns="0" tIns="0" rIns="0" bIns="0" anchor="t" anchorCtr="0">
            <a:normAutofit/>
          </a:bodyPr>
          <a:lstStyle>
            <a:lvl1pPr algn="ctr">
              <a:defRPr sz="4800">
                <a:latin typeface="Museo Slab 500" panose="02000000000000000000" pitchFamily="50" charset="0"/>
              </a:defRPr>
            </a:lvl1pPr>
          </a:lstStyle>
          <a:p>
            <a:r>
              <a:rPr lang="en-US"/>
              <a:t>Click to edit Master title style</a:t>
            </a:r>
          </a:p>
        </p:txBody>
      </p:sp>
      <p:sp>
        <p:nvSpPr>
          <p:cNvPr id="3" name="Subtitle 2"/>
          <p:cNvSpPr>
            <a:spLocks noGrp="1"/>
          </p:cNvSpPr>
          <p:nvPr>
            <p:ph type="subTitle" idx="1"/>
          </p:nvPr>
        </p:nvSpPr>
        <p:spPr>
          <a:xfrm>
            <a:off x="914401" y="4675240"/>
            <a:ext cx="10402529" cy="582559"/>
          </a:xfrm>
        </p:spPr>
        <p:txBody>
          <a:bodyPr>
            <a:normAutofit/>
          </a:bodyPr>
          <a:lstStyle>
            <a:lvl1pPr marL="0" indent="0" algn="ctr">
              <a:buNone/>
              <a:defRPr sz="32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sp>
        <p:nvSpPr>
          <p:cNvPr id="6" name="Slide Number Placeholder 5"/>
          <p:cNvSpPr>
            <a:spLocks noGrp="1"/>
          </p:cNvSpPr>
          <p:nvPr>
            <p:ph type="sldNum" sz="quarter" idx="12"/>
          </p:nvPr>
        </p:nvSpPr>
        <p:spPr>
          <a:xfrm>
            <a:off x="332873" y="6356350"/>
            <a:ext cx="2743200" cy="365125"/>
          </a:xfrm>
        </p:spPr>
        <p:txBody>
          <a:bodyPr/>
          <a:lstStyle>
            <a:lvl1pPr algn="l">
              <a:defRPr sz="1600">
                <a:solidFill>
                  <a:schemeClr val="tx1"/>
                </a:solidFill>
              </a:defRPr>
            </a:lvl1pPr>
          </a:lstStyle>
          <a:p>
            <a:fld id="{C479D5F6-EDCB-402A-AC08-4943A1820E8F}" type="slidenum">
              <a:rPr lang="en-US" smtClean="0"/>
              <a:pPr/>
              <a:t>‹#›</a:t>
            </a:fld>
            <a:endParaRPr lang="en-US"/>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4682994" y="632707"/>
            <a:ext cx="2822307" cy="1762383"/>
          </a:xfrm>
          <a:prstGeom prst="rect">
            <a:avLst/>
          </a:prstGeom>
        </p:spPr>
      </p:pic>
      <p:cxnSp>
        <p:nvCxnSpPr>
          <p:cNvPr id="9" name="Straight Connector 8">
            <a:extLst>
              <a:ext uri="{C183D7F6-B498-43B3-948B-1728B52AA6E4}">
                <adec:decorative xmlns:adec="http://schemas.microsoft.com/office/drawing/2017/decorative" val="1"/>
              </a:ext>
            </a:extLst>
          </p:cNvPr>
          <p:cNvCxnSpPr/>
          <p:nvPr userDrawn="1"/>
        </p:nvCxnSpPr>
        <p:spPr>
          <a:xfrm>
            <a:off x="914402" y="2772696"/>
            <a:ext cx="10402529" cy="0"/>
          </a:xfrm>
          <a:prstGeom prst="line">
            <a:avLst/>
          </a:prstGeom>
          <a:ln w="19050">
            <a:solidFill>
              <a:srgbClr val="488BC9"/>
            </a:solidFill>
          </a:ln>
        </p:spPr>
        <p:style>
          <a:lnRef idx="1">
            <a:schemeClr val="accent1"/>
          </a:lnRef>
          <a:fillRef idx="0">
            <a:schemeClr val="accent1"/>
          </a:fillRef>
          <a:effectRef idx="0">
            <a:schemeClr val="accent1"/>
          </a:effectRef>
          <a:fontRef idx="minor">
            <a:schemeClr val="tx1"/>
          </a:fontRef>
        </p:style>
      </p:cxnSp>
    </p:spTree>
    <p:extLst>
      <p:ext uri="{BB962C8B-B14F-4D97-AF65-F5344CB8AC3E}">
        <p14:creationId xmlns:p14="http://schemas.microsoft.com/office/powerpoint/2010/main" val="1669288552"/>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Title Only">
    <p:spTree>
      <p:nvGrpSpPr>
        <p:cNvPr id="1" name=""/>
        <p:cNvGrpSpPr/>
        <p:nvPr/>
      </p:nvGrpSpPr>
      <p:grpSpPr>
        <a:xfrm>
          <a:off x="0" y="0"/>
          <a:ext cx="0" cy="0"/>
          <a:chOff x="0" y="0"/>
          <a:chExt cx="0" cy="0"/>
        </a:xfrm>
      </p:grpSpPr>
      <p:pic>
        <p:nvPicPr>
          <p:cNvPr id="2" name="Picture 1">
            <a:extLst>
              <a:ext uri="{FF2B5EF4-FFF2-40B4-BE49-F238E27FC236}">
                <a16:creationId xmlns:a16="http://schemas.microsoft.com/office/drawing/2014/main" id="{CBE0DAE1-72F2-85FA-36A5-4F076D29920D}"/>
              </a:ex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pic>
        <p:nvPicPr>
          <p:cNvPr id="3" name="Picture 2">
            <a:extLst>
              <a:ext uri="{FF2B5EF4-FFF2-40B4-BE49-F238E27FC236}">
                <a16:creationId xmlns:a16="http://schemas.microsoft.com/office/drawing/2014/main" id="{49BED633-71DA-7A28-29F6-99EA784F7161}"/>
              </a:ex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a:extLst>
              <a:ext uri="{FF2B5EF4-FFF2-40B4-BE49-F238E27FC236}">
                <a16:creationId xmlns:a16="http://schemas.microsoft.com/office/drawing/2014/main" id="{C4F2895A-C3CB-B6EA-A90C-7486DFECCB1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7E29BBA0-B2DC-F9C3-D5F6-974A44EA187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4D467485-A599-EF0B-3C8A-4DBF3A188E47}"/>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183644682"/>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Blank">
    <p:spTree>
      <p:nvGrpSpPr>
        <p:cNvPr id="1" name=""/>
        <p:cNvGrpSpPr/>
        <p:nvPr/>
      </p:nvGrpSpPr>
      <p:grpSpPr>
        <a:xfrm>
          <a:off x="0" y="0"/>
          <a:ext cx="0" cy="0"/>
          <a:chOff x="0" y="0"/>
          <a:chExt cx="0" cy="0"/>
        </a:xfrm>
      </p:grpSpPr>
      <p:sp>
        <p:nvSpPr>
          <p:cNvPr id="3" name="Title 1">
            <a:extLst>
              <a:ext uri="{FF2B5EF4-FFF2-40B4-BE49-F238E27FC236}">
                <a16:creationId xmlns:a16="http://schemas.microsoft.com/office/drawing/2014/main" id="{BE71C4D3-622D-45EA-EE10-A0E234A45177}"/>
              </a:ext>
            </a:extLst>
          </p:cNvPr>
          <p:cNvSpPr>
            <a:spLocks noGrp="1"/>
          </p:cNvSpPr>
          <p:nvPr>
            <p:ph type="title"/>
          </p:nvPr>
        </p:nvSpPr>
        <p:spPr>
          <a:xfrm>
            <a:off x="443565" y="205176"/>
            <a:ext cx="8065168" cy="898524"/>
          </a:xfrm>
        </p:spPr>
        <p:txBody>
          <a:bodyPr lIns="0" tIns="0" rIns="0" bIns="0" anchor="t" anchorCtr="0">
            <a:normAutofit/>
          </a:bodyPr>
          <a:lstStyle>
            <a:lvl1pPr>
              <a:defRPr sz="2800">
                <a:solidFill>
                  <a:schemeClr val="tx1"/>
                </a:solidFill>
                <a:latin typeface="Museo Slab 500" panose="02000000000000000000" pitchFamily="50" charset="0"/>
              </a:defRPr>
            </a:lvl1pPr>
          </a:lstStyle>
          <a:p>
            <a:r>
              <a:rPr lang="en-US"/>
              <a:t>Click to edit Master title style</a:t>
            </a:r>
          </a:p>
        </p:txBody>
      </p:sp>
      <p:sp>
        <p:nvSpPr>
          <p:cNvPr id="10" name="Slide Number Placeholder 5">
            <a:extLst>
              <a:ext uri="{FF2B5EF4-FFF2-40B4-BE49-F238E27FC236}">
                <a16:creationId xmlns:a16="http://schemas.microsoft.com/office/drawing/2014/main" id="{3F8DC90A-8319-3C2E-F410-0287BDC1E15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Content Placeholder 4">
            <a:extLst>
              <a:ext uri="{FF2B5EF4-FFF2-40B4-BE49-F238E27FC236}">
                <a16:creationId xmlns:a16="http://schemas.microsoft.com/office/drawing/2014/main" id="{A961DECF-3C6F-C44A-FD58-85501ED6409A}"/>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2" name="Content Placeholder 4">
            <a:extLst>
              <a:ext uri="{FF2B5EF4-FFF2-40B4-BE49-F238E27FC236}">
                <a16:creationId xmlns:a16="http://schemas.microsoft.com/office/drawing/2014/main" id="{297C8305-189D-2174-23D3-13B9C1B64BF5}"/>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78395261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Smart Ar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C86F3A1B-177F-10D9-C017-09B3705C2D73}"/>
              </a:ext>
            </a:extLst>
          </p:cNvPr>
          <p:cNvSpPr>
            <a:spLocks noGrp="1"/>
          </p:cNvSpPr>
          <p:nvPr>
            <p:ph idx="1" hasCustomPrompt="1"/>
          </p:nvPr>
        </p:nvSpPr>
        <p:spPr>
          <a:xfrm>
            <a:off x="227916" y="228598"/>
            <a:ext cx="11736168" cy="5599169"/>
          </a:xfrm>
        </p:spPr>
        <p:txBody>
          <a:bodyPr lIns="0" tIns="0" rIns="0" bIns="0"/>
          <a:lstStyle>
            <a:lvl1pPr marL="0" indent="0">
              <a:buNone/>
              <a:defRPr sz="2400"/>
            </a:lvl1pPr>
            <a:lvl2pPr>
              <a:defRPr sz="2000"/>
            </a:lvl2pPr>
            <a:lvl3pPr>
              <a:defRPr sz="1800"/>
            </a:lvl3pPr>
          </a:lstStyle>
          <a:p>
            <a:pPr lvl="0"/>
            <a:r>
              <a:rPr lang="en-US"/>
              <a:t>Insert Image or Smart Art</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3358116"/>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imeline">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1" name="Table Placeholder 10">
            <a:extLst>
              <a:ext uri="{FF2B5EF4-FFF2-40B4-BE49-F238E27FC236}">
                <a16:creationId xmlns:a16="http://schemas.microsoft.com/office/drawing/2014/main" id="{8239E1DC-F9DB-07C2-0B39-583D6060FCAB}"/>
              </a:ext>
            </a:extLst>
          </p:cNvPr>
          <p:cNvSpPr>
            <a:spLocks noGrp="1"/>
          </p:cNvSpPr>
          <p:nvPr>
            <p:ph type="tbl" sz="quarter" idx="15"/>
          </p:nvPr>
        </p:nvSpPr>
        <p:spPr>
          <a:xfrm>
            <a:off x="227916" y="199480"/>
            <a:ext cx="11819082" cy="5628233"/>
          </a:xfrm>
        </p:spPr>
        <p:txBody>
          <a:bodyPr/>
          <a:lstStyle/>
          <a:p>
            <a:endParaRPr lang="en-US"/>
          </a:p>
        </p:txBody>
      </p:sp>
    </p:spTree>
    <p:extLst>
      <p:ext uri="{BB962C8B-B14F-4D97-AF65-F5344CB8AC3E}">
        <p14:creationId xmlns:p14="http://schemas.microsoft.com/office/powerpoint/2010/main" val="210138606"/>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Final_Slide">
    <p:spTree>
      <p:nvGrpSpPr>
        <p:cNvPr id="1" name=""/>
        <p:cNvGrpSpPr/>
        <p:nvPr/>
      </p:nvGrpSpPr>
      <p:grpSpPr>
        <a:xfrm>
          <a:off x="0" y="0"/>
          <a:ext cx="0" cy="0"/>
          <a:chOff x="0" y="0"/>
          <a:chExt cx="0" cy="0"/>
        </a:xfrm>
      </p:grpSpPr>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727969" y="1210320"/>
            <a:ext cx="2512381" cy="5647680"/>
          </a:xfrm>
          <a:solidFill>
            <a:srgbClr val="4C93CE"/>
          </a:solidFill>
        </p:spPr>
        <p:txBody>
          <a:bodyPr anchor="ctr">
            <a:normAutofit/>
          </a:bodyPr>
          <a:lstStyle>
            <a:lvl1pPr marL="0" indent="0">
              <a:buNone/>
              <a:defRPr lang="en-US" sz="3200" b="0" kern="1200" smtClean="0">
                <a:solidFill>
                  <a:schemeClr val="bg1"/>
                </a:solidFill>
                <a:latin typeface="Trebuchet MS" panose="020B0603020202020204" pitchFamily="34" charset="0"/>
                <a:ea typeface="+mn-ea"/>
                <a:cs typeface="+mn-cs"/>
              </a:defRPr>
            </a:lvl1pPr>
          </a:lstStyle>
          <a:p>
            <a:pPr lvl="0"/>
            <a:r>
              <a:rPr lang="en-US"/>
              <a:t>Next Town Hall Date</a:t>
            </a:r>
          </a:p>
        </p:txBody>
      </p:sp>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hasCustomPrompt="1"/>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Title (Thank you note)</a:t>
            </a:r>
          </a:p>
        </p:txBody>
      </p:sp>
      <p:sp>
        <p:nvSpPr>
          <p:cNvPr id="3" name="Content Placeholder 2"/>
          <p:cNvSpPr>
            <a:spLocks noGrp="1"/>
          </p:cNvSpPr>
          <p:nvPr>
            <p:ph idx="1" hasCustomPrompt="1"/>
          </p:nvPr>
        </p:nvSpPr>
        <p:spPr>
          <a:xfrm>
            <a:off x="3524754" y="1210320"/>
            <a:ext cx="3959123" cy="5647680"/>
          </a:xfrm>
        </p:spPr>
        <p:txBody>
          <a:bodyPr lIns="0" tIns="0" rIns="0" bIns="0" anchor="ctr"/>
          <a:lstStyle>
            <a:lvl1pPr marL="0" indent="0">
              <a:buNone/>
              <a:defRPr sz="2400"/>
            </a:lvl1pPr>
            <a:lvl2pPr>
              <a:defRPr sz="2000"/>
            </a:lvl2pPr>
            <a:lvl3pPr>
              <a:defRPr sz="1800"/>
            </a:lvl3pPr>
          </a:lstStyle>
          <a:p>
            <a:pPr lvl="0"/>
            <a:r>
              <a:rPr lang="en-US"/>
              <a:t>Reminder</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1" name="Picture Placeholder 10">
            <a:extLst>
              <a:ext uri="{FF2B5EF4-FFF2-40B4-BE49-F238E27FC236}">
                <a16:creationId xmlns:a16="http://schemas.microsoft.com/office/drawing/2014/main" id="{ED4231E4-1B08-533E-AA48-2CD802F8B736}"/>
              </a:ext>
            </a:extLst>
          </p:cNvPr>
          <p:cNvSpPr>
            <a:spLocks noGrp="1"/>
          </p:cNvSpPr>
          <p:nvPr>
            <p:ph type="pic" sz="quarter" idx="14"/>
          </p:nvPr>
        </p:nvSpPr>
        <p:spPr>
          <a:xfrm>
            <a:off x="7625919" y="1554326"/>
            <a:ext cx="4216832" cy="4278149"/>
          </a:xfrm>
        </p:spPr>
        <p:txBody>
          <a:bodyPr anchor="ctr"/>
          <a:lstStyle>
            <a:lvl1pPr marL="0" indent="0" algn="ctr">
              <a:buNone/>
              <a:defRPr/>
            </a:lvl1pPr>
          </a:lstStyle>
          <a:p>
            <a:endParaRPr lang="en-US"/>
          </a:p>
        </p:txBody>
      </p:sp>
    </p:spTree>
    <p:extLst>
      <p:ext uri="{BB962C8B-B14F-4D97-AF65-F5344CB8AC3E}">
        <p14:creationId xmlns:p14="http://schemas.microsoft.com/office/powerpoint/2010/main" val="4062706329"/>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Section 2">
    <p:spTree>
      <p:nvGrpSpPr>
        <p:cNvPr id="1" name=""/>
        <p:cNvGrpSpPr/>
        <p:nvPr/>
      </p:nvGrpSpPr>
      <p:grpSpPr>
        <a:xfrm>
          <a:off x="0" y="0"/>
          <a:ext cx="0" cy="0"/>
          <a:chOff x="0" y="0"/>
          <a:chExt cx="0" cy="0"/>
        </a:xfrm>
      </p:grpSpPr>
      <p:pic>
        <p:nvPicPr>
          <p:cNvPr id="2" name="Picture 1">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0" y="3"/>
            <a:ext cx="12191999" cy="6857998"/>
          </a:xfrm>
          <a:prstGeom prst="rect">
            <a:avLst/>
          </a:prstGeom>
        </p:spPr>
      </p:pic>
      <p:sp>
        <p:nvSpPr>
          <p:cNvPr id="3" name="Title 1"/>
          <p:cNvSpPr>
            <a:spLocks noGrp="1"/>
          </p:cNvSpPr>
          <p:nvPr>
            <p:ph type="ctrTitle"/>
          </p:nvPr>
        </p:nvSpPr>
        <p:spPr>
          <a:xfrm>
            <a:off x="0" y="2595716"/>
            <a:ext cx="12192000" cy="2337620"/>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edit Master title style</a:t>
            </a:r>
          </a:p>
        </p:txBody>
      </p:sp>
      <p:sp>
        <p:nvSpPr>
          <p:cNvPr id="5" name="Slide Number Placeholder 5">
            <a:extLst>
              <a:ext uri="{FF2B5EF4-FFF2-40B4-BE49-F238E27FC236}">
                <a16:creationId xmlns:a16="http://schemas.microsoft.com/office/drawing/2014/main" id="{58BA416A-65CA-C2DB-366F-7A806E7C99A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109088332"/>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Strong Founda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9" cy="1103700"/>
          </a:xfrm>
          <a:prstGeom prst="rect">
            <a:avLst/>
          </a:prstGeom>
        </p:spPr>
      </p:pic>
      <p:sp>
        <p:nvSpPr>
          <p:cNvPr id="5" name="Slide Number Placeholder 5">
            <a:extLst>
              <a:ext uri="{FF2B5EF4-FFF2-40B4-BE49-F238E27FC236}">
                <a16:creationId xmlns:a16="http://schemas.microsoft.com/office/drawing/2014/main" id="{A014FD68-9A56-D684-6416-49B192CAD3B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91072326-4EBB-9A00-AAA2-601349C2F111}"/>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B2139AB1-0470-1AB6-F575-A2F989AD03B4}"/>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875235201"/>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All Means All">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8"/>
            <a:ext cx="965178" cy="1103700"/>
          </a:xfrm>
          <a:prstGeom prst="rect">
            <a:avLst/>
          </a:prstGeom>
        </p:spPr>
      </p:pic>
      <p:sp>
        <p:nvSpPr>
          <p:cNvPr id="5" name="Slide Number Placeholder 5">
            <a:extLst>
              <a:ext uri="{FF2B5EF4-FFF2-40B4-BE49-F238E27FC236}">
                <a16:creationId xmlns:a16="http://schemas.microsoft.com/office/drawing/2014/main" id="{4ECDDF79-976B-7025-F658-121558932B23}"/>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C24B2343-4D6C-8D8D-9A1B-578413E6D0A4}"/>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869FBA81-E65D-F5CC-C8B3-D752BA7B220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26540421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Quality School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8" cy="1103698"/>
          </a:xfrm>
          <a:prstGeom prst="rect">
            <a:avLst/>
          </a:prstGeom>
        </p:spPr>
      </p:pic>
      <p:sp>
        <p:nvSpPr>
          <p:cNvPr id="5" name="Slide Number Placeholder 5">
            <a:extLst>
              <a:ext uri="{FF2B5EF4-FFF2-40B4-BE49-F238E27FC236}">
                <a16:creationId xmlns:a16="http://schemas.microsoft.com/office/drawing/2014/main" id="{9DF194B6-4504-AEC8-B480-AC55CA3D1457}"/>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50A29D81-FA54-514E-F2FB-B169FA743CF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B57B026-D6D3-5197-F30C-B0C935BAE72A}"/>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19240684"/>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More Options">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8"/>
          </a:xfrm>
          <a:prstGeom prst="rect">
            <a:avLst/>
          </a:prstGeom>
        </p:spPr>
      </p:pic>
      <p:sp>
        <p:nvSpPr>
          <p:cNvPr id="5" name="Slide Number Placeholder 5">
            <a:extLst>
              <a:ext uri="{FF2B5EF4-FFF2-40B4-BE49-F238E27FC236}">
                <a16:creationId xmlns:a16="http://schemas.microsoft.com/office/drawing/2014/main" id="{33BC3FD6-B198-FCA5-7795-C825A53F6EE4}"/>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8D1E959-61F4-2BC6-F5D4-DB03C78345CD}"/>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06332F5F-6AA2-1E89-D74F-F8A143F2443D}"/>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157164618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175066017"/>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Educators Matter">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7" cy="1103697"/>
          </a:xfrm>
          <a:prstGeom prst="rect">
            <a:avLst/>
          </a:prstGeom>
        </p:spPr>
      </p:pic>
      <p:sp>
        <p:nvSpPr>
          <p:cNvPr id="5" name="Slide Number Placeholder 5">
            <a:extLst>
              <a:ext uri="{FF2B5EF4-FFF2-40B4-BE49-F238E27FC236}">
                <a16:creationId xmlns:a16="http://schemas.microsoft.com/office/drawing/2014/main" id="{F9AE94E4-44C1-8BAC-79FF-D570509EC8B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10524968-515B-7A3E-E533-7A6232E3BBD7}"/>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E0749900-21F4-7982-4B6E-7BD5C22E243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3299890113"/>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Excellence">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2" name="Title 1"/>
          <p:cNvSpPr>
            <a:spLocks noGrp="1"/>
          </p:cNvSpPr>
          <p:nvPr>
            <p:ph type="title"/>
          </p:nvPr>
        </p:nvSpPr>
        <p:spPr>
          <a:xfrm>
            <a:off x="1307737" y="356616"/>
            <a:ext cx="7200996" cy="74708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4" name="Picture 3">
            <a:extLst>
              <a:ext uri="{C183D7F6-B498-43B3-948B-1728B52AA6E4}">
                <adec:decorative xmlns:adec="http://schemas.microsoft.com/office/drawing/2017/decorative" val="1"/>
              </a:ext>
            </a:extLst>
          </p:cNvPr>
          <p:cNvPicPr>
            <a:picLocks noChangeAspect="1"/>
          </p:cNvPicPr>
          <p:nvPr userDrawn="1"/>
        </p:nvPicPr>
        <p:blipFill>
          <a:blip r:embed="rId4" cstate="print">
            <a:extLst>
              <a:ext uri="{28A0092B-C50C-407E-A947-70E740481C1C}">
                <a14:useLocalDpi xmlns:a14="http://schemas.microsoft.com/office/drawing/2010/main" val="0"/>
              </a:ext>
            </a:extLst>
          </a:blip>
          <a:stretch>
            <a:fillRect/>
          </a:stretch>
        </p:blipFill>
        <p:spPr>
          <a:xfrm>
            <a:off x="171280" y="18289"/>
            <a:ext cx="965176" cy="1103697"/>
          </a:xfrm>
          <a:prstGeom prst="rect">
            <a:avLst/>
          </a:prstGeom>
        </p:spPr>
      </p:pic>
      <p:sp>
        <p:nvSpPr>
          <p:cNvPr id="5" name="Slide Number Placeholder 5">
            <a:extLst>
              <a:ext uri="{FF2B5EF4-FFF2-40B4-BE49-F238E27FC236}">
                <a16:creationId xmlns:a16="http://schemas.microsoft.com/office/drawing/2014/main" id="{1371DEC8-2B8B-A8E5-3195-996C7C75D3C6}"/>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6" name="Content Placeholder 4">
            <a:extLst>
              <a:ext uri="{FF2B5EF4-FFF2-40B4-BE49-F238E27FC236}">
                <a16:creationId xmlns:a16="http://schemas.microsoft.com/office/drawing/2014/main" id="{A608A39F-0A4E-500F-E017-DC9CBB15DE86}"/>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6116A291-8AC8-F49A-D685-286B9E6A34EB}"/>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944687666"/>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userDrawn="1">
  <p:cSld name="9_Title and Content">
    <p:spTree>
      <p:nvGrpSpPr>
        <p:cNvPr id="1" name=""/>
        <p:cNvGrpSpPr/>
        <p:nvPr/>
      </p:nvGrpSpPr>
      <p:grpSpPr>
        <a:xfrm>
          <a:off x="0" y="0"/>
          <a:ext cx="0" cy="0"/>
          <a:chOff x="0" y="0"/>
          <a:chExt cx="0" cy="0"/>
        </a:xfrm>
      </p:grpSpPr>
      <p:pic>
        <p:nvPicPr>
          <p:cNvPr id="7" name="Picture 6">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8" y="2"/>
            <a:ext cx="12191987" cy="1219199"/>
          </a:xfrm>
          <a:prstGeom prst="rect">
            <a:avLst/>
          </a:prstGeom>
        </p:spPr>
      </p:pic>
      <p:sp>
        <p:nvSpPr>
          <p:cNvPr id="2" name="Title 1"/>
          <p:cNvSpPr>
            <a:spLocks noGrp="1"/>
          </p:cNvSpPr>
          <p:nvPr>
            <p:ph type="title"/>
          </p:nvPr>
        </p:nvSpPr>
        <p:spPr>
          <a:xfrm>
            <a:off x="443565" y="205176"/>
            <a:ext cx="8065168" cy="898524"/>
          </a:xfrm>
        </p:spPr>
        <p:txBody>
          <a:bodyPr lIns="0" tIns="0" rIns="0" bIns="0" anchor="t" anchorCtr="0">
            <a:normAutofit/>
          </a:bodyPr>
          <a:lstStyle>
            <a:lvl1pPr>
              <a:defRPr sz="21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554480"/>
            <a:ext cx="10515600" cy="4351338"/>
          </a:xfrm>
        </p:spPr>
        <p:txBody>
          <a:bodyPr lIns="0" tIns="0" rIns="0" bIns="0"/>
          <a:lstStyle>
            <a:lvl1pPr>
              <a:defRPr sz="1800"/>
            </a:lvl1pPr>
            <a:lvl2pPr>
              <a:defRPr sz="1500"/>
            </a:lvl2pPr>
            <a:lvl3pPr>
              <a:defRPr sz="1350"/>
            </a:lvl3pPr>
          </a:lstStyle>
          <a:p>
            <a:pPr lvl="0"/>
            <a:r>
              <a:rPr lang="en-US"/>
              <a:t>Click to edit Master text styles</a:t>
            </a:r>
          </a:p>
          <a:p>
            <a:pPr lvl="1"/>
            <a:r>
              <a:rPr lang="en-US"/>
              <a:t>Second level</a:t>
            </a:r>
          </a:p>
          <a:p>
            <a:pPr lvl="2"/>
            <a:r>
              <a:rPr lang="en-US"/>
              <a:t>Third level</a:t>
            </a:r>
          </a:p>
        </p:txBody>
      </p:sp>
      <p:pic>
        <p:nvPicPr>
          <p:cNvPr id="8" name="Picture 7">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4" y="6172202"/>
            <a:ext cx="1143055" cy="486318"/>
          </a:xfrm>
          <a:prstGeom prst="rect">
            <a:avLst/>
          </a:prstGeom>
        </p:spPr>
      </p:pic>
      <p:sp>
        <p:nvSpPr>
          <p:cNvPr id="12" name="Slide Number Placeholder 5">
            <a:extLst>
              <a:ext uri="{FF2B5EF4-FFF2-40B4-BE49-F238E27FC236}">
                <a16:creationId xmlns:a16="http://schemas.microsoft.com/office/drawing/2014/main" id="{7D086918-AB89-4A91-BCB1-D1AA0521D94F}"/>
              </a:ext>
            </a:extLst>
          </p:cNvPr>
          <p:cNvSpPr>
            <a:spLocks noGrp="1"/>
          </p:cNvSpPr>
          <p:nvPr>
            <p:ph type="sldNum" sz="quarter" idx="12"/>
          </p:nvPr>
        </p:nvSpPr>
        <p:spPr>
          <a:xfrm>
            <a:off x="332874" y="6356351"/>
            <a:ext cx="830909" cy="362338"/>
          </a:xfrm>
        </p:spPr>
        <p:txBody>
          <a:bodyPr/>
          <a:lstStyle>
            <a:lvl1pPr algn="l">
              <a:defRPr sz="1200">
                <a:solidFill>
                  <a:schemeClr val="tx1">
                    <a:lumMod val="65000"/>
                    <a:lumOff val="35000"/>
                  </a:schemeClr>
                </a:solidFill>
              </a:defRPr>
            </a:lvl1pPr>
          </a:lstStyle>
          <a:p>
            <a:fld id="{C479D5F6-EDCB-402A-AC08-4943A1820E8F}" type="slidenum">
              <a:rPr lang="en-US" smtClean="0"/>
              <a:pPr/>
              <a:t>‹#›</a:t>
            </a:fld>
            <a:endParaRPr lang="en-US"/>
          </a:p>
        </p:txBody>
      </p:sp>
      <p:sp>
        <p:nvSpPr>
          <p:cNvPr id="4" name="Content Placeholder 4">
            <a:extLst>
              <a:ext uri="{FF2B5EF4-FFF2-40B4-BE49-F238E27FC236}">
                <a16:creationId xmlns:a16="http://schemas.microsoft.com/office/drawing/2014/main" id="{D0C7EAE6-38B5-2B76-AD27-6BF3B6FD83A0}"/>
              </a:ext>
            </a:extLst>
          </p:cNvPr>
          <p:cNvSpPr>
            <a:spLocks noGrp="1"/>
          </p:cNvSpPr>
          <p:nvPr>
            <p:ph sz="quarter" idx="13" hasCustomPrompt="1"/>
          </p:nvPr>
        </p:nvSpPr>
        <p:spPr>
          <a:xfrm>
            <a:off x="1366550" y="6356350"/>
            <a:ext cx="4483505"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5" name="Content Placeholder 4">
            <a:extLst>
              <a:ext uri="{FF2B5EF4-FFF2-40B4-BE49-F238E27FC236}">
                <a16:creationId xmlns:a16="http://schemas.microsoft.com/office/drawing/2014/main" id="{25B481D9-802F-6702-BF1A-C9C575E21551}"/>
              </a:ext>
            </a:extLst>
          </p:cNvPr>
          <p:cNvSpPr>
            <a:spLocks noGrp="1"/>
          </p:cNvSpPr>
          <p:nvPr>
            <p:ph sz="quarter" idx="14" hasCustomPrompt="1"/>
          </p:nvPr>
        </p:nvSpPr>
        <p:spPr>
          <a:xfrm>
            <a:off x="6052821" y="6356350"/>
            <a:ext cx="4393507" cy="362338"/>
          </a:xfrm>
        </p:spPr>
        <p:txBody>
          <a:bodyPr/>
          <a:lstStyle>
            <a:lvl1pPr marL="0" indent="0">
              <a:buNone/>
              <a:defRPr lang="en-US" sz="12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487113610"/>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obj">
  <p:cSld name="1_Title and Content">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2" y="0"/>
            <a:ext cx="12191996" cy="1219200"/>
          </a:xfrm>
          <a:prstGeom prst="rect">
            <a:avLst/>
          </a:prstGeom>
        </p:spPr>
      </p:pic>
      <p:sp>
        <p:nvSpPr>
          <p:cNvPr id="2" name="Title 1"/>
          <p:cNvSpPr>
            <a:spLocks noGrp="1"/>
          </p:cNvSpPr>
          <p:nvPr>
            <p:ph type="title"/>
          </p:nvPr>
        </p:nvSpPr>
        <p:spPr>
          <a:xfrm>
            <a:off x="326925" y="254514"/>
            <a:ext cx="8109153" cy="756418"/>
          </a:xfrm>
        </p:spPr>
        <p:txBody>
          <a:bodyPr lIns="0" tIns="0" rIns="0" bIns="0" anchor="t" anchorCtr="0">
            <a:normAutofit/>
          </a:bodyPr>
          <a:lstStyle>
            <a:lvl1pPr>
              <a:defRPr sz="24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idx="1"/>
          </p:nvPr>
        </p:nvSpPr>
        <p:spPr>
          <a:xfrm>
            <a:off x="838200" y="1463040"/>
            <a:ext cx="10515600" cy="4640674"/>
          </a:xfrm>
        </p:spPr>
        <p:txBody>
          <a:bodyPr lIns="0" tIns="0" rIns="0"/>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363200" y="6172201"/>
            <a:ext cx="1524000" cy="485919"/>
          </a:xfrm>
          <a:prstGeom prst="rect">
            <a:avLst/>
          </a:prstGeom>
        </p:spPr>
      </p:pic>
      <p:sp>
        <p:nvSpPr>
          <p:cNvPr id="9" name="Slide Number Placeholder 5"/>
          <p:cNvSpPr>
            <a:spLocks noGrp="1"/>
          </p:cNvSpPr>
          <p:nvPr>
            <p:ph type="sldNum" sz="quarter" idx="12"/>
          </p:nvPr>
        </p:nvSpPr>
        <p:spPr>
          <a:xfrm>
            <a:off x="297428" y="6427019"/>
            <a:ext cx="2743200" cy="365125"/>
          </a:xfrm>
          <a:prstGeom prst="rect">
            <a:avLst/>
          </a:prstGeo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81676763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Title and Content_BOLD">
    <p:spTree>
      <p:nvGrpSpPr>
        <p:cNvPr id="1" name=""/>
        <p:cNvGrpSpPr/>
        <p:nvPr/>
      </p:nvGrpSpPr>
      <p:grpSpPr>
        <a:xfrm>
          <a:off x="0" y="0"/>
          <a:ext cx="0" cy="0"/>
          <a:chOff x="0" y="0"/>
          <a:chExt cx="0" cy="0"/>
        </a:xfrm>
      </p:grpSpPr>
      <p:pic>
        <p:nvPicPr>
          <p:cNvPr id="7" name="Picture 6"/>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pic>
        <p:nvPicPr>
          <p:cNvPr id="8" name="Picture 7"/>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9" name="Slide Number Placeholder 5"/>
          <p:cNvSpPr>
            <a:spLocks noGrp="1"/>
          </p:cNvSpPr>
          <p:nvPr>
            <p:ph type="sldNum" sz="quarter" idx="12"/>
          </p:nvPr>
        </p:nvSpPr>
        <p:spPr>
          <a:xfrm>
            <a:off x="332873" y="6356350"/>
            <a:ext cx="2743200" cy="365125"/>
          </a:xfrm>
        </p:spPr>
        <p:txBody>
          <a:bodyPr/>
          <a:lstStyle>
            <a:lvl1pPr algn="l">
              <a:defRPr sz="1600">
                <a:solidFill>
                  <a:schemeClr val="bg1">
                    <a:lumMod val="50000"/>
                  </a:schemeClr>
                </a:solidFill>
              </a:defRPr>
            </a:lvl1pPr>
          </a:lstStyle>
          <a:p>
            <a:fld id="{C479D5F6-EDCB-402A-AC08-4943A1820E8F}" type="slidenum">
              <a:rPr lang="en-US" smtClean="0"/>
              <a:pPr/>
              <a:t>‹#›</a:t>
            </a:fld>
            <a:endParaRPr lang="en-US"/>
          </a:p>
        </p:txBody>
      </p:sp>
      <p:sp>
        <p:nvSpPr>
          <p:cNvPr id="4" name="Title 1">
            <a:extLst>
              <a:ext uri="{FF2B5EF4-FFF2-40B4-BE49-F238E27FC236}">
                <a16:creationId xmlns:a16="http://schemas.microsoft.com/office/drawing/2014/main" id="{9E9498A2-0359-E912-13BB-57F236A92EBE}"/>
              </a:ext>
            </a:extLst>
          </p:cNvPr>
          <p:cNvSpPr>
            <a:spLocks noGrp="1"/>
          </p:cNvSpPr>
          <p:nvPr>
            <p:ph type="title"/>
          </p:nvPr>
        </p:nvSpPr>
        <p:spPr>
          <a:xfrm>
            <a:off x="843379" y="0"/>
            <a:ext cx="3435658" cy="6858000"/>
          </a:xfrm>
          <a:solidFill>
            <a:srgbClr val="488BC9"/>
          </a:solidFill>
          <a:ln>
            <a:noFill/>
          </a:ln>
        </p:spPr>
        <p:txBody>
          <a:bodyPr lIns="0" tIns="0" rIns="0" bIns="0" anchor="ctr" anchorCtr="0">
            <a:normAutofit/>
          </a:bodyPr>
          <a:lstStyle>
            <a:lvl1pPr marL="230188" indent="0" algn="ctr">
              <a:defRPr sz="3200">
                <a:solidFill>
                  <a:schemeClr val="bg1"/>
                </a:solidFill>
                <a:latin typeface="Museo Slab 500" panose="02000000000000000000" pitchFamily="50" charset="0"/>
              </a:defRPr>
            </a:lvl1pPr>
          </a:lstStyle>
          <a:p>
            <a:r>
              <a:rPr lang="en-US"/>
              <a:t>Click to edit Master title style</a:t>
            </a:r>
          </a:p>
        </p:txBody>
      </p:sp>
      <p:sp>
        <p:nvSpPr>
          <p:cNvPr id="5" name="Content Placeholder 2">
            <a:extLst>
              <a:ext uri="{FF2B5EF4-FFF2-40B4-BE49-F238E27FC236}">
                <a16:creationId xmlns:a16="http://schemas.microsoft.com/office/drawing/2014/main" id="{09F1CAE9-4692-3FA7-D90D-F566F9267B76}"/>
              </a:ext>
            </a:extLst>
          </p:cNvPr>
          <p:cNvSpPr>
            <a:spLocks noGrp="1"/>
          </p:cNvSpPr>
          <p:nvPr>
            <p:ph sz="half" idx="1"/>
          </p:nvPr>
        </p:nvSpPr>
        <p:spPr>
          <a:xfrm>
            <a:off x="4500980" y="1520031"/>
            <a:ext cx="7066624"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6" name="Content Placeholder 4">
            <a:extLst>
              <a:ext uri="{FF2B5EF4-FFF2-40B4-BE49-F238E27FC236}">
                <a16:creationId xmlns:a16="http://schemas.microsoft.com/office/drawing/2014/main" id="{8757CFD5-6D6E-B419-1A7E-0C389CB61AD2}"/>
              </a:ext>
            </a:extLst>
          </p:cNvPr>
          <p:cNvSpPr>
            <a:spLocks noGrp="1"/>
          </p:cNvSpPr>
          <p:nvPr>
            <p:ph sz="quarter" idx="13" hasCustomPrompt="1"/>
          </p:nvPr>
        </p:nvSpPr>
        <p:spPr>
          <a:xfrm>
            <a:off x="4500980" y="5946025"/>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0" name="Content Placeholder 4">
            <a:extLst>
              <a:ext uri="{FF2B5EF4-FFF2-40B4-BE49-F238E27FC236}">
                <a16:creationId xmlns:a16="http://schemas.microsoft.com/office/drawing/2014/main" id="{19BC85C4-B388-35F0-7FE2-81F5ED135BFE}"/>
              </a:ext>
            </a:extLst>
          </p:cNvPr>
          <p:cNvSpPr>
            <a:spLocks noGrp="1"/>
          </p:cNvSpPr>
          <p:nvPr>
            <p:ph sz="quarter" idx="14" hasCustomPrompt="1"/>
          </p:nvPr>
        </p:nvSpPr>
        <p:spPr>
          <a:xfrm>
            <a:off x="4500980" y="6239113"/>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5473769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wo Content">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6172200" y="1554480"/>
            <a:ext cx="5181600" cy="435133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67564011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wo Content Horizontal">
    <p:spTree>
      <p:nvGrpSpPr>
        <p:cNvPr id="1" name=""/>
        <p:cNvGrpSpPr/>
        <p:nvPr/>
      </p:nvGrpSpPr>
      <p:grpSpPr>
        <a:xfrm>
          <a:off x="0" y="0"/>
          <a:ext cx="0" cy="0"/>
          <a:chOff x="0" y="0"/>
          <a:chExt cx="0" cy="0"/>
        </a:xfrm>
      </p:grpSpPr>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3" name="Content Placeholder 2"/>
          <p:cNvSpPr>
            <a:spLocks noGrp="1"/>
          </p:cNvSpPr>
          <p:nvPr>
            <p:ph sz="half" idx="1"/>
          </p:nvPr>
        </p:nvSpPr>
        <p:spPr>
          <a:xfrm>
            <a:off x="838200" y="1554480"/>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4" name="Content Placeholder 3"/>
          <p:cNvSpPr>
            <a:spLocks noGrp="1"/>
          </p:cNvSpPr>
          <p:nvPr>
            <p:ph sz="half" idx="2"/>
          </p:nvPr>
        </p:nvSpPr>
        <p:spPr>
          <a:xfrm>
            <a:off x="838200" y="3892622"/>
            <a:ext cx="10515600" cy="2057400"/>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3"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Slide Number Placeholder 5">
            <a:extLst>
              <a:ext uri="{FF2B5EF4-FFF2-40B4-BE49-F238E27FC236}">
                <a16:creationId xmlns:a16="http://schemas.microsoft.com/office/drawing/2014/main" id="{BDFF6364-F4D4-DACC-6F20-1D0EC16B1C0C}"/>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8" name="Content Placeholder 4">
            <a:extLst>
              <a:ext uri="{FF2B5EF4-FFF2-40B4-BE49-F238E27FC236}">
                <a16:creationId xmlns:a16="http://schemas.microsoft.com/office/drawing/2014/main" id="{D014D80D-D64F-5B65-13DA-821F711B6CFB}"/>
              </a:ext>
            </a:extLst>
          </p:cNvPr>
          <p:cNvSpPr>
            <a:spLocks noGrp="1"/>
          </p:cNvSpPr>
          <p:nvPr>
            <p:ph sz="quarter" idx="13"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9" name="Content Placeholder 4">
            <a:extLst>
              <a:ext uri="{FF2B5EF4-FFF2-40B4-BE49-F238E27FC236}">
                <a16:creationId xmlns:a16="http://schemas.microsoft.com/office/drawing/2014/main" id="{23395916-C368-FE8E-934F-2E1AFB61BF12}"/>
              </a:ext>
            </a:extLst>
          </p:cNvPr>
          <p:cNvSpPr>
            <a:spLocks noGrp="1"/>
          </p:cNvSpPr>
          <p:nvPr>
            <p:ph sz="quarter" idx="14"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881029982"/>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Two Content w/Headers">
    <p:spTree>
      <p:nvGrpSpPr>
        <p:cNvPr id="1" name=""/>
        <p:cNvGrpSpPr/>
        <p:nvPr/>
      </p:nvGrpSpPr>
      <p:grpSpPr>
        <a:xfrm>
          <a:off x="0" y="0"/>
          <a:ext cx="0" cy="0"/>
          <a:chOff x="0" y="0"/>
          <a:chExt cx="0" cy="0"/>
        </a:xfrm>
      </p:grpSpPr>
      <p:pic>
        <p:nvPicPr>
          <p:cNvPr id="12" name="Picture 11">
            <a:extLs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pic>
        <p:nvPicPr>
          <p:cNvPr id="15" name="Picture 14">
            <a:extLst>
              <a:ext uri="{C183D7F6-B498-43B3-948B-1728B52AA6E4}">
                <adec:decorative xmlns:adec="http://schemas.microsoft.com/office/drawing/2017/decorative" val="1"/>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7" y="0"/>
            <a:ext cx="12191987" cy="1219199"/>
          </a:xfrm>
          <a:prstGeom prst="rect">
            <a:avLst/>
          </a:prstGeom>
        </p:spPr>
      </p:pic>
      <p:sp>
        <p:nvSpPr>
          <p:cNvPr id="16" name="Title 1"/>
          <p:cNvSpPr>
            <a:spLocks noGrp="1"/>
          </p:cNvSpPr>
          <p:nvPr>
            <p:ph type="title"/>
          </p:nvPr>
        </p:nvSpPr>
        <p:spPr>
          <a:xfrm>
            <a:off x="443565" y="205176"/>
            <a:ext cx="8065168" cy="898524"/>
          </a:xfrm>
        </p:spPr>
        <p:txBody>
          <a:bodyPr lIns="0" tIns="0" rIns="0" bIns="0" anchor="t" anchorCtr="0">
            <a:normAutofit/>
          </a:bodyPr>
          <a:lstStyle>
            <a:lvl1pPr>
              <a:defRPr sz="2800">
                <a:solidFill>
                  <a:schemeClr val="bg1"/>
                </a:solidFill>
                <a:latin typeface="Museo Slab 500" panose="02000000000000000000" pitchFamily="50" charset="0"/>
              </a:defRPr>
            </a:lvl1pPr>
          </a:lstStyle>
          <a:p>
            <a:r>
              <a:rPr lang="en-US"/>
              <a:t>Click to edit Master title style</a:t>
            </a:r>
          </a:p>
        </p:txBody>
      </p:sp>
      <p:sp>
        <p:nvSpPr>
          <p:cNvPr id="6" name="Text Placeholder 4">
            <a:extLst>
              <a:ext uri="{FF2B5EF4-FFF2-40B4-BE49-F238E27FC236}">
                <a16:creationId xmlns:a16="http://schemas.microsoft.com/office/drawing/2014/main" id="{EABCCBFA-C414-9C3D-FBCB-E7D52F525363}"/>
              </a:ext>
            </a:extLst>
          </p:cNvPr>
          <p:cNvSpPr>
            <a:spLocks noGrp="1"/>
          </p:cNvSpPr>
          <p:nvPr>
            <p:ph type="body" sz="quarter" idx="13"/>
          </p:nvPr>
        </p:nvSpPr>
        <p:spPr>
          <a:xfrm>
            <a:off x="838200" y="1581408"/>
            <a:ext cx="5181600" cy="561839"/>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2" name="Content Placeholder 2">
            <a:extLst>
              <a:ext uri="{FF2B5EF4-FFF2-40B4-BE49-F238E27FC236}">
                <a16:creationId xmlns:a16="http://schemas.microsoft.com/office/drawing/2014/main" id="{62C3D8EA-D957-3B9A-F41F-8636A51848A8}"/>
              </a:ext>
            </a:extLst>
          </p:cNvPr>
          <p:cNvSpPr>
            <a:spLocks noGrp="1"/>
          </p:cNvSpPr>
          <p:nvPr>
            <p:ph sz="half" idx="1"/>
          </p:nvPr>
        </p:nvSpPr>
        <p:spPr>
          <a:xfrm>
            <a:off x="838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7" name="Text Placeholder 4">
            <a:extLst>
              <a:ext uri="{FF2B5EF4-FFF2-40B4-BE49-F238E27FC236}">
                <a16:creationId xmlns:a16="http://schemas.microsoft.com/office/drawing/2014/main" id="{D3F63C22-697A-4052-588F-4FE7FB02AB5A}"/>
              </a:ext>
            </a:extLst>
          </p:cNvPr>
          <p:cNvSpPr>
            <a:spLocks noGrp="1"/>
          </p:cNvSpPr>
          <p:nvPr>
            <p:ph type="body" sz="quarter" idx="14"/>
          </p:nvPr>
        </p:nvSpPr>
        <p:spPr>
          <a:xfrm>
            <a:off x="6172200" y="1618295"/>
            <a:ext cx="5181600" cy="551880"/>
          </a:xfrm>
        </p:spPr>
        <p:txBody>
          <a:bodyPr>
            <a:noAutofit/>
          </a:bodyPr>
          <a:lstStyle>
            <a:lvl1pPr marL="0" indent="0">
              <a:buNone/>
              <a:defRPr sz="2400" b="1">
                <a:latin typeface="Museo Slab 500" panose="02000000000000000000" pitchFamily="50" charset="0"/>
              </a:defRPr>
            </a:lvl1pPr>
            <a:lvl2pPr marL="457200" indent="0">
              <a:buNone/>
              <a:defRPr b="1">
                <a:latin typeface="Museo Slab 500" panose="02000000000000000000" pitchFamily="50" charset="0"/>
              </a:defRPr>
            </a:lvl2pPr>
            <a:lvl3pPr marL="914400" indent="0">
              <a:buNone/>
              <a:defRPr b="1">
                <a:latin typeface="Museo Slab 500" panose="02000000000000000000" pitchFamily="50" charset="0"/>
              </a:defRPr>
            </a:lvl3pPr>
            <a:lvl4pPr marL="1371600" indent="0">
              <a:buNone/>
              <a:defRPr b="1">
                <a:latin typeface="Museo Slab 500" panose="02000000000000000000" pitchFamily="50" charset="0"/>
              </a:defRPr>
            </a:lvl4pPr>
            <a:lvl5pPr marL="1828800" indent="0">
              <a:buNone/>
              <a:defRPr b="1">
                <a:latin typeface="Museo Slab 500" panose="02000000000000000000" pitchFamily="50" charset="0"/>
              </a:defRPr>
            </a:lvl5pPr>
          </a:lstStyle>
          <a:p>
            <a:pPr lvl="0"/>
            <a:r>
              <a:rPr lang="en-US"/>
              <a:t>Click to edit Master text styles</a:t>
            </a:r>
          </a:p>
        </p:txBody>
      </p:sp>
      <p:sp>
        <p:nvSpPr>
          <p:cNvPr id="5" name="Content Placeholder 3">
            <a:extLst>
              <a:ext uri="{FF2B5EF4-FFF2-40B4-BE49-F238E27FC236}">
                <a16:creationId xmlns:a16="http://schemas.microsoft.com/office/drawing/2014/main" id="{FC067E4F-601B-BBDE-C137-F40B3918912F}"/>
              </a:ext>
            </a:extLst>
          </p:cNvPr>
          <p:cNvSpPr>
            <a:spLocks noGrp="1"/>
          </p:cNvSpPr>
          <p:nvPr>
            <p:ph sz="half" idx="2"/>
          </p:nvPr>
        </p:nvSpPr>
        <p:spPr>
          <a:xfrm>
            <a:off x="6172200" y="2286000"/>
            <a:ext cx="5181600" cy="3619818"/>
          </a:xfrm>
        </p:spPr>
        <p:txBody>
          <a:bodyPr/>
          <a:lstStyle>
            <a:lvl1pPr>
              <a:defRPr sz="2400"/>
            </a:lvl1pPr>
            <a:lvl2pPr>
              <a:defRPr sz="2000"/>
            </a:lvl2pPr>
            <a:lvl3pPr>
              <a:defRPr sz="1800"/>
            </a:lvl3pPr>
          </a:lstStyle>
          <a:p>
            <a:pPr lvl="0"/>
            <a:r>
              <a:rPr lang="en-US"/>
              <a:t>Click to edit Master text styles</a:t>
            </a:r>
          </a:p>
          <a:p>
            <a:pPr lvl="1"/>
            <a:r>
              <a:rPr lang="en-US"/>
              <a:t>Second level</a:t>
            </a:r>
          </a:p>
          <a:p>
            <a:pPr lvl="2"/>
            <a:r>
              <a:rPr lang="en-US"/>
              <a:t>Third level</a:t>
            </a:r>
          </a:p>
        </p:txBody>
      </p:sp>
      <p:sp>
        <p:nvSpPr>
          <p:cNvPr id="9" name="Slide Number Placeholder 5">
            <a:extLst>
              <a:ext uri="{FF2B5EF4-FFF2-40B4-BE49-F238E27FC236}">
                <a16:creationId xmlns:a16="http://schemas.microsoft.com/office/drawing/2014/main" id="{A83C34C0-3D7E-EA22-13A0-D5FE97859A68}"/>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
        <p:nvSpPr>
          <p:cNvPr id="10" name="Content Placeholder 4">
            <a:extLst>
              <a:ext uri="{FF2B5EF4-FFF2-40B4-BE49-F238E27FC236}">
                <a16:creationId xmlns:a16="http://schemas.microsoft.com/office/drawing/2014/main" id="{F618E35A-EF83-57E7-EFC4-F7E877EB7FDE}"/>
              </a:ext>
            </a:extLst>
          </p:cNvPr>
          <p:cNvSpPr>
            <a:spLocks noGrp="1"/>
          </p:cNvSpPr>
          <p:nvPr>
            <p:ph sz="quarter" idx="15" hasCustomPrompt="1"/>
          </p:nvPr>
        </p:nvSpPr>
        <p:spPr>
          <a:xfrm>
            <a:off x="1366549" y="6356350"/>
            <a:ext cx="4483505"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11" name="Content Placeholder 4">
            <a:extLst>
              <a:ext uri="{FF2B5EF4-FFF2-40B4-BE49-F238E27FC236}">
                <a16:creationId xmlns:a16="http://schemas.microsoft.com/office/drawing/2014/main" id="{0BAA9557-37D1-25F1-0F97-B446CCE79B05}"/>
              </a:ext>
            </a:extLst>
          </p:cNvPr>
          <p:cNvSpPr>
            <a:spLocks noGrp="1"/>
          </p:cNvSpPr>
          <p:nvPr>
            <p:ph sz="quarter" idx="16" hasCustomPrompt="1"/>
          </p:nvPr>
        </p:nvSpPr>
        <p:spPr>
          <a:xfrm>
            <a:off x="6052822" y="6356350"/>
            <a:ext cx="4393506" cy="362338"/>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Tree>
    <p:extLst>
      <p:ext uri="{BB962C8B-B14F-4D97-AF65-F5344CB8AC3E}">
        <p14:creationId xmlns:p14="http://schemas.microsoft.com/office/powerpoint/2010/main" val="2455326165"/>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Three Content">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9DC6845F-9850-8381-3A98-2CE45E4AD8AC}"/>
              </a:ext>
              <a:ext uri="{C183D7F6-B498-43B3-948B-1728B52AA6E4}">
                <adec:decorative xmlns:adec="http://schemas.microsoft.com/office/drawing/2017/decorative" val="1"/>
              </a:ext>
            </a:extLst>
          </p:cNvPr>
          <p:cNvSpPr/>
          <p:nvPr userDrawn="1"/>
        </p:nvSpPr>
        <p:spPr>
          <a:xfrm rot="16200000">
            <a:off x="7091086" y="1757083"/>
            <a:ext cx="6858000" cy="3343834"/>
          </a:xfrm>
          <a:prstGeom prst="rect">
            <a:avLst/>
          </a:prstGeom>
          <a:gradFill>
            <a:gsLst>
              <a:gs pos="0">
                <a:schemeClr val="bg1"/>
              </a:gs>
              <a:gs pos="100000">
                <a:srgbClr val="488BC9">
                  <a:alpha val="30000"/>
                </a:srgb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sz="1800"/>
          </a:p>
        </p:txBody>
      </p:sp>
      <p:sp>
        <p:nvSpPr>
          <p:cNvPr id="4" name="Title 1">
            <a:extLst>
              <a:ext uri="{FF2B5EF4-FFF2-40B4-BE49-F238E27FC236}">
                <a16:creationId xmlns:a16="http://schemas.microsoft.com/office/drawing/2014/main" id="{5ABCA13A-BFBD-CE21-F101-EF33928F18FE}"/>
              </a:ext>
            </a:extLst>
          </p:cNvPr>
          <p:cNvSpPr>
            <a:spLocks noGrp="1"/>
          </p:cNvSpPr>
          <p:nvPr>
            <p:ph type="title"/>
          </p:nvPr>
        </p:nvSpPr>
        <p:spPr>
          <a:xfrm>
            <a:off x="3898916" y="5893622"/>
            <a:ext cx="6616681" cy="898524"/>
          </a:xfrm>
        </p:spPr>
        <p:txBody>
          <a:bodyPr lIns="0" tIns="0" rIns="0" bIns="0" anchor="b" anchorCtr="0">
            <a:normAutofit/>
          </a:bodyPr>
          <a:lstStyle>
            <a:lvl1pPr algn="r">
              <a:defRPr sz="2800">
                <a:latin typeface="Museo Slab 500" panose="02000000000000000000" pitchFamily="50" charset="0"/>
              </a:defRPr>
            </a:lvl1pPr>
          </a:lstStyle>
          <a:p>
            <a:r>
              <a:rPr lang="en-US"/>
              <a:t>Click to edit Master title style</a:t>
            </a:r>
          </a:p>
        </p:txBody>
      </p:sp>
      <p:sp>
        <p:nvSpPr>
          <p:cNvPr id="2" name="Slide Number Placeholder 5">
            <a:extLst>
              <a:ext uri="{FF2B5EF4-FFF2-40B4-BE49-F238E27FC236}">
                <a16:creationId xmlns:a16="http://schemas.microsoft.com/office/drawing/2014/main" id="{52916D9F-51D7-A833-A716-2FAD3EF16428}"/>
              </a:ext>
            </a:extLst>
          </p:cNvPr>
          <p:cNvSpPr>
            <a:spLocks noGrp="1"/>
          </p:cNvSpPr>
          <p:nvPr>
            <p:ph type="sldNum" sz="quarter" idx="12"/>
          </p:nvPr>
        </p:nvSpPr>
        <p:spPr>
          <a:xfrm>
            <a:off x="227916" y="6489679"/>
            <a:ext cx="772748" cy="279444"/>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pic>
        <p:nvPicPr>
          <p:cNvPr id="6" name="Picture 5">
            <a:extLst>
              <a:ext uri="{FF2B5EF4-FFF2-40B4-BE49-F238E27FC236}">
                <a16:creationId xmlns:a16="http://schemas.microsoft.com/office/drawing/2014/main" id="{7C2C3F48-008E-F77B-912F-6301136FBD27}"/>
              </a:ext>
              <a:ext uri="{C183D7F6-B498-43B3-948B-1728B52AA6E4}">
                <adec:decorative xmlns:adec="http://schemas.microsoft.com/office/drawing/2017/decorative" val="1"/>
              </a:ext>
            </a:extLst>
          </p:cNvPr>
          <p:cNvPicPr>
            <a:picLocks noChangeAspect="1"/>
          </p:cNvPicPr>
          <p:nvPr userDrawn="1"/>
        </p:nvPicPr>
        <p:blipFill>
          <a:blip r:embed="rId2" cstate="print">
            <a:extLst>
              <a:ext uri="{28A0092B-C50C-407E-A947-70E740481C1C}">
                <a14:useLocalDpi xmlns:a14="http://schemas.microsoft.com/office/drawing/2010/main" val="0"/>
              </a:ext>
            </a:extLst>
          </a:blip>
          <a:stretch>
            <a:fillRect/>
          </a:stretch>
        </p:blipFill>
        <p:spPr>
          <a:xfrm>
            <a:off x="10782272" y="6172202"/>
            <a:ext cx="1143055" cy="486318"/>
          </a:xfrm>
          <a:prstGeom prst="rect">
            <a:avLst/>
          </a:prstGeom>
        </p:spPr>
      </p:pic>
      <p:sp>
        <p:nvSpPr>
          <p:cNvPr id="7" name="Content Placeholder 4">
            <a:extLst>
              <a:ext uri="{FF2B5EF4-FFF2-40B4-BE49-F238E27FC236}">
                <a16:creationId xmlns:a16="http://schemas.microsoft.com/office/drawing/2014/main" id="{CFE5AAC4-D503-DE2F-957E-CD76F95873A4}"/>
              </a:ext>
            </a:extLst>
          </p:cNvPr>
          <p:cNvSpPr>
            <a:spLocks noGrp="1"/>
          </p:cNvSpPr>
          <p:nvPr>
            <p:ph sz="quarter" idx="13" hasCustomPrompt="1"/>
          </p:nvPr>
        </p:nvSpPr>
        <p:spPr>
          <a:xfrm>
            <a:off x="227916" y="5917147"/>
            <a:ext cx="3559079"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name</a:t>
            </a:r>
          </a:p>
        </p:txBody>
      </p:sp>
      <p:sp>
        <p:nvSpPr>
          <p:cNvPr id="8" name="Content Placeholder 4">
            <a:extLst>
              <a:ext uri="{FF2B5EF4-FFF2-40B4-BE49-F238E27FC236}">
                <a16:creationId xmlns:a16="http://schemas.microsoft.com/office/drawing/2014/main" id="{6B6D9F0B-816F-6497-C8C6-0A9E11D6900F}"/>
              </a:ext>
            </a:extLst>
          </p:cNvPr>
          <p:cNvSpPr>
            <a:spLocks noGrp="1"/>
          </p:cNvSpPr>
          <p:nvPr>
            <p:ph sz="quarter" idx="14" hasCustomPrompt="1"/>
          </p:nvPr>
        </p:nvSpPr>
        <p:spPr>
          <a:xfrm>
            <a:off x="227916" y="6210235"/>
            <a:ext cx="3559080" cy="279444"/>
          </a:xfrm>
        </p:spPr>
        <p:txBody>
          <a:bodyPr/>
          <a:lstStyle>
            <a:lvl1pPr marL="0" indent="0">
              <a:buNone/>
              <a:defRPr lang="en-US" sz="1600" kern="1200" smtClean="0">
                <a:solidFill>
                  <a:schemeClr val="tx1">
                    <a:lumMod val="65000"/>
                    <a:lumOff val="35000"/>
                  </a:schemeClr>
                </a:solidFill>
                <a:latin typeface="Trebuchet MS" panose="020B0603020202020204" pitchFamily="34" charset="0"/>
                <a:ea typeface="+mn-ea"/>
                <a:cs typeface="+mn-cs"/>
              </a:defRPr>
            </a:lvl1pPr>
          </a:lstStyle>
          <a:p>
            <a:pPr lvl="0"/>
            <a:r>
              <a:rPr lang="en-US"/>
              <a:t>Click to edit add collection email address</a:t>
            </a:r>
          </a:p>
        </p:txBody>
      </p:sp>
      <p:sp>
        <p:nvSpPr>
          <p:cNvPr id="12" name="Content Placeholder 11">
            <a:extLst>
              <a:ext uri="{FF2B5EF4-FFF2-40B4-BE49-F238E27FC236}">
                <a16:creationId xmlns:a16="http://schemas.microsoft.com/office/drawing/2014/main" id="{FCE6C516-C179-126C-DF9F-FB239BE5BC36}"/>
              </a:ext>
            </a:extLst>
          </p:cNvPr>
          <p:cNvSpPr>
            <a:spLocks noGrp="1"/>
          </p:cNvSpPr>
          <p:nvPr>
            <p:ph sz="quarter" idx="15"/>
          </p:nvPr>
        </p:nvSpPr>
        <p:spPr>
          <a:xfrm>
            <a:off x="227916" y="224405"/>
            <a:ext cx="5715000" cy="52578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3" name="Content Placeholder 11">
            <a:extLst>
              <a:ext uri="{FF2B5EF4-FFF2-40B4-BE49-F238E27FC236}">
                <a16:creationId xmlns:a16="http://schemas.microsoft.com/office/drawing/2014/main" id="{679F0B30-A3D8-5FAB-79BF-FAFB7DF5CD73}"/>
              </a:ext>
            </a:extLst>
          </p:cNvPr>
          <p:cNvSpPr>
            <a:spLocks noGrp="1"/>
          </p:cNvSpPr>
          <p:nvPr>
            <p:ph sz="quarter" idx="16"/>
          </p:nvPr>
        </p:nvSpPr>
        <p:spPr>
          <a:xfrm>
            <a:off x="6096000" y="237619"/>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14" name="Content Placeholder 11">
            <a:extLst>
              <a:ext uri="{FF2B5EF4-FFF2-40B4-BE49-F238E27FC236}">
                <a16:creationId xmlns:a16="http://schemas.microsoft.com/office/drawing/2014/main" id="{59C40B87-34B1-0D57-986A-C0117BA534FB}"/>
              </a:ext>
            </a:extLst>
          </p:cNvPr>
          <p:cNvSpPr>
            <a:spLocks noGrp="1"/>
          </p:cNvSpPr>
          <p:nvPr>
            <p:ph sz="quarter" idx="17"/>
          </p:nvPr>
        </p:nvSpPr>
        <p:spPr>
          <a:xfrm>
            <a:off x="6096000" y="2967605"/>
            <a:ext cx="5715000" cy="2514600"/>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Tree>
    <p:extLst>
      <p:ext uri="{BB962C8B-B14F-4D97-AF65-F5344CB8AC3E}">
        <p14:creationId xmlns:p14="http://schemas.microsoft.com/office/powerpoint/2010/main" val="290853748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Subsection">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0" name="Title 1">
            <a:extLst>
              <a:ext uri="{FF2B5EF4-FFF2-40B4-BE49-F238E27FC236}">
                <a16:creationId xmlns:a16="http://schemas.microsoft.com/office/drawing/2014/main" id="{600B7995-AEC9-9603-742B-CDC41375ABF2}"/>
              </a:ext>
            </a:extLst>
          </p:cNvPr>
          <p:cNvSpPr>
            <a:spLocks noGrp="1"/>
          </p:cNvSpPr>
          <p:nvPr>
            <p:ph type="ctrTitle" hasCustomPrompt="1"/>
          </p:nvPr>
        </p:nvSpPr>
        <p:spPr>
          <a:xfrm>
            <a:off x="0" y="2595716"/>
            <a:ext cx="12192000" cy="1061884"/>
          </a:xfrm>
        </p:spPr>
        <p:txBody>
          <a:bodyPr anchor="t" anchorCtr="0">
            <a:normAutofit/>
          </a:bodyPr>
          <a:lstStyle>
            <a:lvl1pPr algn="ctr">
              <a:defRPr sz="4000">
                <a:solidFill>
                  <a:schemeClr val="bg1"/>
                </a:solidFill>
                <a:latin typeface="Museo Slab 500" panose="02000000000000000000" pitchFamily="50" charset="0"/>
              </a:defRPr>
            </a:lvl1pPr>
          </a:lstStyle>
          <a:p>
            <a:r>
              <a:rPr lang="en-US"/>
              <a:t>Click to add presentation topic</a:t>
            </a:r>
          </a:p>
        </p:txBody>
      </p:sp>
      <p:sp>
        <p:nvSpPr>
          <p:cNvPr id="13" name="Content Placeholder 12">
            <a:extLst>
              <a:ext uri="{FF2B5EF4-FFF2-40B4-BE49-F238E27FC236}">
                <a16:creationId xmlns:a16="http://schemas.microsoft.com/office/drawing/2014/main" id="{929CD7AB-00C7-2484-6333-74EA8842F2B7}"/>
              </a:ext>
            </a:extLst>
          </p:cNvPr>
          <p:cNvSpPr>
            <a:spLocks noGrp="1"/>
          </p:cNvSpPr>
          <p:nvPr>
            <p:ph sz="quarter" idx="13" hasCustomPrompt="1"/>
          </p:nvPr>
        </p:nvSpPr>
        <p:spPr>
          <a:xfrm>
            <a:off x="0" y="3657600"/>
            <a:ext cx="12192000" cy="1062038"/>
          </a:xfrm>
        </p:spPr>
        <p:txBody>
          <a:bodyPr>
            <a:normAutofit/>
          </a:bodyPr>
          <a:lstStyle>
            <a:lvl1pPr marL="0" indent="0" algn="ctr">
              <a:buNone/>
              <a:defRPr sz="3200">
                <a:solidFill>
                  <a:schemeClr val="bg1"/>
                </a:solidFill>
                <a:latin typeface="Museo Slab 500" panose="02000000000000000000" pitchFamily="50" charset="0"/>
              </a:defRPr>
            </a:lvl1pPr>
            <a:lvl2pPr marL="457200" indent="0" algn="ctr">
              <a:buNone/>
              <a:defRPr/>
            </a:lvl2pPr>
            <a:lvl3pPr marL="914400" indent="0" algn="ctr">
              <a:buNone/>
              <a:defRPr/>
            </a:lvl3pPr>
            <a:lvl4pPr marL="1371600" indent="0" algn="ctr">
              <a:buNone/>
              <a:defRPr/>
            </a:lvl4pPr>
            <a:lvl5pPr marL="1828800" indent="0" algn="ctr">
              <a:buNone/>
              <a:defRPr/>
            </a:lvl5pPr>
          </a:lstStyle>
          <a:p>
            <a:pPr lvl="0"/>
            <a:r>
              <a:rPr lang="en-US"/>
              <a:t>Click to add presenter name</a:t>
            </a:r>
          </a:p>
        </p:txBody>
      </p:sp>
      <p:sp>
        <p:nvSpPr>
          <p:cNvPr id="2" name="Slide Number Placeholder 5">
            <a:extLst>
              <a:ext uri="{FF2B5EF4-FFF2-40B4-BE49-F238E27FC236}">
                <a16:creationId xmlns:a16="http://schemas.microsoft.com/office/drawing/2014/main" id="{CCD1BD24-5D82-2746-C18B-B0F0A4316BFB}"/>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3427922814"/>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Contact">
    <p:bg>
      <p:bgPr>
        <a:blipFill dpi="0" rotWithShape="1">
          <a:blip r:embed="rId2">
            <a:lum/>
          </a:blip>
          <a:srcRect/>
          <a:stretch>
            <a:fillRect/>
          </a:stretch>
        </a:blipFill>
        <a:effectLst/>
      </p:bgPr>
    </p:bg>
    <p:spTree>
      <p:nvGrpSpPr>
        <p:cNvPr id="1" name=""/>
        <p:cNvGrpSpPr/>
        <p:nvPr/>
      </p:nvGrpSpPr>
      <p:grpSpPr>
        <a:xfrm>
          <a:off x="0" y="0"/>
          <a:ext cx="0" cy="0"/>
          <a:chOff x="0" y="0"/>
          <a:chExt cx="0" cy="0"/>
        </a:xfrm>
      </p:grpSpPr>
      <p:sp>
        <p:nvSpPr>
          <p:cNvPr id="12" name="Title 11">
            <a:extLst>
              <a:ext uri="{FF2B5EF4-FFF2-40B4-BE49-F238E27FC236}">
                <a16:creationId xmlns:a16="http://schemas.microsoft.com/office/drawing/2014/main" id="{FEFECAA2-3996-785F-E112-7E6B386093E1}"/>
              </a:ext>
            </a:extLst>
          </p:cNvPr>
          <p:cNvSpPr>
            <a:spLocks noGrp="1"/>
          </p:cNvSpPr>
          <p:nvPr>
            <p:ph type="title" hasCustomPrompt="1"/>
          </p:nvPr>
        </p:nvSpPr>
        <p:spPr>
          <a:xfrm>
            <a:off x="155448" y="237745"/>
            <a:ext cx="5303520" cy="1197864"/>
          </a:xfrm>
        </p:spPr>
        <p:txBody>
          <a:bodyPr>
            <a:noAutofit/>
          </a:bodyPr>
          <a:lstStyle>
            <a:lvl1pPr>
              <a:defRPr sz="3200" b="1">
                <a:solidFill>
                  <a:schemeClr val="bg1"/>
                </a:solidFill>
                <a:latin typeface="Museo Slab 500" panose="02000000000000000000" pitchFamily="50" charset="0"/>
              </a:defRPr>
            </a:lvl1pPr>
          </a:lstStyle>
          <a:p>
            <a:r>
              <a:rPr lang="en-US"/>
              <a:t>Click to add slide title</a:t>
            </a:r>
          </a:p>
        </p:txBody>
      </p:sp>
      <p:sp>
        <p:nvSpPr>
          <p:cNvPr id="4" name="Content Placeholder 3">
            <a:extLst>
              <a:ext uri="{FF2B5EF4-FFF2-40B4-BE49-F238E27FC236}">
                <a16:creationId xmlns:a16="http://schemas.microsoft.com/office/drawing/2014/main" id="{8784C5F4-5E7C-23F0-C1AB-0DC7A1D15802}"/>
              </a:ext>
            </a:extLst>
          </p:cNvPr>
          <p:cNvSpPr>
            <a:spLocks noGrp="1"/>
          </p:cNvSpPr>
          <p:nvPr>
            <p:ph sz="quarter" idx="13" hasCustomPrompt="1"/>
          </p:nvPr>
        </p:nvSpPr>
        <p:spPr>
          <a:xfrm>
            <a:off x="1509623" y="1574275"/>
            <a:ext cx="9170946" cy="3685881"/>
          </a:xfrm>
          <a:prstGeom prst="roundRect">
            <a:avLst/>
          </a:prstGeom>
          <a:solidFill>
            <a:srgbClr val="FFFFFF">
              <a:alpha val="69804"/>
            </a:srgbClr>
          </a:solidFill>
        </p:spPr>
        <p:txBody>
          <a:bodyPr anchor="ctr">
            <a:normAutofit/>
          </a:bodyPr>
          <a:lstStyle>
            <a:lvl1pPr marL="0" indent="0" algn="ctr">
              <a:buNone/>
              <a:defRPr sz="2400" b="0">
                <a:latin typeface="Museo Slab 500" panose="02000000000000000000" pitchFamily="50" charset="0"/>
              </a:defRPr>
            </a:lvl1pPr>
          </a:lstStyle>
          <a:p>
            <a:pPr lvl="0"/>
            <a:r>
              <a:rPr lang="en-US"/>
              <a:t>Click to add contact information</a:t>
            </a:r>
          </a:p>
          <a:p>
            <a:pPr lvl="0"/>
            <a:r>
              <a:rPr lang="en-US"/>
              <a:t>Name, email, phone, websites</a:t>
            </a:r>
          </a:p>
        </p:txBody>
      </p:sp>
      <p:sp>
        <p:nvSpPr>
          <p:cNvPr id="6" name="Slide Number Placeholder 5">
            <a:extLst>
              <a:ext uri="{FF2B5EF4-FFF2-40B4-BE49-F238E27FC236}">
                <a16:creationId xmlns:a16="http://schemas.microsoft.com/office/drawing/2014/main" id="{8A915075-830E-B386-98F0-748C95B4D901}"/>
              </a:ext>
            </a:extLst>
          </p:cNvPr>
          <p:cNvSpPr>
            <a:spLocks noGrp="1"/>
          </p:cNvSpPr>
          <p:nvPr>
            <p:ph type="sldNum" sz="quarter" idx="12"/>
          </p:nvPr>
        </p:nvSpPr>
        <p:spPr>
          <a:xfrm>
            <a:off x="332873" y="6356351"/>
            <a:ext cx="830909" cy="362338"/>
          </a:xfrm>
        </p:spPr>
        <p:txBody>
          <a:bodyPr/>
          <a:lstStyle>
            <a:lvl1pPr algn="l">
              <a:defRPr sz="1600">
                <a:solidFill>
                  <a:schemeClr val="tx1">
                    <a:lumMod val="65000"/>
                    <a:lumOff val="35000"/>
                  </a:schemeClr>
                </a:solidFill>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572134830"/>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slideLayout" Target="../slideLayouts/slideLayout18.xml"/><Relationship Id="rId3" Type="http://schemas.openxmlformats.org/officeDocument/2006/relationships/slideLayout" Target="../slideLayouts/slideLayout3.xml"/><Relationship Id="rId21" Type="http://schemas.openxmlformats.org/officeDocument/2006/relationships/slideLayout" Target="../slideLayouts/slideLayout21.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slideLayout" Target="../slideLayouts/slideLayout20.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24" Type="http://schemas.openxmlformats.org/officeDocument/2006/relationships/theme" Target="../theme/theme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23" Type="http://schemas.openxmlformats.org/officeDocument/2006/relationships/slideLayout" Target="../slideLayouts/slideLayout23.xml"/><Relationship Id="rId10" Type="http://schemas.openxmlformats.org/officeDocument/2006/relationships/slideLayout" Target="../slideLayouts/slideLayout10.xml"/><Relationship Id="rId19" Type="http://schemas.openxmlformats.org/officeDocument/2006/relationships/slideLayout" Target="../slideLayouts/slideLayout19.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 Id="rId22" Type="http://schemas.openxmlformats.org/officeDocument/2006/relationships/slideLayout" Target="../slideLayouts/slideLayout22.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latin typeface="Trebuchet MS" panose="020B0603020202020204" pitchFamily="34" charset="0"/>
              </a:defRPr>
            </a:lvl1pPr>
          </a:lstStyle>
          <a:p>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latin typeface="Trebuchet MS" panose="020B0603020202020204" pitchFamily="34" charset="0"/>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latin typeface="Trebuchet MS" panose="020B0603020202020204" pitchFamily="34" charset="0"/>
              </a:defRPr>
            </a:lvl1pPr>
          </a:lstStyle>
          <a:p>
            <a:fld id="{C479D5F6-EDCB-402A-AC08-4943A1820E8F}" type="slidenum">
              <a:rPr lang="en-US" smtClean="0"/>
              <a:pPr/>
              <a:t>‹#›</a:t>
            </a:fld>
            <a:endParaRPr lang="en-US"/>
          </a:p>
        </p:txBody>
      </p:sp>
    </p:spTree>
    <p:extLst>
      <p:ext uri="{BB962C8B-B14F-4D97-AF65-F5344CB8AC3E}">
        <p14:creationId xmlns:p14="http://schemas.microsoft.com/office/powerpoint/2010/main" val="2150711039"/>
      </p:ext>
    </p:extLst>
  </p:cSld>
  <p:clrMap bg1="lt1" tx1="dk1" bg2="lt2" tx2="dk2" accent1="accent1" accent2="accent2" accent3="accent3" accent4="accent4" accent5="accent5" accent6="accent6" hlink="hlink" folHlink="folHlink"/>
  <p:sldLayoutIdLst>
    <p:sldLayoutId id="2147483677" r:id="rId1"/>
    <p:sldLayoutId id="2147483678" r:id="rId2"/>
    <p:sldLayoutId id="2147483704" r:id="rId3"/>
    <p:sldLayoutId id="2147483680" r:id="rId4"/>
    <p:sldLayoutId id="2147483703" r:id="rId5"/>
    <p:sldLayoutId id="2147483697" r:id="rId6"/>
    <p:sldLayoutId id="2147483705" r:id="rId7"/>
    <p:sldLayoutId id="2147483696" r:id="rId8"/>
    <p:sldLayoutId id="2147483701" r:id="rId9"/>
    <p:sldLayoutId id="2147483682" r:id="rId10"/>
    <p:sldLayoutId id="2147483698" r:id="rId11"/>
    <p:sldLayoutId id="2147483699" r:id="rId12"/>
    <p:sldLayoutId id="2147483702" r:id="rId13"/>
    <p:sldLayoutId id="2147483708" r:id="rId14"/>
    <p:sldLayoutId id="2147483668" r:id="rId15"/>
    <p:sldLayoutId id="2147483690" r:id="rId16"/>
    <p:sldLayoutId id="2147483691" r:id="rId17"/>
    <p:sldLayoutId id="2147483692" r:id="rId18"/>
    <p:sldLayoutId id="2147483693" r:id="rId19"/>
    <p:sldLayoutId id="2147483694" r:id="rId20"/>
    <p:sldLayoutId id="2147483695" r:id="rId21"/>
    <p:sldLayoutId id="2147483707" r:id="rId22"/>
    <p:sldLayoutId id="2147483709" r:id="rId23"/>
  </p:sldLayoutIdLst>
  <p:hf hdr="0" ftr="0" dt="0"/>
  <p:txStyles>
    <p:titleStyle>
      <a:lvl1pPr algn="l" defTabSz="914400" rtl="0" eaLnBrk="1" latinLnBrk="0" hangingPunct="1">
        <a:lnSpc>
          <a:spcPct val="90000"/>
        </a:lnSpc>
        <a:spcBef>
          <a:spcPct val="0"/>
        </a:spcBef>
        <a:buNone/>
        <a:defRPr sz="4400" kern="1200">
          <a:solidFill>
            <a:schemeClr val="tx1"/>
          </a:solidFill>
          <a:latin typeface="Trebuchet MS" panose="020B0603020202020204" pitchFamily="34" charset="0"/>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1.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13.xml"/></Relationships>
</file>

<file path=ppt/slides/_rels/slide12.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3" Type="http://schemas.openxmlformats.org/officeDocument/2006/relationships/hyperlink" Target="https://leg.colorado.gov/bills/hb24-1282" TargetMode="External"/><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hyperlink" Target="https://www.cde.state.co.us/datapipeline/inter_teacherstudent" TargetMode="External"/><Relationship Id="rId2" Type="http://schemas.openxmlformats.org/officeDocument/2006/relationships/hyperlink" Target="mailto:TeacherStudentDataLink@cde.state.co.us" TargetMode="External"/><Relationship Id="rId1" Type="http://schemas.openxmlformats.org/officeDocument/2006/relationships/slideLayout" Target="../slideLayouts/slideLayout9.xml"/><Relationship Id="rId4" Type="http://schemas.openxmlformats.org/officeDocument/2006/relationships/hyperlink" Target="https://www.cde.state.co.us/datapipeline/snap_sped-eoy" TargetMode="Externa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17.xml.rels><?xml version="1.0" encoding="UTF-8" standalone="yes"?>
<Relationships xmlns="http://schemas.openxmlformats.org/package/2006/relationships"><Relationship Id="rId3" Type="http://schemas.openxmlformats.org/officeDocument/2006/relationships/diagramLayout" Target="../diagrams/layout1.xml"/><Relationship Id="rId7" Type="http://schemas.openxmlformats.org/officeDocument/2006/relationships/hyperlink" Target="mailto:SpedDecCount@cde.state.co.us" TargetMode="External"/><Relationship Id="rId2" Type="http://schemas.openxmlformats.org/officeDocument/2006/relationships/diagramData" Target="../diagrams/data1.xml"/><Relationship Id="rId1" Type="http://schemas.openxmlformats.org/officeDocument/2006/relationships/slideLayout" Target="../slideLayouts/slideLayout2.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18.xml.rels><?xml version="1.0" encoding="UTF-8" standalone="yes"?>
<Relationships xmlns="http://schemas.openxmlformats.org/package/2006/relationships"><Relationship Id="rId2" Type="http://schemas.openxmlformats.org/officeDocument/2006/relationships/hyperlink" Target="mailto:SpedDecCount@cde.state.co.us" TargetMode="External"/><Relationship Id="rId1" Type="http://schemas.openxmlformats.org/officeDocument/2006/relationships/slideLayout" Target="../slideLayouts/slideLayout4.xml"/></Relationships>
</file>

<file path=ppt/slides/_rels/slide19.xml.rels><?xml version="1.0" encoding="UTF-8" standalone="yes"?>
<Relationships xmlns="http://schemas.openxmlformats.org/package/2006/relationships"><Relationship Id="rId3" Type="http://schemas.openxmlformats.org/officeDocument/2006/relationships/image" Target="../media/image16.png"/><Relationship Id="rId2" Type="http://schemas.openxmlformats.org/officeDocument/2006/relationships/hyperlink" Target="https://www.cde.state.co.us/datapipeline/snap_sped-december" TargetMode="External"/><Relationship Id="rId1" Type="http://schemas.openxmlformats.org/officeDocument/2006/relationships/slideLayout" Target="../slideLayouts/slideLayout2.xml"/><Relationship Id="rId4" Type="http://schemas.openxmlformats.org/officeDocument/2006/relationships/hyperlink" Target="mailto:SpedDecCount@cde.state.co.us" TargetMode="External"/></Relationships>
</file>

<file path=ppt/slides/_rels/slide2.xml.rels><?xml version="1.0" encoding="UTF-8" standalone="yes"?>
<Relationships xmlns="http://schemas.openxmlformats.org/package/2006/relationships"><Relationship Id="rId3" Type="http://schemas.openxmlformats.org/officeDocument/2006/relationships/hyperlink" Target="https://www.cde.state.co.us/idm" TargetMode="External"/><Relationship Id="rId2" Type="http://schemas.openxmlformats.org/officeDocument/2006/relationships/notesSlide" Target="../notesSlides/notesSlide1.xml"/><Relationship Id="rId1" Type="http://schemas.openxmlformats.org/officeDocument/2006/relationships/slideLayout" Target="../slideLayouts/slideLayout4.xml"/><Relationship Id="rId6" Type="http://schemas.openxmlformats.org/officeDocument/2006/relationships/hyperlink" Target="https://www.cde.state.co.us/idm/lamquickreferenceguide" TargetMode="External"/><Relationship Id="rId5" Type="http://schemas.openxmlformats.org/officeDocument/2006/relationships/hyperlink" Target="https://www.cde.state.co.us/idm/rolemappings" TargetMode="External"/><Relationship Id="rId4" Type="http://schemas.openxmlformats.org/officeDocument/2006/relationships/hyperlink" Target="https://www.cde.state.co.us/idm/faq" TargetMode="External"/></Relationships>
</file>

<file path=ppt/slides/_rels/slide2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23.xml"/></Relationships>
</file>

<file path=ppt/slides/_rels/slide21.xml.rels><?xml version="1.0" encoding="UTF-8" standalone="yes"?>
<Relationships xmlns="http://schemas.openxmlformats.org/package/2006/relationships"><Relationship Id="rId3" Type="http://schemas.openxmlformats.org/officeDocument/2006/relationships/hyperlink" Target="https://www.cde.state.co.us/datapipeline/inter_sped-iep"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 Id="rId5" Type="http://schemas.openxmlformats.org/officeDocument/2006/relationships/hyperlink" Target="https://www.cde.state.co.us/datapipeline/snap_sped-eoy" TargetMode="External"/><Relationship Id="rId4" Type="http://schemas.openxmlformats.org/officeDocument/2006/relationships/hyperlink" Target="https://www.cde.state.co.us/datapipeline/snap_sped-december"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23.xml.rels><?xml version="1.0" encoding="UTF-8" standalone="yes"?>
<Relationships xmlns="http://schemas.openxmlformats.org/package/2006/relationships"><Relationship Id="rId3" Type="http://schemas.microsoft.com/office/2018/10/relationships/comments" Target="../comments/modernComment_1665_8D04039E.xml"/><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3" Type="http://schemas.openxmlformats.org/officeDocument/2006/relationships/hyperlink" Target="mailto:slutzky_c@cde.state.co.u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 Id="rId4" Type="http://schemas.openxmlformats.org/officeDocument/2006/relationships/hyperlink" Target="https://app.smartsheet.com/b/form/7141307d2ca9415d9e7710e768354c9c" TargetMode="External"/></Relationships>
</file>

<file path=ppt/slides/_rels/slide2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6.xml.rels><?xml version="1.0" encoding="UTF-8" standalone="yes"?>
<Relationships xmlns="http://schemas.openxmlformats.org/package/2006/relationships"><Relationship Id="rId3" Type="http://schemas.openxmlformats.org/officeDocument/2006/relationships/hyperlink" Target="https://www.cde.state.co.us/datapipeline/s-ebtdatacollection" TargetMode="External"/><Relationship Id="rId2" Type="http://schemas.openxmlformats.org/officeDocument/2006/relationships/hyperlink" Target="mailto:SpedDecCount@cde.state.co.us" TargetMode="External"/><Relationship Id="rId1" Type="http://schemas.openxmlformats.org/officeDocument/2006/relationships/slideLayout" Target="../slideLayouts/slideLayout9.xml"/></Relationships>
</file>

<file path=ppt/slides/_rels/slide27.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hyperlink" Target="https://my.syncplicity.com/" TargetMode="External"/><Relationship Id="rId1" Type="http://schemas.openxmlformats.org/officeDocument/2006/relationships/slideLayout" Target="../slideLayouts/slideLayout14.xml"/></Relationships>
</file>

<file path=ppt/slides/_rels/slide3.xml.rels><?xml version="1.0" encoding="UTF-8" standalone="yes"?>
<Relationships xmlns="http://schemas.openxmlformats.org/package/2006/relationships"><Relationship Id="rId3" Type="http://schemas.openxmlformats.org/officeDocument/2006/relationships/hyperlink" Target="https://www.cde.state.co.us/dataprivacyandsecurity" TargetMode="External"/><Relationship Id="rId2" Type="http://schemas.openxmlformats.org/officeDocument/2006/relationships/image" Target="../media/image14.jpeg"/><Relationship Id="rId1" Type="http://schemas.openxmlformats.org/officeDocument/2006/relationships/slideLayout" Target="../slideLayouts/slideLayout4.xml"/></Relationships>
</file>

<file path=ppt/slides/_rels/slide4.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hyperlink" Target="https://my.syncplicity.com/" TargetMode="External"/><Relationship Id="rId1" Type="http://schemas.openxmlformats.org/officeDocument/2006/relationships/slideLayout" Target="../slideLayouts/slideLayout2.xml"/><Relationship Id="rId4" Type="http://schemas.openxmlformats.org/officeDocument/2006/relationships/hyperlink" Target="http://www.cde.state.co.us/datapipeline/syncplicity" TargetMode="Externa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8.xml"/></Relationships>
</file>

<file path=ppt/slides/_rels/slide7.xml.rels><?xml version="1.0" encoding="UTF-8" standalone="yes"?>
<Relationships xmlns="http://schemas.openxmlformats.org/package/2006/relationships"><Relationship Id="rId8" Type="http://schemas.openxmlformats.org/officeDocument/2006/relationships/hyperlink" Target="https://www.cde.state.co.us/datapipeline/inter_sped-iep" TargetMode="External"/><Relationship Id="rId3" Type="http://schemas.openxmlformats.org/officeDocument/2006/relationships/hyperlink" Target="https://www.cde.state.co.us/datapipeline/yr_edis" TargetMode="External"/><Relationship Id="rId7" Type="http://schemas.openxmlformats.org/officeDocument/2006/relationships/hyperlink" Target="https://www.cde.state.co.us/datapipeline/inter_titlei" TargetMode="External"/><Relationship Id="rId2" Type="http://schemas.openxmlformats.org/officeDocument/2006/relationships/hyperlink" Target="https://www.cde.state.co.us/datapipeline/yr_rits" TargetMode="External"/><Relationship Id="rId1" Type="http://schemas.openxmlformats.org/officeDocument/2006/relationships/slideLayout" Target="../slideLayouts/slideLayout2.xml"/><Relationship Id="rId6" Type="http://schemas.openxmlformats.org/officeDocument/2006/relationships/hyperlink" Target="https://www.cde.state.co.us/datapipeline/inter_atrisk" TargetMode="External"/><Relationship Id="rId11" Type="http://schemas.openxmlformats.org/officeDocument/2006/relationships/hyperlink" Target="https://www.cde.state.co.us/datapipeline/resources" TargetMode="External"/><Relationship Id="rId5" Type="http://schemas.openxmlformats.org/officeDocument/2006/relationships/hyperlink" Target="https://www.cde.state.co.us/datapipeline/inter_student" TargetMode="External"/><Relationship Id="rId10" Type="http://schemas.openxmlformats.org/officeDocument/2006/relationships/hyperlink" Target="https://www.cde.state.co.us/datapipeline/inter_teacherstudent" TargetMode="External"/><Relationship Id="rId4" Type="http://schemas.openxmlformats.org/officeDocument/2006/relationships/hyperlink" Target="https://www.cde.state.co.us/datapipeline/yr_directory" TargetMode="External"/><Relationship Id="rId9" Type="http://schemas.openxmlformats.org/officeDocument/2006/relationships/hyperlink" Target="https://www.cde.state.co.us/datapipeline/inter_staff" TargetMode="External"/></Relationships>
</file>

<file path=ppt/slides/_rels/slide8.xml.rels><?xml version="1.0" encoding="UTF-8" standalone="yes"?>
<Relationships xmlns="http://schemas.openxmlformats.org/package/2006/relationships"><Relationship Id="rId3" Type="http://schemas.openxmlformats.org/officeDocument/2006/relationships/hyperlink" Target="https://www.cde.state.co.us/datapipeline/snap_hr" TargetMode="External"/><Relationship Id="rId2" Type="http://schemas.openxmlformats.org/officeDocument/2006/relationships/hyperlink" Target="https://www.cde.state.co.us/datapipeline/snap_sped-december" TargetMode="External"/><Relationship Id="rId1" Type="http://schemas.openxmlformats.org/officeDocument/2006/relationships/slideLayout" Target="../slideLayouts/slideLayout2.xml"/><Relationship Id="rId5" Type="http://schemas.openxmlformats.org/officeDocument/2006/relationships/hyperlink" Target="https://www.cde.state.co.us/datapipeline/resources" TargetMode="External"/><Relationship Id="rId4" Type="http://schemas.openxmlformats.org/officeDocument/2006/relationships/hyperlink" Target="https://www.cde.state.co.us/datapipeline/tsdl" TargetMode="External"/></Relationships>
</file>

<file path=ppt/slides/_rels/slide9.xml.rels><?xml version="1.0" encoding="UTF-8" standalone="yes"?>
<Relationships xmlns="http://schemas.openxmlformats.org/package/2006/relationships"><Relationship Id="rId3" Type="http://schemas.openxmlformats.org/officeDocument/2006/relationships/hyperlink" Target="https://www.cde.state.co.us/datapipeline/resources" TargetMode="External"/><Relationship Id="rId2" Type="http://schemas.openxmlformats.org/officeDocument/2006/relationships/hyperlink" Target="https://www.cde.state.co.us/datapipeline/s-ebtdatacollection" TargetMode="Externa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p:txBody>
          <a:bodyPr>
            <a:normAutofit fontScale="90000"/>
          </a:bodyPr>
          <a:lstStyle/>
          <a:p>
            <a:r>
              <a:rPr lang="en-US">
                <a:latin typeface="Museo Slab 500"/>
              </a:rPr>
              <a:t>February 6, 2025</a:t>
            </a:r>
            <a:br>
              <a:rPr lang="en-US">
                <a:latin typeface="Museo Slab 500"/>
              </a:rPr>
            </a:br>
            <a:r>
              <a:rPr lang="en-US">
                <a:latin typeface="Museo Slab 500"/>
              </a:rPr>
              <a:t>Data</a:t>
            </a:r>
            <a:r>
              <a:rPr lang="en-US" sz="4800">
                <a:latin typeface="Museo Slab 500"/>
              </a:rPr>
              <a:t> Pipeline Town Hall</a:t>
            </a:r>
            <a:endParaRPr lang="en-US"/>
          </a:p>
        </p:txBody>
      </p:sp>
      <p:sp>
        <p:nvSpPr>
          <p:cNvPr id="3" name="Subtitle 2"/>
          <p:cNvSpPr>
            <a:spLocks noGrp="1"/>
          </p:cNvSpPr>
          <p:nvPr>
            <p:ph type="subTitle" idx="1"/>
          </p:nvPr>
        </p:nvSpPr>
        <p:spPr>
          <a:xfrm>
            <a:off x="914401" y="4675240"/>
            <a:ext cx="10402529" cy="973465"/>
          </a:xfrm>
        </p:spPr>
        <p:txBody>
          <a:bodyPr>
            <a:normAutofit fontScale="62500" lnSpcReduction="20000"/>
          </a:bodyPr>
          <a:lstStyle/>
          <a:p>
            <a:r>
              <a:rPr lang="en-US"/>
              <a:t>The goal of the webinar is to provide updates on the Data Pipeline, current, and upcoming data collections. These webinars also provide a forum for districts, BOCES, and Administrative Units to have questions answered about Data Pipeline.</a:t>
            </a:r>
          </a:p>
          <a:p>
            <a:endParaRPr lang="en-US"/>
          </a:p>
        </p:txBody>
      </p:sp>
      <p:sp>
        <p:nvSpPr>
          <p:cNvPr id="5" name="Slide Number Placeholder 4">
            <a:extLst>
              <a:ext uri="{FF2B5EF4-FFF2-40B4-BE49-F238E27FC236}">
                <a16:creationId xmlns:a16="http://schemas.microsoft.com/office/drawing/2014/main" id="{E2C77A24-810C-CCFF-6849-9CB9A1B763A4}"/>
              </a:ext>
            </a:extLst>
          </p:cNvPr>
          <p:cNvSpPr>
            <a:spLocks noGrp="1"/>
          </p:cNvSpPr>
          <p:nvPr>
            <p:ph type="sldNum" sz="quarter" idx="12"/>
          </p:nvPr>
        </p:nvSpPr>
        <p:spPr/>
        <p:txBody>
          <a:bodyPr/>
          <a:lstStyle/>
          <a:p>
            <a:fld id="{C479D5F6-EDCB-402A-AC08-4943A1820E8F}" type="slidenum">
              <a:rPr lang="en-US" smtClean="0"/>
              <a:pPr/>
              <a:t>1</a:t>
            </a:fld>
            <a:endParaRPr lang="en-US"/>
          </a:p>
        </p:txBody>
      </p:sp>
    </p:spTree>
    <p:extLst>
      <p:ext uri="{BB962C8B-B14F-4D97-AF65-F5344CB8AC3E}">
        <p14:creationId xmlns:p14="http://schemas.microsoft.com/office/powerpoint/2010/main" val="3044915438"/>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B7755743-184E-4152-058E-ACF4FEE426A7}"/>
              </a:ext>
            </a:extLst>
          </p:cNvPr>
          <p:cNvSpPr>
            <a:spLocks noGrp="1"/>
          </p:cNvSpPr>
          <p:nvPr>
            <p:ph type="ctrTitle"/>
          </p:nvPr>
        </p:nvSpPr>
        <p:spPr/>
        <p:txBody>
          <a:bodyPr>
            <a:normAutofit/>
          </a:bodyPr>
          <a:lstStyle/>
          <a:p>
            <a:r>
              <a:rPr lang="en-US"/>
              <a:t>Teacher Student Data Link (TSDL)</a:t>
            </a:r>
          </a:p>
        </p:txBody>
      </p:sp>
      <p:sp>
        <p:nvSpPr>
          <p:cNvPr id="3" name="Content Placeholder 2">
            <a:extLst>
              <a:ext uri="{FF2B5EF4-FFF2-40B4-BE49-F238E27FC236}">
                <a16:creationId xmlns:a16="http://schemas.microsoft.com/office/drawing/2014/main" id="{52BD8F4F-D9DE-919C-A2BA-49002A15B7E9}"/>
              </a:ext>
            </a:extLst>
          </p:cNvPr>
          <p:cNvSpPr>
            <a:spLocks noGrp="1"/>
          </p:cNvSpPr>
          <p:nvPr>
            <p:ph sz="quarter" idx="13"/>
          </p:nvPr>
        </p:nvSpPr>
        <p:spPr/>
        <p:txBody>
          <a:bodyPr/>
          <a:lstStyle/>
          <a:p>
            <a:r>
              <a:rPr lang="en-US"/>
              <a:t>Peter Hoffman</a:t>
            </a:r>
          </a:p>
        </p:txBody>
      </p:sp>
      <p:sp>
        <p:nvSpPr>
          <p:cNvPr id="4" name="Slide Number Placeholder 3">
            <a:extLst>
              <a:ext uri="{FF2B5EF4-FFF2-40B4-BE49-F238E27FC236}">
                <a16:creationId xmlns:a16="http://schemas.microsoft.com/office/drawing/2014/main" id="{F42F2982-E09F-B905-6D3A-AC248B871C90}"/>
              </a:ext>
            </a:extLst>
          </p:cNvPr>
          <p:cNvSpPr>
            <a:spLocks noGrp="1"/>
          </p:cNvSpPr>
          <p:nvPr>
            <p:ph type="sldNum" sz="quarter" idx="12"/>
          </p:nvPr>
        </p:nvSpPr>
        <p:spPr/>
        <p:txBody>
          <a:bodyPr/>
          <a:lstStyle/>
          <a:p>
            <a:fld id="{C479D5F6-EDCB-402A-AC08-4943A1820E8F}" type="slidenum">
              <a:rPr lang="en-US" smtClean="0"/>
              <a:pPr/>
              <a:t>10</a:t>
            </a:fld>
            <a:endParaRPr lang="en-US"/>
          </a:p>
        </p:txBody>
      </p:sp>
    </p:spTree>
    <p:extLst>
      <p:ext uri="{BB962C8B-B14F-4D97-AF65-F5344CB8AC3E}">
        <p14:creationId xmlns:p14="http://schemas.microsoft.com/office/powerpoint/2010/main" val="438506032"/>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DAF700-112B-377B-B85B-BD93F961DDB5}"/>
              </a:ext>
            </a:extLst>
          </p:cNvPr>
          <p:cNvSpPr>
            <a:spLocks noGrp="1"/>
          </p:cNvSpPr>
          <p:nvPr>
            <p:ph type="title"/>
          </p:nvPr>
        </p:nvSpPr>
        <p:spPr/>
        <p:txBody>
          <a:bodyPr/>
          <a:lstStyle/>
          <a:p>
            <a:r>
              <a:rPr lang="en-US"/>
              <a:t>2024-2025 TSDL Timeline</a:t>
            </a:r>
          </a:p>
        </p:txBody>
      </p:sp>
      <p:graphicFrame>
        <p:nvGraphicFramePr>
          <p:cNvPr id="8" name="Table Placeholder 7">
            <a:extLst>
              <a:ext uri="{FF2B5EF4-FFF2-40B4-BE49-F238E27FC236}">
                <a16:creationId xmlns:a16="http://schemas.microsoft.com/office/drawing/2014/main" id="{C8A04FA6-368D-E02A-94E7-FE8E754B9DFD}"/>
              </a:ext>
            </a:extLst>
          </p:cNvPr>
          <p:cNvGraphicFramePr>
            <a:graphicFrameLocks noGrp="1"/>
          </p:cNvGraphicFramePr>
          <p:nvPr>
            <p:ph type="tbl" sz="quarter" idx="15"/>
          </p:nvPr>
        </p:nvGraphicFramePr>
        <p:xfrm>
          <a:off x="228599" y="200025"/>
          <a:ext cx="11688097" cy="5159248"/>
        </p:xfrm>
        <a:graphic>
          <a:graphicData uri="http://schemas.openxmlformats.org/drawingml/2006/table">
            <a:tbl>
              <a:tblPr firstRow="1">
                <a:tableStyleId>{B301B821-A1FF-4177-AEE7-76D212191A09}</a:tableStyleId>
              </a:tblPr>
              <a:tblGrid>
                <a:gridCol w="2327788">
                  <a:extLst>
                    <a:ext uri="{9D8B030D-6E8A-4147-A177-3AD203B41FA5}">
                      <a16:colId xmlns:a16="http://schemas.microsoft.com/office/drawing/2014/main" val="3756619348"/>
                    </a:ext>
                  </a:extLst>
                </a:gridCol>
                <a:gridCol w="920755">
                  <a:extLst>
                    <a:ext uri="{9D8B030D-6E8A-4147-A177-3AD203B41FA5}">
                      <a16:colId xmlns:a16="http://schemas.microsoft.com/office/drawing/2014/main" val="3161053889"/>
                    </a:ext>
                  </a:extLst>
                </a:gridCol>
                <a:gridCol w="8439554">
                  <a:extLst>
                    <a:ext uri="{9D8B030D-6E8A-4147-A177-3AD203B41FA5}">
                      <a16:colId xmlns:a16="http://schemas.microsoft.com/office/drawing/2014/main" val="2212656572"/>
                    </a:ext>
                  </a:extLst>
                </a:gridCol>
              </a:tblGrid>
              <a:tr h="177217">
                <a:tc>
                  <a:txBody>
                    <a:bodyPr/>
                    <a:lstStyle/>
                    <a:p>
                      <a:pPr marL="0" marR="0">
                        <a:lnSpc>
                          <a:spcPct val="107000"/>
                        </a:lnSpc>
                        <a:spcAft>
                          <a:spcPts val="800"/>
                        </a:spcAft>
                        <a:tabLst>
                          <a:tab pos="2028825" algn="l"/>
                        </a:tabLst>
                      </a:pPr>
                      <a:r>
                        <a:rPr lang="en-US" sz="1500">
                          <a:effectLst/>
                          <a:latin typeface="Trebuchet MS" panose="020B0603020202020204" pitchFamily="34" charset="0"/>
                        </a:rPr>
                        <a:t>Date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Event Description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2329097440"/>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Wednesday, February 19,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Open</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TSDL Snapshot opens.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2983354431"/>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May 16,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uploaded the TSDL Upload interchange file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69461810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13,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Upload interchange should be uploaded and error free.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4089049977"/>
                  </a:ext>
                </a:extLst>
              </a:tr>
              <a:tr h="262993">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June 27,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the TSDL snapshot should be created at least once.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53368700"/>
                  </a:ext>
                </a:extLst>
              </a:tr>
              <a:tr h="1447408">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22,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Interim 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TARGET: Date by which you should have a complete Teacher Student Data Link Snapshot.</a:t>
                      </a:r>
                    </a:p>
                    <a:p>
                      <a:pPr marL="0" marR="0">
                        <a:lnSpc>
                          <a:spcPct val="107000"/>
                        </a:lnSpc>
                        <a:spcAft>
                          <a:spcPts val="800"/>
                        </a:spcAft>
                        <a:tabLst>
                          <a:tab pos="2028825" algn="l"/>
                        </a:tabLst>
                      </a:pPr>
                      <a:r>
                        <a:rPr lang="en-US" sz="1500">
                          <a:effectLst/>
                          <a:latin typeface="Trebuchet MS" panose="020B0603020202020204" pitchFamily="34" charset="0"/>
                        </a:rPr>
                        <a:t>Complete Teacher Student Data Link Snapshot means:</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interchange errors are resolved</a:t>
                      </a:r>
                    </a:p>
                    <a:p>
                      <a:pPr marL="628650" marR="0" lvl="1" indent="-171450">
                        <a:lnSpc>
                          <a:spcPct val="107000"/>
                        </a:lnSpc>
                        <a:spcAft>
                          <a:spcPts val="800"/>
                        </a:spcAft>
                        <a:buFont typeface="Wingdings" panose="05000000000000000000" pitchFamily="2" charset="2"/>
                        <a:buChar char="q"/>
                        <a:tabLst>
                          <a:tab pos="2028825" algn="l"/>
                        </a:tabLst>
                      </a:pPr>
                      <a:r>
                        <a:rPr lang="en-US" sz="1500">
                          <a:effectLst/>
                          <a:latin typeface="Trebuchet MS" panose="020B0603020202020204" pitchFamily="34" charset="0"/>
                        </a:rPr>
                        <a:t>All TSDL snapshot errors are resolved</a:t>
                      </a:r>
                    </a:p>
                    <a:p>
                      <a:pPr marL="0" marR="0">
                        <a:lnSpc>
                          <a:spcPct val="107000"/>
                        </a:lnSpc>
                        <a:spcAft>
                          <a:spcPts val="800"/>
                        </a:spcAft>
                        <a:tabLst>
                          <a:tab pos="2028825" algn="l"/>
                        </a:tabLst>
                      </a:pPr>
                      <a:r>
                        <a:rPr lang="en-US" sz="1500">
                          <a:effectLst/>
                          <a:latin typeface="Trebuchet MS" panose="020B0603020202020204" pitchFamily="34" charset="0"/>
                        </a:rPr>
                        <a:t> If you anticipate that you will not be able to meet this deadline, please contact CDE at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3325893519"/>
                  </a:ext>
                </a:extLst>
              </a:tr>
              <a:tr h="422787">
                <a:tc>
                  <a:txBody>
                    <a:bodyPr/>
                    <a:lstStyle/>
                    <a:p>
                      <a:pPr marL="0" marR="0">
                        <a:lnSpc>
                          <a:spcPct val="107000"/>
                        </a:lnSpc>
                        <a:spcAft>
                          <a:spcPts val="800"/>
                        </a:spcAft>
                        <a:tabLst>
                          <a:tab pos="2028825" algn="l"/>
                        </a:tabLst>
                      </a:pPr>
                      <a:r>
                        <a:rPr lang="en-US" sz="1500">
                          <a:effectLst/>
                          <a:latin typeface="Trebuchet MS" panose="020B0603020202020204" pitchFamily="34" charset="0"/>
                        </a:rPr>
                        <a:t>Monday, August 25, 2025 – Thursday, August 28,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Report Review</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Final Snapshot Report Review – This is your opportunity to review reports in detail and make any data corrections you deem necessary to make sure you are reporting valid and reliable data. All data corrections must be completed during this time.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1383289207"/>
                  </a:ext>
                </a:extLst>
              </a:tr>
              <a:tr h="399340">
                <a:tc>
                  <a:txBody>
                    <a:bodyPr/>
                    <a:lstStyle/>
                    <a:p>
                      <a:pPr marL="0" marR="0">
                        <a:lnSpc>
                          <a:spcPct val="107000"/>
                        </a:lnSpc>
                        <a:spcAft>
                          <a:spcPts val="800"/>
                        </a:spcAft>
                        <a:tabLst>
                          <a:tab pos="2028825" algn="l"/>
                        </a:tabLst>
                      </a:pPr>
                      <a:r>
                        <a:rPr lang="en-US" sz="1500">
                          <a:effectLst/>
                          <a:latin typeface="Trebuchet MS" panose="020B0603020202020204" pitchFamily="34" charset="0"/>
                        </a:rPr>
                        <a:t>Friday, August 29, 2025</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Deadline</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tc>
                  <a:txBody>
                    <a:bodyPr/>
                    <a:lstStyle/>
                    <a:p>
                      <a:pPr marL="0" marR="0">
                        <a:lnSpc>
                          <a:spcPct val="107000"/>
                        </a:lnSpc>
                        <a:spcAft>
                          <a:spcPts val="800"/>
                        </a:spcAft>
                        <a:tabLst>
                          <a:tab pos="2028825" algn="l"/>
                        </a:tabLst>
                      </a:pPr>
                      <a:r>
                        <a:rPr lang="en-US" sz="1500">
                          <a:effectLst/>
                          <a:latin typeface="Trebuchet MS" panose="020B0603020202020204" pitchFamily="34" charset="0"/>
                        </a:rPr>
                        <a:t>Required to have TSDL snapshot error free and finalized before or on this date. TSDL closed and final report is signed and provided to CDE via email </a:t>
                      </a:r>
                      <a:r>
                        <a:rPr lang="en-US" sz="1500" u="sng">
                          <a:effectLst/>
                          <a:latin typeface="Trebuchet MS" panose="020B0603020202020204" pitchFamily="34" charset="0"/>
                          <a:hlinkClick r:id="rId2"/>
                        </a:rPr>
                        <a:t>TeacherStudentDataLink@cde.state.co.us</a:t>
                      </a:r>
                      <a:endParaRPr lang="en-US" sz="1500">
                        <a:effectLst/>
                        <a:latin typeface="Trebuchet MS" panose="020B0603020202020204" pitchFamily="34" charset="0"/>
                        <a:ea typeface="Calibri" panose="020F0502020204030204" pitchFamily="34" charset="0"/>
                        <a:cs typeface="Times New Roman" panose="02020603050405020304" pitchFamily="18" charset="0"/>
                      </a:endParaRPr>
                    </a:p>
                  </a:txBody>
                  <a:tcPr marL="51676" marR="51676" marT="0" marB="0"/>
                </a:tc>
                <a:extLst>
                  <a:ext uri="{0D108BD9-81ED-4DB2-BD59-A6C34878D82A}">
                    <a16:rowId xmlns:a16="http://schemas.microsoft.com/office/drawing/2014/main" val="777250508"/>
                  </a:ext>
                </a:extLst>
              </a:tr>
            </a:tbl>
          </a:graphicData>
        </a:graphic>
      </p:graphicFrame>
      <p:sp>
        <p:nvSpPr>
          <p:cNvPr id="3" name="Content Placeholder 2">
            <a:extLst>
              <a:ext uri="{FF2B5EF4-FFF2-40B4-BE49-F238E27FC236}">
                <a16:creationId xmlns:a16="http://schemas.microsoft.com/office/drawing/2014/main" id="{F764B1DE-04BB-648C-2D5B-E5B69B37A8B6}"/>
              </a:ext>
            </a:extLst>
          </p:cNvPr>
          <p:cNvSpPr>
            <a:spLocks noGrp="1"/>
          </p:cNvSpPr>
          <p:nvPr>
            <p:ph sz="quarter" idx="13"/>
          </p:nvPr>
        </p:nvSpPr>
        <p:spPr/>
        <p:txBody>
          <a:bodyPr>
            <a:normAutofit fontScale="92500" lnSpcReduction="10000"/>
          </a:bodyPr>
          <a:lstStyle/>
          <a:p>
            <a:r>
              <a:rPr lang="en-US"/>
              <a:t>Teacher Student Data Link</a:t>
            </a:r>
          </a:p>
        </p:txBody>
      </p:sp>
      <p:sp>
        <p:nvSpPr>
          <p:cNvPr id="9" name="Content Placeholder 5">
            <a:extLst>
              <a:ext uri="{FF2B5EF4-FFF2-40B4-BE49-F238E27FC236}">
                <a16:creationId xmlns:a16="http://schemas.microsoft.com/office/drawing/2014/main" id="{2D5FB406-B2AB-9117-6785-9B83F774DFD1}"/>
              </a:ext>
            </a:extLst>
          </p:cNvPr>
          <p:cNvSpPr>
            <a:spLocks noGrp="1"/>
          </p:cNvSpPr>
          <p:nvPr>
            <p:ph sz="quarter" idx="14"/>
          </p:nvPr>
        </p:nvSpPr>
        <p:spPr>
          <a:xfrm>
            <a:off x="228600" y="6210300"/>
            <a:ext cx="3559175" cy="279400"/>
          </a:xfrm>
        </p:spPr>
        <p:txBody>
          <a:bodyPr>
            <a:normAutofit fontScale="85000" lnSpcReduction="10000"/>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
        <p:nvSpPr>
          <p:cNvPr id="5" name="Slide Number Placeholder 4">
            <a:extLst>
              <a:ext uri="{FF2B5EF4-FFF2-40B4-BE49-F238E27FC236}">
                <a16:creationId xmlns:a16="http://schemas.microsoft.com/office/drawing/2014/main" id="{65183089-16CC-356F-F08E-417D4392059F}"/>
              </a:ext>
            </a:extLst>
          </p:cNvPr>
          <p:cNvSpPr>
            <a:spLocks noGrp="1"/>
          </p:cNvSpPr>
          <p:nvPr>
            <p:ph type="sldNum" sz="quarter" idx="12"/>
          </p:nvPr>
        </p:nvSpPr>
        <p:spPr/>
        <p:txBody>
          <a:bodyPr/>
          <a:lstStyle/>
          <a:p>
            <a:fld id="{C479D5F6-EDCB-402A-AC08-4943A1820E8F}" type="slidenum">
              <a:rPr lang="en-US" smtClean="0"/>
              <a:pPr/>
              <a:t>11</a:t>
            </a:fld>
            <a:endParaRPr lang="en-US"/>
          </a:p>
        </p:txBody>
      </p:sp>
    </p:spTree>
    <p:extLst>
      <p:ext uri="{BB962C8B-B14F-4D97-AF65-F5344CB8AC3E}">
        <p14:creationId xmlns:p14="http://schemas.microsoft.com/office/powerpoint/2010/main" val="217821678"/>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Title 3">
            <a:extLst>
              <a:ext uri="{FF2B5EF4-FFF2-40B4-BE49-F238E27FC236}">
                <a16:creationId xmlns:a16="http://schemas.microsoft.com/office/drawing/2014/main" id="{F29D7389-3F2A-5204-DECD-546EF5F030B0}"/>
              </a:ext>
            </a:extLst>
          </p:cNvPr>
          <p:cNvSpPr>
            <a:spLocks noGrp="1"/>
          </p:cNvSpPr>
          <p:nvPr>
            <p:ph type="title"/>
          </p:nvPr>
        </p:nvSpPr>
        <p:spPr/>
        <p:txBody>
          <a:bodyPr/>
          <a:lstStyle/>
          <a:p>
            <a:r>
              <a:rPr lang="en-US">
                <a:latin typeface="Museo Slab 500"/>
              </a:rPr>
              <a:t>CDE Identity Management Roles for TSDL</a:t>
            </a:r>
            <a:endParaRPr lang="en-US"/>
          </a:p>
        </p:txBody>
      </p:sp>
      <p:sp>
        <p:nvSpPr>
          <p:cNvPr id="5" name="Content Placeholder 4">
            <a:extLst>
              <a:ext uri="{FF2B5EF4-FFF2-40B4-BE49-F238E27FC236}">
                <a16:creationId xmlns:a16="http://schemas.microsoft.com/office/drawing/2014/main" id="{FBDC1202-8D6B-D667-042B-11406A04D761}"/>
              </a:ext>
            </a:extLst>
          </p:cNvPr>
          <p:cNvSpPr>
            <a:spLocks noGrp="1"/>
          </p:cNvSpPr>
          <p:nvPr>
            <p:ph idx="1"/>
          </p:nvPr>
        </p:nvSpPr>
        <p:spPr/>
        <p:txBody>
          <a:bodyPr vert="horz" lIns="0" tIns="0" rIns="0" bIns="0" rtlCol="0" anchor="t">
            <a:normAutofit lnSpcReduction="10000"/>
          </a:bodyPr>
          <a:lstStyle/>
          <a:p>
            <a:r>
              <a:rPr lang="en-US">
                <a:latin typeface="Trebuchet MS"/>
              </a:rPr>
              <a:t> Users will require 2 roles to complete TSDL, one for the interchange / data file upload, and one for the snapshot</a:t>
            </a:r>
          </a:p>
          <a:p>
            <a:r>
              <a:rPr lang="en-US">
                <a:latin typeface="Trebuchet MS"/>
              </a:rPr>
              <a:t>T</a:t>
            </a:r>
            <a:r>
              <a:rPr lang="en-US">
                <a:latin typeface="Trebuchet MS"/>
                <a:ea typeface="Calibri"/>
                <a:cs typeface="Calibri"/>
              </a:rPr>
              <a:t>eacher Student Data Link Interchange Roles:</a:t>
            </a:r>
            <a:endParaRPr lang="en-US">
              <a:ea typeface="Calibri"/>
              <a:cs typeface="Calibri"/>
            </a:endParaRPr>
          </a:p>
          <a:p>
            <a:pPr lvl="1"/>
            <a:r>
              <a:rPr lang="en-US">
                <a:latin typeface="Trebuchet MS"/>
                <a:ea typeface="Calibri"/>
                <a:cs typeface="Calibri"/>
              </a:rPr>
              <a:t>TSL~ LEAUSER – upload and modify TSDL interchange files OR</a:t>
            </a:r>
            <a:endParaRPr lang="en-US">
              <a:ea typeface="Calibri"/>
              <a:cs typeface="Calibri"/>
            </a:endParaRPr>
          </a:p>
          <a:p>
            <a:pPr lvl="1"/>
            <a:r>
              <a:rPr lang="en-US">
                <a:latin typeface="Trebuchet MS"/>
                <a:ea typeface="Calibri"/>
                <a:cs typeface="Calibri"/>
              </a:rPr>
              <a:t>TSL~LEAVIEWER – view (only) TSDL interchange data</a:t>
            </a:r>
            <a:endParaRPr lang="en-US">
              <a:cs typeface="Arial"/>
            </a:endParaRPr>
          </a:p>
          <a:p>
            <a:r>
              <a:rPr lang="en-US">
                <a:latin typeface="Trebuchet MS"/>
                <a:ea typeface="Calibri"/>
                <a:cs typeface="Calibri"/>
              </a:rPr>
              <a:t>Teacher Student Data Link Snapshot Roles:</a:t>
            </a:r>
            <a:endParaRPr lang="en-US">
              <a:ea typeface="Calibri"/>
              <a:cs typeface="Calibri"/>
            </a:endParaRPr>
          </a:p>
          <a:p>
            <a:pPr lvl="1"/>
            <a:r>
              <a:rPr lang="en-US">
                <a:latin typeface="Trebuchet MS"/>
                <a:ea typeface="Calibri"/>
                <a:cs typeface="Calibri"/>
              </a:rPr>
              <a:t>TLS~LEAAPPROVER – Approves, creates, views Snapshot OR</a:t>
            </a:r>
            <a:endParaRPr lang="en-US">
              <a:ea typeface="Calibri"/>
              <a:cs typeface="Calibri"/>
            </a:endParaRPr>
          </a:p>
          <a:p>
            <a:pPr lvl="1"/>
            <a:r>
              <a:rPr lang="en-US">
                <a:latin typeface="Trebuchet MS"/>
                <a:ea typeface="Calibri"/>
                <a:cs typeface="Calibri"/>
              </a:rPr>
              <a:t>TLS~LEAUSER -  creates, views Snapshot OR</a:t>
            </a:r>
            <a:endParaRPr lang="en-US">
              <a:ea typeface="Calibri"/>
              <a:cs typeface="Calibri"/>
            </a:endParaRPr>
          </a:p>
          <a:p>
            <a:pPr lvl="1"/>
            <a:r>
              <a:rPr lang="en-US">
                <a:latin typeface="Trebuchet MS"/>
                <a:ea typeface="Calibri"/>
                <a:cs typeface="Calibri"/>
              </a:rPr>
              <a:t>TLS~LEAVIEWER- views snapshot</a:t>
            </a:r>
            <a:endParaRPr lang="en-US">
              <a:latin typeface="Trebuchet MS"/>
            </a:endParaRPr>
          </a:p>
          <a:p>
            <a:r>
              <a:rPr lang="en-US">
                <a:latin typeface="Trebuchet MS"/>
              </a:rPr>
              <a:t>Please note the swapped letters in the prefix TLS vs TSL  </a:t>
            </a:r>
          </a:p>
          <a:p>
            <a:pPr lvl="1"/>
            <a:r>
              <a:rPr lang="en-US">
                <a:latin typeface="Trebuchet MS"/>
              </a:rPr>
              <a:t>Often, users are given 2 roles with the TLS prefix in error which does block access</a:t>
            </a:r>
          </a:p>
          <a:p>
            <a:pPr lvl="1"/>
            <a:r>
              <a:rPr lang="en-US"/>
              <a:t>“S” at the end is for “Snapshot”</a:t>
            </a:r>
          </a:p>
          <a:p>
            <a:pPr lvl="1"/>
            <a:endParaRPr lang="en-US"/>
          </a:p>
          <a:p>
            <a:pPr lvl="1"/>
            <a:endParaRPr lang="en-US"/>
          </a:p>
        </p:txBody>
      </p:sp>
      <p:sp>
        <p:nvSpPr>
          <p:cNvPr id="2" name="Slide Number Placeholder 1">
            <a:extLst>
              <a:ext uri="{FF2B5EF4-FFF2-40B4-BE49-F238E27FC236}">
                <a16:creationId xmlns:a16="http://schemas.microsoft.com/office/drawing/2014/main" id="{59FAF81B-77F1-3FF7-992C-676265056EEA}"/>
              </a:ext>
            </a:extLst>
          </p:cNvPr>
          <p:cNvSpPr>
            <a:spLocks noGrp="1"/>
          </p:cNvSpPr>
          <p:nvPr>
            <p:ph type="sldNum" sz="quarter" idx="12"/>
          </p:nvPr>
        </p:nvSpPr>
        <p:spPr/>
        <p:txBody>
          <a:bodyPr/>
          <a:lstStyle/>
          <a:p>
            <a:fld id="{C479D5F6-EDCB-402A-AC08-4943A1820E8F}" type="slidenum">
              <a:rPr lang="en-US" smtClean="0"/>
              <a:pPr/>
              <a:t>12</a:t>
            </a:fld>
            <a:endParaRPr lang="en-US"/>
          </a:p>
        </p:txBody>
      </p:sp>
      <p:sp>
        <p:nvSpPr>
          <p:cNvPr id="7" name="Content Placeholder 1">
            <a:extLst>
              <a:ext uri="{FF2B5EF4-FFF2-40B4-BE49-F238E27FC236}">
                <a16:creationId xmlns:a16="http://schemas.microsoft.com/office/drawing/2014/main" id="{13C76FD3-978C-0712-5917-276EF1419167}"/>
              </a:ext>
            </a:extLst>
          </p:cNvPr>
          <p:cNvSpPr>
            <a:spLocks noGrp="1"/>
          </p:cNvSpPr>
          <p:nvPr>
            <p:ph sz="quarter" idx="13"/>
          </p:nvPr>
        </p:nvSpPr>
        <p:spPr>
          <a:xfrm>
            <a:off x="1366838" y="6356350"/>
            <a:ext cx="4483100" cy="361950"/>
          </a:xfrm>
        </p:spPr>
        <p:txBody>
          <a:bodyPr/>
          <a:lstStyle/>
          <a:p>
            <a:r>
              <a:rPr lang="en-US"/>
              <a:t>Teacher Student Data Link</a:t>
            </a:r>
          </a:p>
        </p:txBody>
      </p:sp>
      <p:sp>
        <p:nvSpPr>
          <p:cNvPr id="8" name="Content Placeholder 5">
            <a:extLst>
              <a:ext uri="{FF2B5EF4-FFF2-40B4-BE49-F238E27FC236}">
                <a16:creationId xmlns:a16="http://schemas.microsoft.com/office/drawing/2014/main" id="{FC4FDC37-E436-B31F-6B54-AC0805CCD76E}"/>
              </a:ext>
            </a:extLst>
          </p:cNvPr>
          <p:cNvSpPr>
            <a:spLocks noGrp="1"/>
          </p:cNvSpPr>
          <p:nvPr>
            <p:ph sz="quarter" idx="14"/>
          </p:nvPr>
        </p:nvSpPr>
        <p:spPr>
          <a:xfrm>
            <a:off x="6053138" y="6356350"/>
            <a:ext cx="4392612" cy="361950"/>
          </a:xfrm>
        </p:spPr>
        <p:txBody>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Tree>
    <p:extLst>
      <p:ext uri="{BB962C8B-B14F-4D97-AF65-F5344CB8AC3E}">
        <p14:creationId xmlns:p14="http://schemas.microsoft.com/office/powerpoint/2010/main" val="2406663207"/>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CDA1FEE-B11F-A710-B07E-0C7BAB234C3A}"/>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C538B53B-8763-3112-0EC3-CB6FB3C292F9}"/>
              </a:ext>
            </a:extLst>
          </p:cNvPr>
          <p:cNvSpPr txBox="1">
            <a:spLocks noGrp="1"/>
          </p:cNvSpPr>
          <p:nvPr>
            <p:ph type="title"/>
          </p:nvPr>
        </p:nvSpPr>
        <p:spPr>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800" kern="1200">
                <a:solidFill>
                  <a:schemeClr val="bg1"/>
                </a:solidFill>
                <a:latin typeface="Museo Slab 500" panose="02000000000000000000" pitchFamily="50" charset="0"/>
                <a:ea typeface="+mj-ea"/>
                <a:cs typeface="+mj-cs"/>
              </a:defRPr>
            </a:lvl1pPr>
          </a:lstStyle>
          <a:p>
            <a:pPr lvl="0"/>
            <a:r>
              <a:rPr lang="en-US" noProof="0"/>
              <a:t>9th Grade Success Reporting Updates</a:t>
            </a:r>
          </a:p>
        </p:txBody>
      </p:sp>
      <p:sp>
        <p:nvSpPr>
          <p:cNvPr id="2" name="Slide Number Placeholder 1">
            <a:extLst>
              <a:ext uri="{FF2B5EF4-FFF2-40B4-BE49-F238E27FC236}">
                <a16:creationId xmlns:a16="http://schemas.microsoft.com/office/drawing/2014/main" id="{4A0E7CD9-38CF-696E-76AB-50755EAA94D8}"/>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13</a:t>
            </a:fld>
            <a:endParaRPr lang="en-US"/>
          </a:p>
        </p:txBody>
      </p:sp>
      <p:sp>
        <p:nvSpPr>
          <p:cNvPr id="7" name="Content Placeholder 1">
            <a:extLst>
              <a:ext uri="{FF2B5EF4-FFF2-40B4-BE49-F238E27FC236}">
                <a16:creationId xmlns:a16="http://schemas.microsoft.com/office/drawing/2014/main" id="{10CBC32D-1C5C-E415-0652-890D348F68C3}"/>
              </a:ext>
            </a:extLst>
          </p:cNvPr>
          <p:cNvSpPr>
            <a:spLocks noGrp="1"/>
          </p:cNvSpPr>
          <p:nvPr>
            <p:ph sz="quarter" idx="13"/>
          </p:nvPr>
        </p:nvSpPr>
        <p:spPr>
          <a:xfrm>
            <a:off x="1366549" y="6356350"/>
            <a:ext cx="4483505" cy="362338"/>
          </a:xfrm>
        </p:spPr>
        <p:txBody>
          <a:bodyPr/>
          <a:lstStyle/>
          <a:p>
            <a:r>
              <a:rPr lang="en-US"/>
              <a:t>Teacher Student Data Link</a:t>
            </a:r>
          </a:p>
        </p:txBody>
      </p:sp>
      <p:sp>
        <p:nvSpPr>
          <p:cNvPr id="8" name="Content Placeholder 5">
            <a:extLst>
              <a:ext uri="{FF2B5EF4-FFF2-40B4-BE49-F238E27FC236}">
                <a16:creationId xmlns:a16="http://schemas.microsoft.com/office/drawing/2014/main" id="{FB283AF8-F81E-3682-CEC6-5D36AA2491F1}"/>
              </a:ext>
            </a:extLst>
          </p:cNvPr>
          <p:cNvSpPr>
            <a:spLocks noGrp="1"/>
          </p:cNvSpPr>
          <p:nvPr>
            <p:ph sz="quarter" idx="14"/>
          </p:nvPr>
        </p:nvSpPr>
        <p:spPr>
          <a:xfrm>
            <a:off x="6052822" y="6356350"/>
            <a:ext cx="4393506" cy="362338"/>
          </a:xfrm>
        </p:spPr>
        <p:txBody>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
        <p:nvSpPr>
          <p:cNvPr id="12" name="TextBox 11">
            <a:extLst>
              <a:ext uri="{FF2B5EF4-FFF2-40B4-BE49-F238E27FC236}">
                <a16:creationId xmlns:a16="http://schemas.microsoft.com/office/drawing/2014/main" id="{5D8DE295-3B04-CDF1-F189-6C74BEAA062C}"/>
              </a:ext>
            </a:extLst>
          </p:cNvPr>
          <p:cNvSpPr txBox="1"/>
          <p:nvPr/>
        </p:nvSpPr>
        <p:spPr>
          <a:xfrm>
            <a:off x="422967" y="1584400"/>
            <a:ext cx="11019390" cy="2862322"/>
          </a:xfrm>
          <a:prstGeom prst="rect">
            <a:avLst/>
          </a:prstGeom>
          <a:noFill/>
        </p:spPr>
        <p:txBody>
          <a:bodyPr wrap="square">
            <a:spAutoFit/>
          </a:bodyPr>
          <a:lstStyle/>
          <a:p>
            <a:pPr marL="285750" indent="-285750">
              <a:buFont typeface="Arial" panose="020B0604020202020204" pitchFamily="34" charset="0"/>
              <a:buChar char="•"/>
            </a:pPr>
            <a:r>
              <a:rPr lang="en-US">
                <a:latin typeface="Trebuchet MS"/>
                <a:cs typeface="Calibri" panose="020F0502020204030204"/>
              </a:rPr>
              <a:t>2024-2025 TSDL data will be utilized as a part of 9</a:t>
            </a:r>
            <a:r>
              <a:rPr lang="en-US" baseline="30000">
                <a:latin typeface="Trebuchet MS"/>
                <a:cs typeface="Calibri"/>
              </a:rPr>
              <a:t>th</a:t>
            </a:r>
            <a:r>
              <a:rPr lang="en-US">
                <a:latin typeface="Trebuchet MS"/>
                <a:cs typeface="Calibri"/>
              </a:rPr>
              <a:t> grade success reporting. Please ensure that your course completion status field is being calculated / populated correctly.</a:t>
            </a:r>
          </a:p>
          <a:p>
            <a:pPr marL="285750" indent="-285750">
              <a:buFont typeface="Arial" panose="020B0604020202020204" pitchFamily="34" charset="0"/>
              <a:buChar char="•"/>
            </a:pPr>
            <a:endParaRPr lang="en-US">
              <a:cs typeface="Calibri"/>
            </a:endParaRPr>
          </a:p>
          <a:p>
            <a:pPr marL="742950" lvl="1" indent="-285750">
              <a:buFont typeface="Arial" panose="020B0604020202020204" pitchFamily="34" charset="0"/>
              <a:buChar char="•"/>
            </a:pPr>
            <a:r>
              <a:rPr lang="en-US">
                <a:latin typeface="Trebuchet MS"/>
                <a:cs typeface="Calibri"/>
                <a:hlinkClick r:id="rId3"/>
              </a:rPr>
              <a:t>Link to Colorado Legislature HB24-1282</a:t>
            </a:r>
          </a:p>
          <a:p>
            <a:pPr marL="742950" lvl="1" indent="-285750">
              <a:buFont typeface="Arial" panose="020B0604020202020204" pitchFamily="34" charset="0"/>
              <a:buChar char="•"/>
            </a:pPr>
            <a:endParaRPr lang="en-US">
              <a:latin typeface="Trebuchet MS"/>
              <a:cs typeface="Calibri"/>
              <a:hlinkClick r:id="rId3"/>
            </a:endParaRPr>
          </a:p>
          <a:p>
            <a:pPr marL="742950" lvl="1" indent="-285750">
              <a:buFont typeface="Arial" panose="020B0604020202020204" pitchFamily="34" charset="0"/>
              <a:buChar char="•"/>
            </a:pPr>
            <a:r>
              <a:rPr lang="en-US">
                <a:latin typeface="Trebuchet MS"/>
                <a:cs typeface="Calibri"/>
              </a:rPr>
              <a:t>The number and percentage of first-time ninth grade students who at the end of the school year have not earned at least four core credits or have failed one or more core credits </a:t>
            </a:r>
          </a:p>
          <a:p>
            <a:pPr marL="742950" lvl="1" indent="-285750">
              <a:buFont typeface="Arial" panose="020B0604020202020204" pitchFamily="34" charset="0"/>
              <a:buChar char="•"/>
            </a:pPr>
            <a:endParaRPr lang="en-US">
              <a:latin typeface="Trebuchet MS"/>
              <a:cs typeface="Calibri"/>
            </a:endParaRPr>
          </a:p>
          <a:p>
            <a:pPr marL="742950" lvl="1" indent="-285750">
              <a:buFont typeface="Arial" panose="020B0604020202020204" pitchFamily="34" charset="0"/>
              <a:buChar char="•"/>
            </a:pPr>
            <a:r>
              <a:rPr lang="en-US">
                <a:latin typeface="Trebuchet MS"/>
                <a:cs typeface="Calibri"/>
              </a:rPr>
              <a:t>Reported for the school in total and disaggregated by race, ethnicity, gender, English language learner status, and whether the student has an individualized education program</a:t>
            </a:r>
            <a:endParaRPr lang="en-US">
              <a:latin typeface="Trebuchet MS"/>
            </a:endParaRPr>
          </a:p>
        </p:txBody>
      </p:sp>
    </p:spTree>
    <p:extLst>
      <p:ext uri="{BB962C8B-B14F-4D97-AF65-F5344CB8AC3E}">
        <p14:creationId xmlns:p14="http://schemas.microsoft.com/office/powerpoint/2010/main" val="1674683139"/>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4C3F8A42-1ECD-DA96-532A-6A649C8A09EE}"/>
            </a:ext>
          </a:extLst>
        </p:cNvPr>
        <p:cNvGrpSpPr/>
        <p:nvPr/>
      </p:nvGrpSpPr>
      <p:grpSpPr>
        <a:xfrm>
          <a:off x="0" y="0"/>
          <a:ext cx="0" cy="0"/>
          <a:chOff x="0" y="0"/>
          <a:chExt cx="0" cy="0"/>
        </a:xfrm>
      </p:grpSpPr>
      <p:sp>
        <p:nvSpPr>
          <p:cNvPr id="3" name="Title 1">
            <a:extLst>
              <a:ext uri="{FF2B5EF4-FFF2-40B4-BE49-F238E27FC236}">
                <a16:creationId xmlns:a16="http://schemas.microsoft.com/office/drawing/2014/main" id="{E99BA21B-E8F3-35D0-4B7C-5FBC7A939AA0}"/>
              </a:ext>
            </a:extLst>
          </p:cNvPr>
          <p:cNvSpPr txBox="1">
            <a:spLocks noGrp="1"/>
          </p:cNvSpPr>
          <p:nvPr>
            <p:ph type="title"/>
          </p:nvPr>
        </p:nvSpPr>
        <p:spPr>
          <a:noFill/>
          <a:ln>
            <a:noFill/>
            <a:prstDash/>
          </a:ln>
          <a:effectLst/>
        </p:spPr>
        <p:txBody>
          <a:bodyPr rot="0" spcFirstLastPara="0" vertOverflow="overflow" horzOverflow="overflow" vert="horz" wrap="square" lIns="0" tIns="0" rIns="0" bIns="0" numCol="1" spcCol="0" rtlCol="0" fromWordArt="0" anchor="t" anchorCtr="0" forceAA="0" compatLnSpc="1">
            <a:prstTxWarp prst="textNoShape">
              <a:avLst/>
            </a:prstTxWarp>
            <a:normAutofit/>
          </a:bodyPr>
          <a:lstStyle>
            <a:lvl1pPr algn="l" defTabSz="914400" rtl="0" eaLnBrk="1" latinLnBrk="0" hangingPunct="1">
              <a:lnSpc>
                <a:spcPct val="90000"/>
              </a:lnSpc>
              <a:spcBef>
                <a:spcPct val="0"/>
              </a:spcBef>
              <a:buNone/>
              <a:defRPr sz="2800" kern="1200">
                <a:solidFill>
                  <a:schemeClr val="bg1"/>
                </a:solidFill>
                <a:latin typeface="Museo Slab 500" panose="02000000000000000000" pitchFamily="50" charset="0"/>
                <a:ea typeface="+mj-ea"/>
                <a:cs typeface="+mj-cs"/>
              </a:defRPr>
            </a:lvl1pPr>
          </a:lstStyle>
          <a:p>
            <a:pPr lvl="0"/>
            <a:r>
              <a:rPr lang="en-US" noProof="0"/>
              <a:t>2024-2025 Business Rule / Snapshot Updates</a:t>
            </a:r>
          </a:p>
        </p:txBody>
      </p:sp>
      <p:sp>
        <p:nvSpPr>
          <p:cNvPr id="2" name="Slide Number Placeholder 1">
            <a:extLst>
              <a:ext uri="{FF2B5EF4-FFF2-40B4-BE49-F238E27FC236}">
                <a16:creationId xmlns:a16="http://schemas.microsoft.com/office/drawing/2014/main" id="{0883EDD1-E72A-1B22-4988-724E3FB56AAD}"/>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14</a:t>
            </a:fld>
            <a:endParaRPr lang="en-US"/>
          </a:p>
        </p:txBody>
      </p:sp>
      <p:sp>
        <p:nvSpPr>
          <p:cNvPr id="7" name="Content Placeholder 1">
            <a:extLst>
              <a:ext uri="{FF2B5EF4-FFF2-40B4-BE49-F238E27FC236}">
                <a16:creationId xmlns:a16="http://schemas.microsoft.com/office/drawing/2014/main" id="{A8592B5B-BDF5-AC3C-7DD7-EE9E2DBE9716}"/>
              </a:ext>
            </a:extLst>
          </p:cNvPr>
          <p:cNvSpPr>
            <a:spLocks noGrp="1"/>
          </p:cNvSpPr>
          <p:nvPr>
            <p:ph sz="quarter" idx="13"/>
          </p:nvPr>
        </p:nvSpPr>
        <p:spPr>
          <a:xfrm>
            <a:off x="1366549" y="6356350"/>
            <a:ext cx="4483505" cy="362338"/>
          </a:xfrm>
        </p:spPr>
        <p:txBody>
          <a:bodyPr/>
          <a:lstStyle/>
          <a:p>
            <a:r>
              <a:rPr lang="en-US"/>
              <a:t>Teacher Student Data Link</a:t>
            </a:r>
          </a:p>
        </p:txBody>
      </p:sp>
      <p:sp>
        <p:nvSpPr>
          <p:cNvPr id="8" name="Content Placeholder 5">
            <a:extLst>
              <a:ext uri="{FF2B5EF4-FFF2-40B4-BE49-F238E27FC236}">
                <a16:creationId xmlns:a16="http://schemas.microsoft.com/office/drawing/2014/main" id="{C6041515-9104-B339-D245-2616EE01D76E}"/>
              </a:ext>
            </a:extLst>
          </p:cNvPr>
          <p:cNvSpPr>
            <a:spLocks noGrp="1"/>
          </p:cNvSpPr>
          <p:nvPr>
            <p:ph sz="quarter" idx="14"/>
          </p:nvPr>
        </p:nvSpPr>
        <p:spPr>
          <a:xfrm>
            <a:off x="6052822" y="6356350"/>
            <a:ext cx="4393506" cy="362338"/>
          </a:xfrm>
        </p:spPr>
        <p:txBody>
          <a:bodyPr/>
          <a:lstStyle/>
          <a:p>
            <a:r>
              <a:rPr lang="en-US">
                <a:hlinkClick r:id="rId2">
                  <a:extLst>
                    <a:ext uri="{A12FA001-AC4F-418D-AE19-62706E023703}">
                      <ahyp:hlinkClr xmlns:ahyp="http://schemas.microsoft.com/office/drawing/2018/hyperlinkcolor" val="tx"/>
                    </a:ext>
                  </a:extLst>
                </a:hlinkClick>
              </a:rPr>
              <a:t>TeacherStudentDataLink@cde.state.co.us</a:t>
            </a:r>
            <a:r>
              <a:rPr lang="en-US"/>
              <a:t> </a:t>
            </a:r>
          </a:p>
        </p:txBody>
      </p:sp>
      <p:sp>
        <p:nvSpPr>
          <p:cNvPr id="10" name="Content Placeholder 2">
            <a:extLst>
              <a:ext uri="{FF2B5EF4-FFF2-40B4-BE49-F238E27FC236}">
                <a16:creationId xmlns:a16="http://schemas.microsoft.com/office/drawing/2014/main" id="{4670E93B-9993-42DA-67BB-CD4244CD1639}"/>
              </a:ext>
            </a:extLst>
          </p:cNvPr>
          <p:cNvSpPr txBox="1">
            <a:spLocks/>
          </p:cNvSpPr>
          <p:nvPr/>
        </p:nvSpPr>
        <p:spPr>
          <a:xfrm>
            <a:off x="641566" y="1554480"/>
            <a:ext cx="10515600" cy="4351338"/>
          </a:xfrm>
          <a:prstGeom prst="rect">
            <a:avLst/>
          </a:prstGeom>
        </p:spPr>
        <p:txBody>
          <a:bodyPr vert="horz" lIns="0" tIns="0" rIns="0" bIns="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400" kern="1200">
                <a:solidFill>
                  <a:schemeClr val="tx1"/>
                </a:solidFill>
                <a:latin typeface="Trebuchet MS" panose="020B0603020202020204" pitchFamily="34" charset="0"/>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Trebuchet MS" panose="020B0603020202020204" pitchFamily="34" charset="0"/>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Trebuchet MS" panose="020B0603020202020204" pitchFamily="34" charset="0"/>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a:buFont typeface="Arial"/>
            </a:pPr>
            <a:r>
              <a:rPr lang="en-US">
                <a:latin typeface="Trebuchet MS"/>
                <a:cs typeface="Calibri"/>
              </a:rPr>
              <a:t>New error: 100% in one course completion field being reported for the school. Note – this is an error that is eligible for an exemption.</a:t>
            </a:r>
          </a:p>
          <a:p>
            <a:pPr>
              <a:buFont typeface="Arial"/>
            </a:pPr>
            <a:r>
              <a:rPr lang="en-US">
                <a:latin typeface="Trebuchet MS"/>
                <a:cs typeface="Calibri"/>
              </a:rPr>
              <a:t>New warning: There are no records for 9th grade students with a core subject areas for schools that include 090 grade.</a:t>
            </a:r>
          </a:p>
          <a:p>
            <a:pPr>
              <a:buFont typeface="Arial"/>
            </a:pPr>
            <a:r>
              <a:rPr lang="en-US">
                <a:latin typeface="Trebuchet MS"/>
                <a:cs typeface="Calibri"/>
              </a:rPr>
              <a:t>New warning: AP courses should be set to course level “G” since the AP SCED code designates it as an AP course.</a:t>
            </a:r>
          </a:p>
          <a:p>
            <a:pPr>
              <a:buFont typeface="Arial"/>
            </a:pPr>
            <a:r>
              <a:rPr lang="en-US">
                <a:latin typeface="Trebuchet MS"/>
                <a:cs typeface="Calibri"/>
              </a:rPr>
              <a:t>New warning:  a single student has more than 15 records for a single subject area (01,02,03,04)</a:t>
            </a:r>
          </a:p>
          <a:p>
            <a:pPr>
              <a:buFont typeface="Arial"/>
            </a:pPr>
            <a:r>
              <a:rPr lang="en-US">
                <a:latin typeface="Trebuchet MS"/>
                <a:cs typeface="Calibri"/>
              </a:rPr>
              <a:t>Additional student demographics fields will be included in snapshot (Race/Ethnicity, ELL Status, IEP Status,) and a new one for second year 9th graders will be added.  </a:t>
            </a:r>
            <a:endParaRPr lang="en-US">
              <a:latin typeface="Trebuchet MS"/>
            </a:endParaRPr>
          </a:p>
          <a:p>
            <a:pPr lvl="1">
              <a:buFont typeface="Arial"/>
              <a:buChar char="•"/>
            </a:pPr>
            <a:endParaRPr lang="en-US">
              <a:cs typeface="Calibri"/>
            </a:endParaRPr>
          </a:p>
          <a:p>
            <a:endParaRPr lang="en-US"/>
          </a:p>
        </p:txBody>
      </p:sp>
    </p:spTree>
    <p:extLst>
      <p:ext uri="{BB962C8B-B14F-4D97-AF65-F5344CB8AC3E}">
        <p14:creationId xmlns:p14="http://schemas.microsoft.com/office/powerpoint/2010/main" val="252930227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6C3275B0-D405-043F-A6A0-16EA7BB7D89B}"/>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4B8427F6-8D89-C1F8-2277-B47F022A28D4}"/>
              </a:ext>
            </a:extLst>
          </p:cNvPr>
          <p:cNvSpPr>
            <a:spLocks noGrp="1"/>
          </p:cNvSpPr>
          <p:nvPr>
            <p:ph type="title"/>
          </p:nvPr>
        </p:nvSpPr>
        <p:spPr>
          <a:xfrm>
            <a:off x="155447" y="237745"/>
            <a:ext cx="6228419" cy="1197864"/>
          </a:xfrm>
        </p:spPr>
        <p:txBody>
          <a:bodyPr/>
          <a:lstStyle/>
          <a:p>
            <a:r>
              <a:rPr lang="en-US"/>
              <a:t>Questions &amp; Resources:</a:t>
            </a:r>
            <a:br>
              <a:rPr lang="en-US"/>
            </a:br>
            <a:r>
              <a:rPr lang="en-US"/>
              <a:t>Teacher Student Data Link</a:t>
            </a:r>
          </a:p>
        </p:txBody>
      </p:sp>
      <p:sp>
        <p:nvSpPr>
          <p:cNvPr id="3" name="Content Placeholder 2">
            <a:extLst>
              <a:ext uri="{FF2B5EF4-FFF2-40B4-BE49-F238E27FC236}">
                <a16:creationId xmlns:a16="http://schemas.microsoft.com/office/drawing/2014/main" id="{A31988C5-28E2-8B3A-6A66-D6F9729CC92D}"/>
              </a:ext>
            </a:extLst>
          </p:cNvPr>
          <p:cNvSpPr>
            <a:spLocks noGrp="1"/>
          </p:cNvSpPr>
          <p:nvPr>
            <p:ph sz="quarter" idx="13"/>
          </p:nvPr>
        </p:nvSpPr>
        <p:spPr>
          <a:xfrm>
            <a:off x="1509623" y="1574275"/>
            <a:ext cx="9170946" cy="3685881"/>
          </a:xfrm>
        </p:spPr>
        <p:txBody>
          <a:bodyPr/>
          <a:lstStyle/>
          <a:p>
            <a:r>
              <a:rPr lang="en-US" sz="2000">
                <a:latin typeface="Museo Slab 500"/>
              </a:rPr>
              <a:t>Peter Hoffman</a:t>
            </a:r>
          </a:p>
          <a:p>
            <a:r>
              <a:rPr lang="en-US" sz="2000">
                <a:latin typeface="Museo Slab 500"/>
              </a:rPr>
              <a:t>720-925-8611</a:t>
            </a:r>
          </a:p>
          <a:p>
            <a:r>
              <a:rPr lang="en-US" sz="2000">
                <a:latin typeface="Museo Slab 500"/>
                <a:hlinkClick r:id="rId2"/>
              </a:rPr>
              <a:t>TeacherStudentDataLink@cde.state.co.us</a:t>
            </a:r>
            <a:endParaRPr lang="en-US" sz="2000">
              <a:latin typeface="Museo Slab 500"/>
            </a:endParaRPr>
          </a:p>
          <a:p>
            <a:r>
              <a:rPr lang="en-US" sz="2000">
                <a:latin typeface="Museo Slab 500"/>
                <a:hlinkClick r:id="rId3"/>
              </a:rPr>
              <a:t>Teacher Student Data Link Interchange Website</a:t>
            </a:r>
            <a:br>
              <a:rPr lang="en-US" sz="2000">
                <a:hlinkClick r:id="rId4"/>
              </a:rPr>
            </a:br>
            <a:endParaRPr lang="en-US" sz="2000"/>
          </a:p>
        </p:txBody>
      </p:sp>
      <p:sp>
        <p:nvSpPr>
          <p:cNvPr id="5" name="Slide Number Placeholder 4">
            <a:extLst>
              <a:ext uri="{FF2B5EF4-FFF2-40B4-BE49-F238E27FC236}">
                <a16:creationId xmlns:a16="http://schemas.microsoft.com/office/drawing/2014/main" id="{B359ED97-E263-7303-D293-51DB9DD9A9B6}"/>
              </a:ext>
            </a:extLst>
          </p:cNvPr>
          <p:cNvSpPr>
            <a:spLocks noGrp="1"/>
          </p:cNvSpPr>
          <p:nvPr>
            <p:ph type="sldNum" sz="quarter" idx="12"/>
          </p:nvPr>
        </p:nvSpPr>
        <p:spPr/>
        <p:txBody>
          <a:bodyPr/>
          <a:lstStyle/>
          <a:p>
            <a:fld id="{C479D5F6-EDCB-402A-AC08-4943A1820E8F}" type="slidenum">
              <a:rPr lang="en-US" smtClean="0"/>
              <a:pPr/>
              <a:t>15</a:t>
            </a:fld>
            <a:endParaRPr lang="en-US"/>
          </a:p>
        </p:txBody>
      </p:sp>
    </p:spTree>
    <p:extLst>
      <p:ext uri="{BB962C8B-B14F-4D97-AF65-F5344CB8AC3E}">
        <p14:creationId xmlns:p14="http://schemas.microsoft.com/office/powerpoint/2010/main" val="426684900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fontScale="90000"/>
          </a:bodyPr>
          <a:lstStyle/>
          <a:p>
            <a:r>
              <a:rPr lang="en-US"/>
              <a:t>Special Education </a:t>
            </a:r>
            <a:br>
              <a:rPr lang="en-US"/>
            </a:br>
            <a:r>
              <a:rPr lang="en-US"/>
              <a:t>December Count Snapshot</a:t>
            </a:r>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Lindsey Heitman</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16</a:t>
            </a:fld>
            <a:endParaRPr lang="en-US"/>
          </a:p>
        </p:txBody>
      </p:sp>
    </p:spTree>
    <p:extLst>
      <p:ext uri="{BB962C8B-B14F-4D97-AF65-F5344CB8AC3E}">
        <p14:creationId xmlns:p14="http://schemas.microsoft.com/office/powerpoint/2010/main" val="3494396476"/>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F893B2B-E7B8-ECAB-C211-3BA8CBAF0E8B}"/>
              </a:ext>
            </a:extLst>
          </p:cNvPr>
          <p:cNvSpPr>
            <a:spLocks noGrp="1"/>
          </p:cNvSpPr>
          <p:nvPr>
            <p:ph type="title"/>
          </p:nvPr>
        </p:nvSpPr>
        <p:spPr/>
        <p:txBody>
          <a:bodyPr>
            <a:normAutofit/>
          </a:bodyPr>
          <a:lstStyle/>
          <a:p>
            <a:r>
              <a:rPr lang="en-US"/>
              <a:t>Special Education December Count:</a:t>
            </a:r>
            <a:br>
              <a:rPr lang="en-US"/>
            </a:br>
            <a:r>
              <a:rPr lang="en-US"/>
              <a:t>Staff and Student Snapshot Timeline</a:t>
            </a:r>
          </a:p>
        </p:txBody>
      </p:sp>
      <p:graphicFrame>
        <p:nvGraphicFramePr>
          <p:cNvPr id="5" name="Content Placeholder 9">
            <a:extLst>
              <a:ext uri="{FF2B5EF4-FFF2-40B4-BE49-F238E27FC236}">
                <a16:creationId xmlns:a16="http://schemas.microsoft.com/office/drawing/2014/main" id="{340CAACD-D968-2322-44EA-7A1DAA906A89}"/>
              </a:ext>
              <a:ext uri="{C183D7F6-B498-43B3-948B-1728B52AA6E4}">
                <adec:decorative xmlns:adec="http://schemas.microsoft.com/office/drawing/2017/decorative" val="1"/>
              </a:ext>
            </a:extLst>
          </p:cNvPr>
          <p:cNvGraphicFramePr>
            <a:graphicFrameLocks/>
          </p:cNvGraphicFramePr>
          <p:nvPr>
            <p:extLst>
              <p:ext uri="{D42A27DB-BD31-4B8C-83A1-F6EECF244321}">
                <p14:modId xmlns:p14="http://schemas.microsoft.com/office/powerpoint/2010/main" val="1738316247"/>
              </p:ext>
            </p:extLst>
          </p:nvPr>
        </p:nvGraphicFramePr>
        <p:xfrm>
          <a:off x="566820" y="1725417"/>
          <a:ext cx="5486318" cy="3278383"/>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6" name="Content Placeholder 2">
            <a:extLst>
              <a:ext uri="{FF2B5EF4-FFF2-40B4-BE49-F238E27FC236}">
                <a16:creationId xmlns:a16="http://schemas.microsoft.com/office/drawing/2014/main" id="{51FBFC5B-2EEC-14F6-E9FB-4B3EE6F693C5}"/>
              </a:ext>
            </a:extLst>
          </p:cNvPr>
          <p:cNvSpPr>
            <a:spLocks noGrp="1"/>
          </p:cNvSpPr>
          <p:nvPr>
            <p:ph idx="1"/>
          </p:nvPr>
        </p:nvSpPr>
        <p:spPr>
          <a:xfrm>
            <a:off x="6426200" y="1862667"/>
            <a:ext cx="4614333" cy="2476818"/>
          </a:xfrm>
        </p:spPr>
        <p:txBody>
          <a:bodyPr>
            <a:normAutofit/>
          </a:bodyPr>
          <a:lstStyle/>
          <a:p>
            <a:pPr marL="0" indent="0">
              <a:buNone/>
            </a:pPr>
            <a:r>
              <a:rPr lang="en-US" sz="2100">
                <a:highlight>
                  <a:srgbClr val="FFFF00"/>
                </a:highlight>
              </a:rPr>
              <a:t>NEXT DEADLINE February 10</a:t>
            </a:r>
            <a:r>
              <a:rPr lang="en-US" sz="2100" baseline="30000">
                <a:highlight>
                  <a:srgbClr val="FFFF00"/>
                </a:highlight>
              </a:rPr>
              <a:t>th </a:t>
            </a:r>
            <a:r>
              <a:rPr lang="en-US" sz="2100">
                <a:highlight>
                  <a:srgbClr val="FFFF00"/>
                </a:highlight>
              </a:rPr>
              <a:t> </a:t>
            </a:r>
            <a:r>
              <a:rPr lang="en-US" sz="2100"/>
              <a:t> </a:t>
            </a:r>
          </a:p>
          <a:p>
            <a:pPr marL="457200" lvl="1" indent="0">
              <a:buNone/>
            </a:pPr>
            <a:r>
              <a:rPr lang="en-US" sz="1900"/>
              <a:t>Date to have an error-free Special Education December Count Snapshot </a:t>
            </a:r>
          </a:p>
          <a:p>
            <a:pPr lvl="1"/>
            <a:r>
              <a:rPr lang="en-US" sz="1900"/>
              <a:t>Duplicate checks start on 2/11 on error free data statewide </a:t>
            </a:r>
          </a:p>
          <a:p>
            <a:pPr marL="457200" lvl="1" indent="0">
              <a:buNone/>
            </a:pPr>
            <a:endParaRPr lang="en-US"/>
          </a:p>
          <a:p>
            <a:pPr marL="457200" lvl="1" indent="0">
              <a:buNone/>
            </a:pPr>
            <a:endParaRPr lang="en-US"/>
          </a:p>
        </p:txBody>
      </p:sp>
      <p:sp>
        <p:nvSpPr>
          <p:cNvPr id="4" name="Slide Number Placeholder 3">
            <a:extLst>
              <a:ext uri="{FF2B5EF4-FFF2-40B4-BE49-F238E27FC236}">
                <a16:creationId xmlns:a16="http://schemas.microsoft.com/office/drawing/2014/main" id="{DE54EE5F-9357-8722-4673-B5E4EBC13A1B}"/>
              </a:ext>
            </a:extLst>
          </p:cNvPr>
          <p:cNvSpPr>
            <a:spLocks noGrp="1"/>
          </p:cNvSpPr>
          <p:nvPr>
            <p:ph type="sldNum" sz="quarter" idx="12"/>
          </p:nvPr>
        </p:nvSpPr>
        <p:spPr/>
        <p:txBody>
          <a:bodyPr/>
          <a:lstStyle/>
          <a:p>
            <a:pPr>
              <a:defRPr/>
            </a:pPr>
            <a:fld id="{C479D5F6-EDCB-402A-AC08-4943A1820E8F}" type="slidenum">
              <a:rPr lang="en-US">
                <a:solidFill>
                  <a:prstClr val="white">
                    <a:lumMod val="50000"/>
                  </a:prstClr>
                </a:solidFill>
                <a:latin typeface="Calibri" panose="020F0502020204030204"/>
              </a:rPr>
              <a:pPr>
                <a:defRPr/>
              </a:pPr>
              <a:t>17</a:t>
            </a:fld>
            <a:endParaRPr lang="en-US">
              <a:solidFill>
                <a:prstClr val="white">
                  <a:lumMod val="50000"/>
                </a:prstClr>
              </a:solidFill>
              <a:latin typeface="Calibri" panose="020F0502020204030204"/>
            </a:endParaRPr>
          </a:p>
        </p:txBody>
      </p:sp>
      <p:sp>
        <p:nvSpPr>
          <p:cNvPr id="12" name="Content Placeholder 4">
            <a:extLst>
              <a:ext uri="{FF2B5EF4-FFF2-40B4-BE49-F238E27FC236}">
                <a16:creationId xmlns:a16="http://schemas.microsoft.com/office/drawing/2014/main" id="{1FA752C5-330C-C0BC-1927-07CB0A535936}"/>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p:txBody>
      </p:sp>
      <p:sp>
        <p:nvSpPr>
          <p:cNvPr id="13" name="Content Placeholder 5">
            <a:extLst>
              <a:ext uri="{FF2B5EF4-FFF2-40B4-BE49-F238E27FC236}">
                <a16:creationId xmlns:a16="http://schemas.microsoft.com/office/drawing/2014/main" id="{D4EB9C2F-3F1C-3A14-641A-833A821D0C04}"/>
              </a:ext>
            </a:extLst>
          </p:cNvPr>
          <p:cNvSpPr>
            <a:spLocks noGrp="1"/>
          </p:cNvSpPr>
          <p:nvPr>
            <p:ph sz="quarter" idx="14"/>
          </p:nvPr>
        </p:nvSpPr>
        <p:spPr>
          <a:xfrm>
            <a:off x="6053138" y="6356350"/>
            <a:ext cx="4392612" cy="361950"/>
          </a:xfrm>
        </p:spPr>
        <p:txBody>
          <a:bodyPr>
            <a:normAutofit/>
          </a:bodyPr>
          <a:lstStyle/>
          <a:p>
            <a:r>
              <a:rPr lang="en-US">
                <a:hlinkClick r:id="rId7"/>
              </a:rPr>
              <a:t>SpedDecCount@cde.state.co.us</a:t>
            </a:r>
            <a:r>
              <a:rPr lang="en-US"/>
              <a:t> </a:t>
            </a:r>
          </a:p>
        </p:txBody>
      </p:sp>
    </p:spTree>
    <p:extLst>
      <p:ext uri="{BB962C8B-B14F-4D97-AF65-F5344CB8AC3E}">
        <p14:creationId xmlns:p14="http://schemas.microsoft.com/office/powerpoint/2010/main" val="16586687"/>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EEA015C4-DC17-785A-A938-6BB0129D15E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CCF4C661-DC66-B229-92BA-2E83F51C0868}"/>
              </a:ext>
            </a:extLst>
          </p:cNvPr>
          <p:cNvSpPr>
            <a:spLocks noGrp="1"/>
          </p:cNvSpPr>
          <p:nvPr>
            <p:ph type="title"/>
          </p:nvPr>
        </p:nvSpPr>
        <p:spPr>
          <a:xfrm>
            <a:off x="332873" y="156005"/>
            <a:ext cx="8065168" cy="898524"/>
          </a:xfrm>
        </p:spPr>
        <p:txBody>
          <a:bodyPr>
            <a:normAutofit fontScale="90000"/>
          </a:bodyPr>
          <a:lstStyle/>
          <a:p>
            <a:r>
              <a:rPr lang="en-US"/>
              <a:t>Special Education December Count - Student and Staff Signature Reports – Please review now but not due to signed or printed for upload until February 21</a:t>
            </a:r>
          </a:p>
        </p:txBody>
      </p:sp>
      <p:sp>
        <p:nvSpPr>
          <p:cNvPr id="24" name="TextBox 23">
            <a:extLst>
              <a:ext uri="{FF2B5EF4-FFF2-40B4-BE49-F238E27FC236}">
                <a16:creationId xmlns:a16="http://schemas.microsoft.com/office/drawing/2014/main" id="{8A67F11A-D569-BD1A-560D-23BE0B72F357}"/>
              </a:ext>
            </a:extLst>
          </p:cNvPr>
          <p:cNvSpPr txBox="1"/>
          <p:nvPr/>
        </p:nvSpPr>
        <p:spPr>
          <a:xfrm>
            <a:off x="615334" y="1208825"/>
            <a:ext cx="5985934" cy="367170"/>
          </a:xfrm>
          <a:prstGeom prst="rect">
            <a:avLst/>
          </a:prstGeom>
          <a:noFill/>
        </p:spPr>
        <p:txBody>
          <a:bodyPr wrap="square" rtlCol="0">
            <a:spAutoFit/>
          </a:bodyPr>
          <a:lstStyle/>
          <a:p>
            <a:r>
              <a:rPr lang="en-US"/>
              <a:t>Cognos Reports</a:t>
            </a:r>
            <a:r>
              <a:rPr lang="en-US">
                <a:sym typeface="Wingdings" panose="05000000000000000000" pitchFamily="2" charset="2"/>
              </a:rPr>
              <a:t> Special Education December Folder: </a:t>
            </a:r>
            <a:endParaRPr lang="en-US"/>
          </a:p>
        </p:txBody>
      </p:sp>
      <p:graphicFrame>
        <p:nvGraphicFramePr>
          <p:cNvPr id="33" name="Content Placeholder 32">
            <a:extLst>
              <a:ext uri="{FF2B5EF4-FFF2-40B4-BE49-F238E27FC236}">
                <a16:creationId xmlns:a16="http://schemas.microsoft.com/office/drawing/2014/main" id="{69E3062B-D157-3F5A-60F4-0ADDF6224A93}"/>
              </a:ext>
            </a:extLst>
          </p:cNvPr>
          <p:cNvGraphicFramePr>
            <a:graphicFrameLocks noGrp="1"/>
          </p:cNvGraphicFramePr>
          <p:nvPr>
            <p:ph sz="half" idx="1"/>
            <p:extLst>
              <p:ext uri="{D42A27DB-BD31-4B8C-83A1-F6EECF244321}">
                <p14:modId xmlns:p14="http://schemas.microsoft.com/office/powerpoint/2010/main" val="1550690639"/>
              </p:ext>
            </p:extLst>
          </p:nvPr>
        </p:nvGraphicFramePr>
        <p:xfrm>
          <a:off x="711200" y="1677373"/>
          <a:ext cx="5341622" cy="4872014"/>
        </p:xfrm>
        <a:graphic>
          <a:graphicData uri="http://schemas.openxmlformats.org/drawingml/2006/table">
            <a:tbl>
              <a:tblPr firstRow="1" firstCol="1" bandRow="1"/>
              <a:tblGrid>
                <a:gridCol w="5341622">
                  <a:extLst>
                    <a:ext uri="{9D8B030D-6E8A-4147-A177-3AD203B41FA5}">
                      <a16:colId xmlns:a16="http://schemas.microsoft.com/office/drawing/2014/main" val="1897417829"/>
                    </a:ext>
                  </a:extLst>
                </a:gridCol>
              </a:tblGrid>
              <a:tr h="886265">
                <a:tc>
                  <a:txBody>
                    <a:bodyPr/>
                    <a:lstStyle/>
                    <a:p>
                      <a:pPr marL="0" marR="0" lvl="0" indent="0">
                        <a:lnSpc>
                          <a:spcPct val="107000"/>
                        </a:lnSpc>
                        <a:spcAft>
                          <a:spcPts val="800"/>
                        </a:spcAft>
                        <a:buFont typeface="Symbol" panose="05050102010706020507" pitchFamily="18" charset="2"/>
                        <a:buNone/>
                      </a:pPr>
                      <a:r>
                        <a:rPr lang="en-US" sz="1400">
                          <a:effectLst/>
                          <a:latin typeface="Calibri" panose="020F0502020204030204" pitchFamily="34" charset="0"/>
                          <a:ea typeface="Calibri" panose="020F0502020204030204" pitchFamily="34" charset="0"/>
                          <a:cs typeface="Times New Roman" panose="02020603050405020304" pitchFamily="18" charset="0"/>
                        </a:rPr>
                        <a:t>December Student Cognos Validation Reports:</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2.0 Student Data Validity Certification</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2.1 Significant Year to Year Report by Age Group and Disability</a:t>
                      </a:r>
                    </a:p>
                  </a:txBody>
                  <a:tcPr marL="0" marR="0" marT="0" marB="0" anchor="ctr">
                    <a:lnL>
                      <a:noFill/>
                    </a:lnL>
                    <a:lnR>
                      <a:noFill/>
                    </a:lnR>
                    <a:lnT>
                      <a:noFill/>
                    </a:lnT>
                    <a:lnB>
                      <a:noFill/>
                    </a:lnB>
                    <a:noFill/>
                  </a:tcPr>
                </a:tc>
                <a:extLst>
                  <a:ext uri="{0D108BD9-81ED-4DB2-BD59-A6C34878D82A}">
                    <a16:rowId xmlns:a16="http://schemas.microsoft.com/office/drawing/2014/main" val="1396623989"/>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2.2 Significant Year to Year Report by Age Group and Race/Ethnicity</a:t>
                      </a:r>
                    </a:p>
                  </a:txBody>
                  <a:tcPr marL="0" marR="0" marT="0" marB="0" anchor="ctr">
                    <a:lnL>
                      <a:noFill/>
                    </a:lnL>
                    <a:lnR>
                      <a:noFill/>
                    </a:lnR>
                    <a:lnT>
                      <a:noFill/>
                    </a:lnT>
                    <a:lnB>
                      <a:noFill/>
                    </a:lnB>
                    <a:noFill/>
                  </a:tcPr>
                </a:tc>
                <a:extLst>
                  <a:ext uri="{0D108BD9-81ED-4DB2-BD59-A6C34878D82A}">
                    <a16:rowId xmlns:a16="http://schemas.microsoft.com/office/drawing/2014/main" val="2916487818"/>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2.3 Significant Year to Year Report by Age Group and Educational Environment</a:t>
                      </a:r>
                    </a:p>
                  </a:txBody>
                  <a:tcPr marL="0" marR="0" marT="0" marB="0" anchor="ctr">
                    <a:lnL>
                      <a:noFill/>
                    </a:lnL>
                    <a:lnR>
                      <a:noFill/>
                    </a:lnR>
                    <a:lnT>
                      <a:noFill/>
                    </a:lnT>
                    <a:lnB>
                      <a:noFill/>
                    </a:lnB>
                    <a:noFill/>
                  </a:tcPr>
                </a:tc>
                <a:extLst>
                  <a:ext uri="{0D108BD9-81ED-4DB2-BD59-A6C34878D82A}">
                    <a16:rowId xmlns:a16="http://schemas.microsoft.com/office/drawing/2014/main" val="954648849"/>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2.4 Significant Year-to-Year Educational Orphan Report </a:t>
                      </a:r>
                    </a:p>
                  </a:txBody>
                  <a:tcPr marL="0" marR="0" marT="0" marB="0" anchor="ctr">
                    <a:lnL>
                      <a:noFill/>
                    </a:lnL>
                    <a:lnR>
                      <a:noFill/>
                    </a:lnR>
                    <a:lnT>
                      <a:noFill/>
                    </a:lnT>
                    <a:lnB>
                      <a:noFill/>
                    </a:lnB>
                    <a:noFill/>
                  </a:tcPr>
                </a:tc>
                <a:extLst>
                  <a:ext uri="{0D108BD9-81ED-4DB2-BD59-A6C34878D82A}">
                    <a16:rowId xmlns:a16="http://schemas.microsoft.com/office/drawing/2014/main" val="567783962"/>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2.5 Indicator 5: Number of Students Aged 6-21 by Educational Environment</a:t>
                      </a:r>
                    </a:p>
                  </a:txBody>
                  <a:tcPr marL="0" marR="0" marT="0" marB="0" anchor="ctr">
                    <a:lnL>
                      <a:noFill/>
                    </a:lnL>
                    <a:lnR>
                      <a:noFill/>
                    </a:lnR>
                    <a:lnT>
                      <a:noFill/>
                    </a:lnT>
                    <a:lnB>
                      <a:noFill/>
                    </a:lnB>
                    <a:noFill/>
                  </a:tcPr>
                </a:tc>
                <a:extLst>
                  <a:ext uri="{0D108BD9-81ED-4DB2-BD59-A6C34878D82A}">
                    <a16:rowId xmlns:a16="http://schemas.microsoft.com/office/drawing/2014/main" val="1560885319"/>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2.6 Indicator 6: Number of Students Aged 3-5 by Educational Environment</a:t>
                      </a:r>
                    </a:p>
                  </a:txBody>
                  <a:tcPr marL="0" marR="0" marT="0" marB="0" anchor="ctr">
                    <a:lnL>
                      <a:noFill/>
                    </a:lnL>
                    <a:lnR>
                      <a:noFill/>
                    </a:lnR>
                    <a:lnT>
                      <a:noFill/>
                    </a:lnT>
                    <a:lnB>
                      <a:noFill/>
                    </a:lnB>
                    <a:noFill/>
                  </a:tcPr>
                </a:tc>
                <a:extLst>
                  <a:ext uri="{0D108BD9-81ED-4DB2-BD59-A6C34878D82A}">
                    <a16:rowId xmlns:a16="http://schemas.microsoft.com/office/drawing/2014/main" val="1165236826"/>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2.7 Number of Reported Students by Special Education Funding Status by Administrative Unit and Disability</a:t>
                      </a:r>
                    </a:p>
                  </a:txBody>
                  <a:tcPr marL="0" marR="0" marT="0" marB="0" anchor="ctr">
                    <a:lnL>
                      <a:noFill/>
                    </a:lnL>
                    <a:lnR>
                      <a:noFill/>
                    </a:lnR>
                    <a:lnT>
                      <a:noFill/>
                    </a:lnT>
                    <a:lnB>
                      <a:noFill/>
                    </a:lnB>
                    <a:noFill/>
                  </a:tcPr>
                </a:tc>
                <a:extLst>
                  <a:ext uri="{0D108BD9-81ED-4DB2-BD59-A6C34878D82A}">
                    <a16:rowId xmlns:a16="http://schemas.microsoft.com/office/drawing/2014/main" val="3790895404"/>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2.8 Number of Reported Students Parentally Placed in a Private School by Disability and Type of Service</a:t>
                      </a:r>
                    </a:p>
                  </a:txBody>
                  <a:tcPr marL="0" marR="0" marT="0" marB="0" anchor="ctr">
                    <a:lnL>
                      <a:noFill/>
                    </a:lnL>
                    <a:lnR>
                      <a:noFill/>
                    </a:lnR>
                    <a:lnT>
                      <a:noFill/>
                    </a:lnT>
                    <a:lnB>
                      <a:noFill/>
                    </a:lnB>
                    <a:noFill/>
                  </a:tcPr>
                </a:tc>
                <a:extLst>
                  <a:ext uri="{0D108BD9-81ED-4DB2-BD59-A6C34878D82A}">
                    <a16:rowId xmlns:a16="http://schemas.microsoft.com/office/drawing/2014/main" val="2617090154"/>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2.9 Indicator 9: Disproportionate Representation of Racial and Ethnic Groups in Special Education Ages 3-21 </a:t>
                      </a:r>
                    </a:p>
                  </a:txBody>
                  <a:tcPr marL="0" marR="0" marT="0" marB="0" anchor="ctr">
                    <a:lnL>
                      <a:noFill/>
                    </a:lnL>
                    <a:lnR>
                      <a:noFill/>
                    </a:lnR>
                    <a:lnT>
                      <a:noFill/>
                    </a:lnT>
                    <a:lnB>
                      <a:noFill/>
                    </a:lnB>
                    <a:noFill/>
                  </a:tcPr>
                </a:tc>
                <a:extLst>
                  <a:ext uri="{0D108BD9-81ED-4DB2-BD59-A6C34878D82A}">
                    <a16:rowId xmlns:a16="http://schemas.microsoft.com/office/drawing/2014/main" val="2501509661"/>
                  </a:ext>
                </a:extLst>
              </a:tr>
              <a:tr h="286822">
                <a:tc>
                  <a:txBody>
                    <a:bodyPr/>
                    <a:lstStyle/>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2.10 Indicator 10: Disproportionate Representation of Racial and Ethnic Groups in Specific Disability Categories in Ages 3-21 </a:t>
                      </a:r>
                    </a:p>
                  </a:txBody>
                  <a:tcPr marL="0" marR="0" marT="0" marB="0" anchor="ctr">
                    <a:lnL>
                      <a:noFill/>
                    </a:lnL>
                    <a:lnR>
                      <a:noFill/>
                    </a:lnR>
                    <a:lnT>
                      <a:noFill/>
                    </a:lnT>
                    <a:lnB>
                      <a:noFill/>
                    </a:lnB>
                    <a:noFill/>
                  </a:tcPr>
                </a:tc>
                <a:extLst>
                  <a:ext uri="{0D108BD9-81ED-4DB2-BD59-A6C34878D82A}">
                    <a16:rowId xmlns:a16="http://schemas.microsoft.com/office/drawing/2014/main" val="1469926736"/>
                  </a:ext>
                </a:extLst>
              </a:tr>
              <a:tr h="286822">
                <a:tc>
                  <a:txBody>
                    <a:bodyPr/>
                    <a:lstStyle/>
                    <a:p>
                      <a:pPr marL="0" marR="0">
                        <a:lnSpc>
                          <a:spcPct val="107000"/>
                        </a:lnSpc>
                        <a:spcAft>
                          <a:spcPts val="800"/>
                        </a:spcAft>
                      </a:pPr>
                      <a:r>
                        <a:rPr lang="en-US" sz="1400">
                          <a:effectLst/>
                          <a:latin typeface="Calibri" panose="020F0502020204030204" pitchFamily="34" charset="0"/>
                          <a:ea typeface="Calibri" panose="020F0502020204030204" pitchFamily="34" charset="0"/>
                          <a:cs typeface="Times New Roman" panose="02020603050405020304" pitchFamily="18" charset="0"/>
                        </a:rPr>
                        <a:t>*Please review Student Warnings</a:t>
                      </a:r>
                    </a:p>
                  </a:txBody>
                  <a:tcPr marL="0" marR="0" marT="0" marB="0" anchor="ctr">
                    <a:lnL>
                      <a:noFill/>
                    </a:lnL>
                    <a:lnR>
                      <a:noFill/>
                    </a:lnR>
                    <a:lnT>
                      <a:noFill/>
                    </a:lnT>
                    <a:lnB>
                      <a:noFill/>
                    </a:lnB>
                    <a:noFill/>
                  </a:tcPr>
                </a:tc>
                <a:extLst>
                  <a:ext uri="{0D108BD9-81ED-4DB2-BD59-A6C34878D82A}">
                    <a16:rowId xmlns:a16="http://schemas.microsoft.com/office/drawing/2014/main" val="4000203045"/>
                  </a:ext>
                </a:extLst>
              </a:tr>
            </a:tbl>
          </a:graphicData>
        </a:graphic>
      </p:graphicFrame>
      <p:sp>
        <p:nvSpPr>
          <p:cNvPr id="26" name="Content Placeholder 25">
            <a:extLst>
              <a:ext uri="{FF2B5EF4-FFF2-40B4-BE49-F238E27FC236}">
                <a16:creationId xmlns:a16="http://schemas.microsoft.com/office/drawing/2014/main" id="{BD2C56A8-71D5-79F2-8C3E-A17375417C5D}"/>
              </a:ext>
            </a:extLst>
          </p:cNvPr>
          <p:cNvSpPr>
            <a:spLocks noGrp="1"/>
          </p:cNvSpPr>
          <p:nvPr>
            <p:ph sz="half" idx="2"/>
          </p:nvPr>
        </p:nvSpPr>
        <p:spPr/>
        <p:txBody>
          <a:bodyPr>
            <a:normAutofit/>
          </a:bodyPr>
          <a:lstStyle/>
          <a:p>
            <a:pPr marL="0" marR="0" lvl="0" indent="0">
              <a:lnSpc>
                <a:spcPct val="107000"/>
              </a:lnSpc>
              <a:spcAft>
                <a:spcPts val="800"/>
              </a:spcAft>
              <a:buNone/>
            </a:pPr>
            <a:r>
              <a:rPr lang="en-US" sz="1400">
                <a:latin typeface="Calibri" panose="020F0502020204030204" pitchFamily="34" charset="0"/>
                <a:ea typeface="Calibri" panose="020F0502020204030204" pitchFamily="34" charset="0"/>
                <a:cs typeface="Times New Roman" panose="02020603050405020304" pitchFamily="18" charset="0"/>
              </a:rPr>
              <a:t>December Staff Cognos Validation Reports:</a:t>
            </a:r>
            <a:endParaRPr lang="en-US" sz="1400">
              <a:effectLst/>
              <a:latin typeface="Calibri" panose="020F0502020204030204" pitchFamily="34" charset="0"/>
              <a:ea typeface="Calibri" panose="020F0502020204030204" pitchFamily="34" charset="0"/>
              <a:cs typeface="Times New Roman" panose="02020603050405020304" pitchFamily="18" charset="0"/>
            </a:endParaRP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1.0 Staff Data Validity Certification</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1.1 Summary of Special Education Staff by Administrative Unit, District &amp; Job Classification Category</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1.2 Summary of Job Classification by District Purchased Service Staff</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1.4 Special Education Directors &amp; Child Find Coordinators</a:t>
            </a:r>
          </a:p>
          <a:p>
            <a:pPr marL="342900" marR="0" lvl="0" indent="-342900">
              <a:lnSpc>
                <a:spcPct val="107000"/>
              </a:lnSpc>
              <a:spcAft>
                <a:spcPts val="800"/>
              </a:spcAft>
              <a:buFont typeface="Symbol" panose="05050102010706020507" pitchFamily="18" charset="2"/>
              <a:buChar char=""/>
            </a:pPr>
            <a:r>
              <a:rPr lang="en-US" sz="1400">
                <a:effectLst/>
                <a:latin typeface="Calibri" panose="020F0502020204030204" pitchFamily="34" charset="0"/>
                <a:ea typeface="Calibri" panose="020F0502020204030204" pitchFamily="34" charset="0"/>
                <a:cs typeface="Times New Roman" panose="02020603050405020304" pitchFamily="18" charset="0"/>
              </a:rPr>
              <a:t>SAM 1.5 Non-Qualified Personnel Status</a:t>
            </a:r>
          </a:p>
          <a:p>
            <a:pPr marL="0" marR="0" lvl="0" indent="0">
              <a:lnSpc>
                <a:spcPct val="107000"/>
              </a:lnSpc>
              <a:spcAft>
                <a:spcPts val="800"/>
              </a:spcAft>
              <a:buNone/>
            </a:pPr>
            <a:r>
              <a:rPr lang="en-US" sz="1400">
                <a:effectLst/>
                <a:latin typeface="Calibri" panose="020F0502020204030204" pitchFamily="34" charset="0"/>
                <a:ea typeface="Calibri" panose="020F0502020204030204" pitchFamily="34" charset="0"/>
                <a:cs typeface="Times New Roman" panose="02020603050405020304" pitchFamily="18" charset="0"/>
              </a:rPr>
              <a:t>*Please review Staff SAM Warnings DC208, DC209, DC210, DC211</a:t>
            </a:r>
          </a:p>
          <a:p>
            <a:pPr marL="0" indent="0">
              <a:buNone/>
            </a:pPr>
            <a:endParaRPr lang="en-US"/>
          </a:p>
        </p:txBody>
      </p:sp>
      <p:sp>
        <p:nvSpPr>
          <p:cNvPr id="4" name="Slide Number Placeholder 3">
            <a:extLst>
              <a:ext uri="{FF2B5EF4-FFF2-40B4-BE49-F238E27FC236}">
                <a16:creationId xmlns:a16="http://schemas.microsoft.com/office/drawing/2014/main" id="{B6111576-C4B7-24B5-3AA0-3FB6498CDB3F}"/>
              </a:ext>
            </a:extLst>
          </p:cNvPr>
          <p:cNvSpPr>
            <a:spLocks noGrp="1"/>
          </p:cNvSpPr>
          <p:nvPr>
            <p:ph type="sldNum" sz="quarter" idx="12"/>
          </p:nvPr>
        </p:nvSpPr>
        <p:spPr/>
        <p:txBody>
          <a:bodyPr/>
          <a:lstStyle/>
          <a:p>
            <a:fld id="{C479D5F6-EDCB-402A-AC08-4943A1820E8F}" type="slidenum">
              <a:rPr lang="en-US" smtClean="0"/>
              <a:pPr/>
              <a:t>18</a:t>
            </a:fld>
            <a:endParaRPr lang="en-US"/>
          </a:p>
        </p:txBody>
      </p:sp>
      <p:sp>
        <p:nvSpPr>
          <p:cNvPr id="35" name="Content Placeholder 5">
            <a:extLst>
              <a:ext uri="{FF2B5EF4-FFF2-40B4-BE49-F238E27FC236}">
                <a16:creationId xmlns:a16="http://schemas.microsoft.com/office/drawing/2014/main" id="{61CA927F-FBA7-D42F-5EFB-4844E98D32A3}"/>
              </a:ext>
            </a:extLst>
          </p:cNvPr>
          <p:cNvSpPr>
            <a:spLocks noGrp="1"/>
          </p:cNvSpPr>
          <p:nvPr>
            <p:ph sz="quarter" idx="14"/>
          </p:nvPr>
        </p:nvSpPr>
        <p:spPr>
          <a:xfrm>
            <a:off x="6053138" y="6356350"/>
            <a:ext cx="4392612" cy="361950"/>
          </a:xfrm>
        </p:spPr>
        <p:txBody>
          <a:bodyPr>
            <a:normAutofit/>
          </a:bodyPr>
          <a:lstStyle/>
          <a:p>
            <a:r>
              <a:rPr lang="en-US">
                <a:hlinkClick r:id="rId2"/>
              </a:rPr>
              <a:t>SpedDecCount@cde.state.co.us</a:t>
            </a:r>
            <a:r>
              <a:rPr lang="en-US"/>
              <a:t> </a:t>
            </a:r>
          </a:p>
        </p:txBody>
      </p:sp>
    </p:spTree>
    <p:extLst>
      <p:ext uri="{BB962C8B-B14F-4D97-AF65-F5344CB8AC3E}">
        <p14:creationId xmlns:p14="http://schemas.microsoft.com/office/powerpoint/2010/main" val="3422266987"/>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7327196C-25AB-F9F7-7EF7-703172516037}"/>
            </a:ext>
          </a:extLst>
        </p:cNvPr>
        <p:cNvGrpSpPr/>
        <p:nvPr/>
      </p:nvGrpSpPr>
      <p:grpSpPr>
        <a:xfrm>
          <a:off x="0" y="0"/>
          <a:ext cx="0" cy="0"/>
          <a:chOff x="0" y="0"/>
          <a:chExt cx="0" cy="0"/>
        </a:xfrm>
      </p:grpSpPr>
      <p:sp>
        <p:nvSpPr>
          <p:cNvPr id="2" name="Title 1">
            <a:extLst>
              <a:ext uri="{FF2B5EF4-FFF2-40B4-BE49-F238E27FC236}">
                <a16:creationId xmlns:a16="http://schemas.microsoft.com/office/drawing/2014/main" id="{9776427E-247E-06F0-A983-6ADFDC4DDC4B}"/>
              </a:ext>
            </a:extLst>
          </p:cNvPr>
          <p:cNvSpPr>
            <a:spLocks noGrp="1"/>
          </p:cNvSpPr>
          <p:nvPr>
            <p:ph type="title"/>
          </p:nvPr>
        </p:nvSpPr>
        <p:spPr>
          <a:xfrm>
            <a:off x="184276" y="139311"/>
            <a:ext cx="8065168" cy="898524"/>
          </a:xfrm>
        </p:spPr>
        <p:txBody>
          <a:bodyPr>
            <a:normAutofit/>
          </a:bodyPr>
          <a:lstStyle/>
          <a:p>
            <a:r>
              <a:rPr lang="en-US"/>
              <a:t>Special Education December Count:</a:t>
            </a:r>
            <a:br>
              <a:rPr lang="en-US"/>
            </a:br>
            <a:r>
              <a:rPr lang="en-US"/>
              <a:t>Student Duplicate Warnings</a:t>
            </a:r>
          </a:p>
        </p:txBody>
      </p:sp>
      <p:sp>
        <p:nvSpPr>
          <p:cNvPr id="3" name="Content Placeholder 2">
            <a:extLst>
              <a:ext uri="{FF2B5EF4-FFF2-40B4-BE49-F238E27FC236}">
                <a16:creationId xmlns:a16="http://schemas.microsoft.com/office/drawing/2014/main" id="{484F96F3-31F3-CA63-B03D-E2E442785933}"/>
              </a:ext>
            </a:extLst>
          </p:cNvPr>
          <p:cNvSpPr>
            <a:spLocks noGrp="1"/>
          </p:cNvSpPr>
          <p:nvPr>
            <p:ph idx="1"/>
          </p:nvPr>
        </p:nvSpPr>
        <p:spPr>
          <a:xfrm>
            <a:off x="332873" y="1253331"/>
            <a:ext cx="10515600" cy="3091487"/>
          </a:xfrm>
        </p:spPr>
        <p:txBody>
          <a:bodyPr>
            <a:normAutofit/>
          </a:bodyPr>
          <a:lstStyle/>
          <a:p>
            <a:r>
              <a:rPr lang="en-US" sz="1800">
                <a:highlight>
                  <a:srgbClr val="FFFF00"/>
                </a:highlight>
              </a:rPr>
              <a:t>Duplicate Students </a:t>
            </a:r>
            <a:r>
              <a:rPr lang="en-US" sz="1800"/>
              <a:t>– check for these warnings</a:t>
            </a:r>
          </a:p>
          <a:p>
            <a:pPr lvl="1"/>
            <a:r>
              <a:rPr lang="en-US" sz="1800">
                <a:highlight>
                  <a:srgbClr val="FFFF00"/>
                </a:highlight>
              </a:rPr>
              <a:t>DC154</a:t>
            </a:r>
            <a:r>
              <a:rPr lang="en-US" sz="1800"/>
              <a:t>: Another AU is also claiming a Funding Status of 50 for this student. Please verify attendance and enrollment records for December 1st. If your record is correct, you may leave it the same.</a:t>
            </a:r>
          </a:p>
          <a:p>
            <a:pPr lvl="1"/>
            <a:r>
              <a:rPr lang="en-US" sz="1800">
                <a:highlight>
                  <a:srgbClr val="FFFF00"/>
                </a:highlight>
              </a:rPr>
              <a:t>DC214</a:t>
            </a:r>
            <a:r>
              <a:rPr lang="en-US" sz="1800"/>
              <a:t>: Another AU is reporting that this student is attending in their AU. Please verify attendance and enrollment records for December 1st. If your record is correct, you may leave it the same and ignore this warning.</a:t>
            </a:r>
          </a:p>
          <a:p>
            <a:pPr lvl="2"/>
            <a:r>
              <a:rPr lang="en-US"/>
              <a:t>The other reporting AU is included in the far right column of the error report</a:t>
            </a:r>
          </a:p>
          <a:p>
            <a:pPr lvl="2"/>
            <a:r>
              <a:rPr lang="en-US"/>
              <a:t>Reference ‘</a:t>
            </a:r>
            <a:r>
              <a:rPr lang="en-US" b="1"/>
              <a:t>Pupils Attendance Information Codes</a:t>
            </a:r>
            <a:r>
              <a:rPr lang="en-US"/>
              <a:t>’ document from </a:t>
            </a:r>
            <a:r>
              <a:rPr lang="en-US">
                <a:hlinkClick r:id="rId2"/>
              </a:rPr>
              <a:t>December Count Snapshot webpage </a:t>
            </a:r>
            <a:r>
              <a:rPr lang="en-US"/>
              <a:t>under Additional Links for help with PAI and Funding Status Codes. </a:t>
            </a:r>
          </a:p>
          <a:p>
            <a:pPr lvl="2"/>
            <a:r>
              <a:rPr lang="en-US"/>
              <a:t>Contact List found in </a:t>
            </a:r>
            <a:r>
              <a:rPr lang="en-US" err="1"/>
              <a:t>Cognos</a:t>
            </a:r>
            <a:r>
              <a:rPr lang="en-US" err="1">
                <a:sym typeface="Wingdings" panose="05000000000000000000" pitchFamily="2" charset="2"/>
              </a:rPr>
              <a:t>Special</a:t>
            </a:r>
            <a:r>
              <a:rPr lang="en-US">
                <a:sym typeface="Wingdings" panose="05000000000000000000" pitchFamily="2" charset="2"/>
              </a:rPr>
              <a:t> Education December folder</a:t>
            </a:r>
            <a:endParaRPr lang="en-US"/>
          </a:p>
          <a:p>
            <a:pPr marL="914400" lvl="2" indent="0">
              <a:buNone/>
            </a:pPr>
            <a:endParaRPr lang="en-US" sz="1400"/>
          </a:p>
          <a:p>
            <a:pPr marL="914400" lvl="2" indent="0">
              <a:buNone/>
            </a:pPr>
            <a:endParaRPr lang="en-US" sz="900"/>
          </a:p>
        </p:txBody>
      </p:sp>
      <p:pic>
        <p:nvPicPr>
          <p:cNvPr id="10" name="Content Placeholder 5" descr="SPED December COGNOS report list">
            <a:extLst>
              <a:ext uri="{FF2B5EF4-FFF2-40B4-BE49-F238E27FC236}">
                <a16:creationId xmlns:a16="http://schemas.microsoft.com/office/drawing/2014/main" id="{DC5653EC-CBCB-066E-17FD-1D1F1994CB63}"/>
              </a:ext>
            </a:extLst>
          </p:cNvPr>
          <p:cNvPicPr>
            <a:picLocks noChangeAspect="1"/>
          </p:cNvPicPr>
          <p:nvPr/>
        </p:nvPicPr>
        <p:blipFill rotWithShape="1">
          <a:blip r:embed="rId3"/>
          <a:srcRect l="12861" t="46834" r="47891" b="21236"/>
          <a:stretch/>
        </p:blipFill>
        <p:spPr>
          <a:xfrm>
            <a:off x="2682240" y="4509135"/>
            <a:ext cx="4779301" cy="1682898"/>
          </a:xfrm>
          <a:prstGeom prst="rect">
            <a:avLst/>
          </a:prstGeom>
        </p:spPr>
      </p:pic>
      <p:sp>
        <p:nvSpPr>
          <p:cNvPr id="4" name="Slide Number Placeholder 3">
            <a:extLst>
              <a:ext uri="{FF2B5EF4-FFF2-40B4-BE49-F238E27FC236}">
                <a16:creationId xmlns:a16="http://schemas.microsoft.com/office/drawing/2014/main" id="{CB80256D-D519-24EE-F97E-374CC38D1921}"/>
              </a:ext>
            </a:extLst>
          </p:cNvPr>
          <p:cNvSpPr>
            <a:spLocks noGrp="1"/>
          </p:cNvSpPr>
          <p:nvPr>
            <p:ph type="sldNum" sz="quarter" idx="12"/>
          </p:nvPr>
        </p:nvSpPr>
        <p:spPr/>
        <p:txBody>
          <a:bodyPr/>
          <a:lstStyle/>
          <a:p>
            <a:fld id="{C479D5F6-EDCB-402A-AC08-4943A1820E8F}" type="slidenum">
              <a:rPr lang="en-US" smtClean="0"/>
              <a:pPr/>
              <a:t>19</a:t>
            </a:fld>
            <a:endParaRPr lang="en-US"/>
          </a:p>
        </p:txBody>
      </p:sp>
      <p:sp>
        <p:nvSpPr>
          <p:cNvPr id="8" name="Content Placeholder 4">
            <a:extLst>
              <a:ext uri="{FF2B5EF4-FFF2-40B4-BE49-F238E27FC236}">
                <a16:creationId xmlns:a16="http://schemas.microsoft.com/office/drawing/2014/main" id="{60C2B5AD-A41D-E40C-A301-8AA47257E8C0}"/>
              </a:ext>
            </a:extLst>
          </p:cNvPr>
          <p:cNvSpPr>
            <a:spLocks noGrp="1"/>
          </p:cNvSpPr>
          <p:nvPr>
            <p:ph sz="quarter" idx="13"/>
          </p:nvPr>
        </p:nvSpPr>
        <p:spPr>
          <a:xfrm>
            <a:off x="1366838" y="6356350"/>
            <a:ext cx="4483100" cy="361950"/>
          </a:xfrm>
        </p:spPr>
        <p:txBody>
          <a:bodyPr>
            <a:normAutofit fontScale="85000" lnSpcReduction="10000"/>
          </a:bodyPr>
          <a:lstStyle/>
          <a:p>
            <a:r>
              <a:rPr lang="en-US"/>
              <a:t>Special Education December Count – Lindsey Heitman</a:t>
            </a:r>
          </a:p>
        </p:txBody>
      </p:sp>
      <p:sp>
        <p:nvSpPr>
          <p:cNvPr id="9" name="Content Placeholder 5">
            <a:extLst>
              <a:ext uri="{FF2B5EF4-FFF2-40B4-BE49-F238E27FC236}">
                <a16:creationId xmlns:a16="http://schemas.microsoft.com/office/drawing/2014/main" id="{9273347B-4BCF-839E-33D9-34E090B49B0F}"/>
              </a:ext>
            </a:extLst>
          </p:cNvPr>
          <p:cNvSpPr>
            <a:spLocks noGrp="1"/>
          </p:cNvSpPr>
          <p:nvPr>
            <p:ph sz="quarter" idx="14"/>
          </p:nvPr>
        </p:nvSpPr>
        <p:spPr>
          <a:xfrm>
            <a:off x="6053138" y="6356350"/>
            <a:ext cx="4392612" cy="361950"/>
          </a:xfrm>
        </p:spPr>
        <p:txBody>
          <a:bodyPr>
            <a:normAutofit/>
          </a:bodyPr>
          <a:lstStyle/>
          <a:p>
            <a:r>
              <a:rPr lang="en-US">
                <a:hlinkClick r:id="rId4"/>
              </a:rPr>
              <a:t>SpedDecCount@cde.state.co.us</a:t>
            </a:r>
            <a:r>
              <a:rPr lang="en-US"/>
              <a:t> </a:t>
            </a:r>
          </a:p>
        </p:txBody>
      </p:sp>
    </p:spTree>
    <p:extLst>
      <p:ext uri="{BB962C8B-B14F-4D97-AF65-F5344CB8AC3E}">
        <p14:creationId xmlns:p14="http://schemas.microsoft.com/office/powerpoint/2010/main" val="3969251191"/>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6A4EC1D2-FE09-35C6-B8A8-FA94E7F7E7EA}"/>
              </a:ext>
            </a:extLst>
          </p:cNvPr>
          <p:cNvSpPr>
            <a:spLocks noGrp="1"/>
          </p:cNvSpPr>
          <p:nvPr>
            <p:ph type="title"/>
          </p:nvPr>
        </p:nvSpPr>
        <p:spPr/>
        <p:txBody>
          <a:bodyPr/>
          <a:lstStyle/>
          <a:p>
            <a:r>
              <a:rPr lang="en-US"/>
              <a:t>Colorado Department of Education</a:t>
            </a:r>
            <a:br>
              <a:rPr lang="en-US"/>
            </a:br>
            <a:r>
              <a:rPr lang="en-US"/>
              <a:t>Identity Management (IdM)</a:t>
            </a:r>
          </a:p>
        </p:txBody>
      </p:sp>
      <p:sp>
        <p:nvSpPr>
          <p:cNvPr id="6" name="Content Placeholder 5">
            <a:extLst>
              <a:ext uri="{FF2B5EF4-FFF2-40B4-BE49-F238E27FC236}">
                <a16:creationId xmlns:a16="http://schemas.microsoft.com/office/drawing/2014/main" id="{0C89954A-C5A6-529B-3607-A1A5FDA4A4D6}"/>
              </a:ext>
            </a:extLst>
          </p:cNvPr>
          <p:cNvSpPr>
            <a:spLocks noGrp="1"/>
          </p:cNvSpPr>
          <p:nvPr>
            <p:ph sz="half" idx="1"/>
          </p:nvPr>
        </p:nvSpPr>
        <p:spPr/>
        <p:txBody>
          <a:bodyPr>
            <a:normAutofit fontScale="92500"/>
          </a:bodyPr>
          <a:lstStyle/>
          <a:p>
            <a:pPr marL="0" indent="0">
              <a:buNone/>
            </a:pPr>
            <a:r>
              <a:rPr lang="en-US">
                <a:hlinkClick r:id="rId3"/>
              </a:rPr>
              <a:t>Identity Management Site</a:t>
            </a:r>
            <a:endParaRPr lang="en-US"/>
          </a:p>
          <a:p>
            <a:pPr marL="0" indent="0">
              <a:buNone/>
            </a:pPr>
            <a:r>
              <a:rPr lang="en-US">
                <a:hlinkClick r:id="rId4"/>
              </a:rPr>
              <a:t>Frequently Asked Questions</a:t>
            </a:r>
            <a:endParaRPr lang="en-US"/>
          </a:p>
          <a:p>
            <a:r>
              <a:rPr lang="en-US"/>
              <a:t>How do I add myself or others to the email listserv for town hall emails and/or a specific collection?</a:t>
            </a:r>
            <a:endParaRPr lang="en-US">
              <a:ea typeface="Calibri"/>
              <a:cs typeface="Calibri"/>
            </a:endParaRPr>
          </a:p>
          <a:p>
            <a:pPr lvl="1"/>
            <a:r>
              <a:rPr lang="en-US"/>
              <a:t>Email lists are dependent on a person’s access rights in IdM. Contact your LAM to get an account or be assigned to a specific collection.</a:t>
            </a:r>
            <a:endParaRPr lang="en-US">
              <a:ea typeface="Calibri"/>
              <a:cs typeface="Calibri"/>
            </a:endParaRPr>
          </a:p>
          <a:p>
            <a:r>
              <a:rPr lang="en-US"/>
              <a:t>Where can I find the IdM role mappings for Data Pipeline and other applications?</a:t>
            </a:r>
            <a:endParaRPr lang="en-US">
              <a:ea typeface="Calibri"/>
              <a:cs typeface="Calibri"/>
            </a:endParaRPr>
          </a:p>
          <a:p>
            <a:pPr lvl="1"/>
            <a:r>
              <a:rPr lang="en-US">
                <a:hlinkClick r:id="rId5"/>
              </a:rPr>
              <a:t>Role Mapping (XLS)</a:t>
            </a:r>
            <a:endParaRPr lang="en-US"/>
          </a:p>
          <a:p>
            <a:endParaRPr lang="en-US"/>
          </a:p>
        </p:txBody>
      </p:sp>
      <p:sp>
        <p:nvSpPr>
          <p:cNvPr id="2" name="Content Placeholder 1">
            <a:extLst>
              <a:ext uri="{FF2B5EF4-FFF2-40B4-BE49-F238E27FC236}">
                <a16:creationId xmlns:a16="http://schemas.microsoft.com/office/drawing/2014/main" id="{8D3A017B-8EAE-DBEB-61C6-391F67C502F2}"/>
              </a:ext>
            </a:extLst>
          </p:cNvPr>
          <p:cNvSpPr>
            <a:spLocks noGrp="1"/>
          </p:cNvSpPr>
          <p:nvPr>
            <p:ph sz="half" idx="2"/>
          </p:nvPr>
        </p:nvSpPr>
        <p:spPr/>
        <p:txBody>
          <a:bodyPr>
            <a:normAutofit lnSpcReduction="10000"/>
          </a:bodyPr>
          <a:lstStyle/>
          <a:p>
            <a:r>
              <a:rPr lang="en-US"/>
              <a:t>I am a LAM. How do I update the user permissions for someone in my district?</a:t>
            </a:r>
          </a:p>
          <a:p>
            <a:pPr lvl="1"/>
            <a:r>
              <a:rPr lang="en-US">
                <a:hlinkClick r:id="rId6"/>
              </a:rPr>
              <a:t>Follow the steps outlined in the IdM Quick Guide for Access Management (DOCX)</a:t>
            </a:r>
            <a:endParaRPr lang="en-US"/>
          </a:p>
          <a:p>
            <a:r>
              <a:rPr lang="en-US">
                <a:solidFill>
                  <a:srgbClr val="C00000"/>
                </a:solidFill>
              </a:rPr>
              <a:t>Important: </a:t>
            </a:r>
            <a:r>
              <a:rPr lang="en-US"/>
              <a:t>Users are not automatically removed from IdM when their email address is no longer active in your district. The LAM must deactivate their IdM account to ensure only designated staff can access CDE’s data reporting system.</a:t>
            </a:r>
          </a:p>
        </p:txBody>
      </p:sp>
      <p:sp>
        <p:nvSpPr>
          <p:cNvPr id="3" name="Slide Number Placeholder 2">
            <a:extLst>
              <a:ext uri="{FF2B5EF4-FFF2-40B4-BE49-F238E27FC236}">
                <a16:creationId xmlns:a16="http://schemas.microsoft.com/office/drawing/2014/main" id="{92DD435D-8305-B0C9-9A06-D7D4D26FE1C3}"/>
              </a:ext>
            </a:extLst>
          </p:cNvPr>
          <p:cNvSpPr>
            <a:spLocks noGrp="1"/>
          </p:cNvSpPr>
          <p:nvPr>
            <p:ph type="sldNum" sz="quarter" idx="12"/>
          </p:nvPr>
        </p:nvSpPr>
        <p:spPr/>
        <p:txBody>
          <a:bodyPr/>
          <a:lstStyle/>
          <a:p>
            <a:fld id="{C479D5F6-EDCB-402A-AC08-4943A1820E8F}" type="slidenum">
              <a:rPr lang="en-US" smtClean="0"/>
              <a:pPr/>
              <a:t>2</a:t>
            </a:fld>
            <a:endParaRPr lang="en-US"/>
          </a:p>
        </p:txBody>
      </p:sp>
    </p:spTree>
    <p:extLst>
      <p:ext uri="{BB962C8B-B14F-4D97-AF65-F5344CB8AC3E}">
        <p14:creationId xmlns:p14="http://schemas.microsoft.com/office/powerpoint/2010/main" val="4141676678"/>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a:extLst>
            <a:ext uri="{FF2B5EF4-FFF2-40B4-BE49-F238E27FC236}">
              <a16:creationId xmlns:a16="http://schemas.microsoft.com/office/drawing/2014/main" id="{F28CE4A9-A995-864E-353E-7D6FE9DA29BE}"/>
            </a:ext>
          </a:extLst>
        </p:cNvPr>
        <p:cNvGrpSpPr/>
        <p:nvPr/>
      </p:nvGrpSpPr>
      <p:grpSpPr>
        <a:xfrm>
          <a:off x="0" y="0"/>
          <a:ext cx="0" cy="0"/>
          <a:chOff x="0" y="0"/>
          <a:chExt cx="0" cy="0"/>
        </a:xfrm>
      </p:grpSpPr>
      <p:sp>
        <p:nvSpPr>
          <p:cNvPr id="6" name="Text Placeholder 5">
            <a:extLst>
              <a:ext uri="{FF2B5EF4-FFF2-40B4-BE49-F238E27FC236}">
                <a16:creationId xmlns:a16="http://schemas.microsoft.com/office/drawing/2014/main" id="{67D67F32-7980-C8D9-A909-3C4B1ED4A8D2}"/>
              </a:ext>
            </a:extLst>
          </p:cNvPr>
          <p:cNvSpPr>
            <a:spLocks noGrp="1"/>
          </p:cNvSpPr>
          <p:nvPr>
            <p:ph idx="1"/>
          </p:nvPr>
        </p:nvSpPr>
        <p:spPr>
          <a:xfrm>
            <a:off x="310812" y="70594"/>
            <a:ext cx="5785188" cy="1146531"/>
          </a:xfrm>
        </p:spPr>
        <p:txBody>
          <a:bodyPr>
            <a:normAutofit fontScale="25000" lnSpcReduction="20000"/>
          </a:bodyPr>
          <a:lstStyle/>
          <a:p>
            <a:endParaRPr lang="en-US"/>
          </a:p>
          <a:p>
            <a:pPr marL="0" indent="0">
              <a:buNone/>
            </a:pPr>
            <a:r>
              <a:rPr lang="en-US" sz="8600">
                <a:solidFill>
                  <a:schemeClr val="bg1"/>
                </a:solidFill>
                <a:latin typeface="Museo Slab 500"/>
              </a:rPr>
              <a:t>December Count – IMPORTANT CHECK FOR MISSING STUDENT RECORDS:</a:t>
            </a:r>
          </a:p>
          <a:p>
            <a:pPr marL="0" indent="0">
              <a:buNone/>
            </a:pPr>
            <a:r>
              <a:rPr lang="en-US" sz="8600">
                <a:solidFill>
                  <a:schemeClr val="bg1"/>
                </a:solidFill>
                <a:latin typeface="Museo Slab 500"/>
              </a:rPr>
              <a:t>Records Not in Snapshot Report </a:t>
            </a:r>
          </a:p>
          <a:p>
            <a:endParaRPr lang="en-US"/>
          </a:p>
        </p:txBody>
      </p:sp>
      <p:sp>
        <p:nvSpPr>
          <p:cNvPr id="15" name="TextBox 14">
            <a:extLst>
              <a:ext uri="{FF2B5EF4-FFF2-40B4-BE49-F238E27FC236}">
                <a16:creationId xmlns:a16="http://schemas.microsoft.com/office/drawing/2014/main" id="{EB33F18B-9414-44C7-DB3C-BD86CD7A7BEE}"/>
              </a:ext>
            </a:extLst>
          </p:cNvPr>
          <p:cNvSpPr txBox="1"/>
          <p:nvPr/>
        </p:nvSpPr>
        <p:spPr>
          <a:xfrm>
            <a:off x="310812" y="1027733"/>
            <a:ext cx="9086920" cy="2277547"/>
          </a:xfrm>
          <a:prstGeom prst="rect">
            <a:avLst/>
          </a:prstGeom>
          <a:noFill/>
        </p:spPr>
        <p:txBody>
          <a:bodyPr wrap="square" rtlCol="0">
            <a:spAutoFit/>
          </a:bodyPr>
          <a:lstStyle/>
          <a:p>
            <a:endParaRPr lang="en-US" sz="1200"/>
          </a:p>
          <a:p>
            <a:pPr marL="171450" indent="-171450">
              <a:buFont typeface="Arial" panose="020B0604020202020204" pitchFamily="34" charset="0"/>
              <a:buChar char="•"/>
            </a:pPr>
            <a:r>
              <a:rPr lang="en-US" sz="1400"/>
              <a:t>Not all records on this report </a:t>
            </a:r>
            <a:r>
              <a:rPr lang="en-US" sz="1400" i="1"/>
              <a:t>should</a:t>
            </a:r>
            <a:r>
              <a:rPr lang="en-US" sz="1400"/>
              <a:t> be in your snapshot. Records are correctly excluded if they have a Start Date or Exit Date that doesn’t overlap 12/01 or no Start Date at all.  They are fine to hang out in the Interchange (holding place) until Sped EOY.</a:t>
            </a:r>
          </a:p>
          <a:p>
            <a:endParaRPr lang="en-US" sz="1400"/>
          </a:p>
          <a:p>
            <a:pPr marL="171450" indent="-171450">
              <a:buFont typeface="Arial" panose="020B0604020202020204" pitchFamily="34" charset="0"/>
              <a:buChar char="•"/>
            </a:pPr>
            <a:r>
              <a:rPr lang="en-US" sz="1400"/>
              <a:t>Records are excluded from snapshot if :</a:t>
            </a:r>
          </a:p>
          <a:p>
            <a:pPr marL="628650" lvl="1" indent="-171450">
              <a:buFont typeface="Arial" panose="020B0604020202020204" pitchFamily="34" charset="0"/>
              <a:buChar char="•"/>
            </a:pPr>
            <a:r>
              <a:rPr lang="en-US" sz="1400"/>
              <a:t>They have interchange errors  - these records should likely be in the snapshot</a:t>
            </a:r>
          </a:p>
          <a:p>
            <a:pPr marL="628650" lvl="1" indent="-171450">
              <a:buFont typeface="Arial" panose="020B0604020202020204" pitchFamily="34" charset="0"/>
              <a:buChar char="•"/>
            </a:pPr>
            <a:r>
              <a:rPr lang="en-US" sz="1400"/>
              <a:t>They don’t have a matching SASID or LASID in the Child and Participation files – these records should likely be in the snapshot</a:t>
            </a:r>
          </a:p>
          <a:p>
            <a:endParaRPr lang="en-US"/>
          </a:p>
        </p:txBody>
      </p:sp>
      <p:pic>
        <p:nvPicPr>
          <p:cNvPr id="5" name="Picture 4" descr="screenshot of Data Pipeline Records Not in Snaphsot report">
            <a:extLst>
              <a:ext uri="{FF2B5EF4-FFF2-40B4-BE49-F238E27FC236}">
                <a16:creationId xmlns:a16="http://schemas.microsoft.com/office/drawing/2014/main" id="{4E620DAC-D14E-26B0-F0AB-42F9EC5981FC}"/>
              </a:ext>
            </a:extLst>
          </p:cNvPr>
          <p:cNvPicPr>
            <a:picLocks noChangeAspect="1"/>
          </p:cNvPicPr>
          <p:nvPr/>
        </p:nvPicPr>
        <p:blipFill rotWithShape="1">
          <a:blip r:embed="rId2"/>
          <a:srcRect l="24" t="9696" r="37871" b="53142"/>
          <a:stretch/>
        </p:blipFill>
        <p:spPr>
          <a:xfrm>
            <a:off x="1959079" y="2958302"/>
            <a:ext cx="7172541" cy="2682572"/>
          </a:xfrm>
          <a:prstGeom prst="rect">
            <a:avLst/>
          </a:prstGeom>
        </p:spPr>
      </p:pic>
      <p:sp>
        <p:nvSpPr>
          <p:cNvPr id="16" name="TextBox 15">
            <a:extLst>
              <a:ext uri="{FF2B5EF4-FFF2-40B4-BE49-F238E27FC236}">
                <a16:creationId xmlns:a16="http://schemas.microsoft.com/office/drawing/2014/main" id="{AFF1CF44-04B1-242E-37FF-BB64891C2C60}"/>
              </a:ext>
            </a:extLst>
          </p:cNvPr>
          <p:cNvSpPr txBox="1"/>
          <p:nvPr/>
        </p:nvSpPr>
        <p:spPr>
          <a:xfrm>
            <a:off x="5125312" y="3552720"/>
            <a:ext cx="2164298" cy="830997"/>
          </a:xfrm>
          <a:prstGeom prst="rect">
            <a:avLst/>
          </a:prstGeom>
          <a:noFill/>
        </p:spPr>
        <p:txBody>
          <a:bodyPr wrap="square" rtlCol="0">
            <a:spAutoFit/>
          </a:bodyPr>
          <a:lstStyle/>
          <a:p>
            <a:r>
              <a:rPr lang="en-US" sz="1600" b="1">
                <a:solidFill>
                  <a:schemeClr val="accent2"/>
                </a:solidFill>
              </a:rPr>
              <a:t>Filter on Snapshot Type ‘December Student’ and each file </a:t>
            </a:r>
          </a:p>
        </p:txBody>
      </p:sp>
      <p:cxnSp>
        <p:nvCxnSpPr>
          <p:cNvPr id="17" name="Straight Connector 16" title="Arrow">
            <a:extLst>
              <a:ext uri="{FF2B5EF4-FFF2-40B4-BE49-F238E27FC236}">
                <a16:creationId xmlns:a16="http://schemas.microsoft.com/office/drawing/2014/main" id="{1B23D672-926C-E2C1-5DB9-A2DE6462E2B2}"/>
              </a:ext>
            </a:extLst>
          </p:cNvPr>
          <p:cNvCxnSpPr>
            <a:cxnSpLocks/>
          </p:cNvCxnSpPr>
          <p:nvPr/>
        </p:nvCxnSpPr>
        <p:spPr>
          <a:xfrm flipH="1" flipV="1">
            <a:off x="2995796" y="5305348"/>
            <a:ext cx="668502" cy="565710"/>
          </a:xfrm>
          <a:prstGeom prst="line">
            <a:avLst/>
          </a:prstGeom>
          <a:ln w="25400">
            <a:solidFill>
              <a:schemeClr val="accent3"/>
            </a:solidFill>
            <a:headEnd type="stealth" w="lg" len="lg"/>
            <a:tailEnd type="stealth" w="lg" len="lg"/>
          </a:ln>
        </p:spPr>
        <p:style>
          <a:lnRef idx="1">
            <a:schemeClr val="accent1"/>
          </a:lnRef>
          <a:fillRef idx="0">
            <a:schemeClr val="accent1"/>
          </a:fillRef>
          <a:effectRef idx="0">
            <a:schemeClr val="accent1"/>
          </a:effectRef>
          <a:fontRef idx="minor">
            <a:schemeClr val="tx1"/>
          </a:fontRef>
        </p:style>
      </p:cxnSp>
      <p:sp>
        <p:nvSpPr>
          <p:cNvPr id="2" name="TextBox 1">
            <a:extLst>
              <a:ext uri="{FF2B5EF4-FFF2-40B4-BE49-F238E27FC236}">
                <a16:creationId xmlns:a16="http://schemas.microsoft.com/office/drawing/2014/main" id="{BC86197E-6D80-1605-6163-E58B67127564}"/>
              </a:ext>
            </a:extLst>
          </p:cNvPr>
          <p:cNvSpPr txBox="1"/>
          <p:nvPr/>
        </p:nvSpPr>
        <p:spPr>
          <a:xfrm>
            <a:off x="7527636" y="4651411"/>
            <a:ext cx="3278909" cy="1200329"/>
          </a:xfrm>
          <a:prstGeom prst="rect">
            <a:avLst/>
          </a:prstGeom>
          <a:noFill/>
        </p:spPr>
        <p:txBody>
          <a:bodyPr wrap="square" rtlCol="0">
            <a:spAutoFit/>
          </a:bodyPr>
          <a:lstStyle/>
          <a:p>
            <a:r>
              <a:rPr lang="en-US" b="1"/>
              <a:t>Missing records= missed funding! Check for records that were receiving SPED services as of 12/01/23.  </a:t>
            </a:r>
          </a:p>
        </p:txBody>
      </p:sp>
      <p:sp>
        <p:nvSpPr>
          <p:cNvPr id="11" name="Title 10">
            <a:extLst>
              <a:ext uri="{FF2B5EF4-FFF2-40B4-BE49-F238E27FC236}">
                <a16:creationId xmlns:a16="http://schemas.microsoft.com/office/drawing/2014/main" id="{2649DD88-947B-D88C-1AF2-CB3BBAB010E1}"/>
              </a:ext>
            </a:extLst>
          </p:cNvPr>
          <p:cNvSpPr txBox="1">
            <a:spLocks noGrp="1"/>
          </p:cNvSpPr>
          <p:nvPr>
            <p:ph type="title" idx="4294967295"/>
          </p:nvPr>
        </p:nvSpPr>
        <p:spPr>
          <a:xfrm>
            <a:off x="1881188" y="5870575"/>
            <a:ext cx="6646862" cy="461963"/>
          </a:xfrm>
          <a:prstGeom prst="rect">
            <a:avLst/>
          </a:prstGeom>
          <a:solidFill>
            <a:schemeClr val="accent3">
              <a:alpha val="25000"/>
            </a:schemeClr>
          </a:solidFill>
          <a:ln>
            <a:solidFill>
              <a:schemeClr val="accent3"/>
            </a:solidFill>
            <a:prstDash/>
          </a:ln>
          <a:effectLst/>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a:ln>
                  <a:noFill/>
                </a:ln>
                <a:solidFill>
                  <a:schemeClr val="tx1"/>
                </a:solidFill>
                <a:effectLst/>
                <a:uLnTx/>
                <a:uFillTx/>
                <a:latin typeface="+mn-lt"/>
                <a:ea typeface="+mn-ea"/>
                <a:cs typeface="+mn-cs"/>
              </a:rPr>
              <a:t>Pipeline Reports </a:t>
            </a:r>
            <a:r>
              <a:rPr kumimoji="0" lang="en-US" sz="2400" b="0" i="0" u="none" strike="noStrike" kern="1200" cap="none" spc="0" normalizeH="0" baseline="0" noProof="0">
                <a:ln>
                  <a:noFill/>
                </a:ln>
                <a:solidFill>
                  <a:schemeClr val="tx1"/>
                </a:solidFill>
                <a:effectLst/>
                <a:uLnTx/>
                <a:uFillTx/>
                <a:latin typeface="+mn-lt"/>
                <a:ea typeface="+mn-ea"/>
                <a:cs typeface="+mn-cs"/>
                <a:sym typeface="Wingdings" panose="05000000000000000000" pitchFamily="2" charset="2"/>
              </a:rPr>
              <a:t> </a:t>
            </a:r>
            <a:r>
              <a:rPr kumimoji="0" lang="en-US" sz="2400" b="0" i="0" u="none" strike="noStrike" kern="1200" cap="none" spc="0" normalizeH="0" baseline="0" noProof="0">
                <a:ln>
                  <a:noFill/>
                </a:ln>
                <a:solidFill>
                  <a:schemeClr val="tx1"/>
                </a:solidFill>
                <a:effectLst/>
                <a:uLnTx/>
                <a:uFillTx/>
                <a:latin typeface="+mn-lt"/>
                <a:ea typeface="+mn-ea"/>
                <a:cs typeface="+mn-cs"/>
              </a:rPr>
              <a:t>Records Not in Snapshot</a:t>
            </a:r>
          </a:p>
        </p:txBody>
      </p:sp>
      <p:sp>
        <p:nvSpPr>
          <p:cNvPr id="20" name="Arrow: Right 19">
            <a:extLst>
              <a:ext uri="{FF2B5EF4-FFF2-40B4-BE49-F238E27FC236}">
                <a16:creationId xmlns:a16="http://schemas.microsoft.com/office/drawing/2014/main" id="{ACD9A1BB-5693-7B69-5224-9A855C297537}"/>
              </a:ext>
              <a:ext uri="{C183D7F6-B498-43B3-948B-1728B52AA6E4}">
                <adec:decorative xmlns:adec="http://schemas.microsoft.com/office/drawing/2017/decorative" val="1"/>
              </a:ext>
            </a:extLst>
          </p:cNvPr>
          <p:cNvSpPr/>
          <p:nvPr/>
        </p:nvSpPr>
        <p:spPr>
          <a:xfrm>
            <a:off x="3415934" y="4318956"/>
            <a:ext cx="218867" cy="188171"/>
          </a:xfrm>
          <a:prstGeom prst="rightArrow">
            <a:avLst/>
          </a:prstGeom>
          <a:solidFill>
            <a:schemeClr val="accent2"/>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2" name="TextBox 21">
            <a:extLst>
              <a:ext uri="{FF2B5EF4-FFF2-40B4-BE49-F238E27FC236}">
                <a16:creationId xmlns:a16="http://schemas.microsoft.com/office/drawing/2014/main" id="{7EAA6412-A875-A1B9-AD62-AA10352DFB91}"/>
              </a:ext>
            </a:extLst>
          </p:cNvPr>
          <p:cNvSpPr txBox="1"/>
          <p:nvPr/>
        </p:nvSpPr>
        <p:spPr>
          <a:xfrm>
            <a:off x="1959078" y="6465656"/>
            <a:ext cx="7086600" cy="261610"/>
          </a:xfrm>
          <a:prstGeom prst="rect">
            <a:avLst/>
          </a:prstGeom>
          <a:noFill/>
        </p:spPr>
        <p:txBody>
          <a:bodyPr wrap="square">
            <a:spAutoFit/>
          </a:bodyPr>
          <a:lstStyle/>
          <a:p>
            <a:pPr lvl="0"/>
            <a:r>
              <a:rPr lang="en-US" sz="1100">
                <a:solidFill>
                  <a:prstClr val="black"/>
                </a:solidFill>
              </a:rPr>
              <a:t>Special Education December Count - Lindsey Heitman - SpedDecCount@cde.state.co.us</a:t>
            </a:r>
          </a:p>
        </p:txBody>
      </p:sp>
      <p:sp>
        <p:nvSpPr>
          <p:cNvPr id="3" name="Slide Number Placeholder 2">
            <a:extLst>
              <a:ext uri="{FF2B5EF4-FFF2-40B4-BE49-F238E27FC236}">
                <a16:creationId xmlns:a16="http://schemas.microsoft.com/office/drawing/2014/main" id="{A29B213D-C018-8CFF-33D9-E3A24047E623}"/>
              </a:ext>
            </a:extLst>
          </p:cNvPr>
          <p:cNvSpPr>
            <a:spLocks noGrp="1"/>
          </p:cNvSpPr>
          <p:nvPr>
            <p:ph type="sldNum" sz="quarter" idx="12"/>
          </p:nvPr>
        </p:nvSpPr>
        <p:spPr/>
        <p:txBody>
          <a:bodyPr/>
          <a:lstStyle/>
          <a:p>
            <a:fld id="{67726FA2-3EC9-4717-AD62-D8C823692DD3}" type="slidenum">
              <a:rPr lang="en-US" smtClean="0"/>
              <a:pPr/>
              <a:t>20</a:t>
            </a:fld>
            <a:endParaRPr lang="en-US"/>
          </a:p>
        </p:txBody>
      </p:sp>
    </p:spTree>
    <p:extLst>
      <p:ext uri="{BB962C8B-B14F-4D97-AF65-F5344CB8AC3E}">
        <p14:creationId xmlns:p14="http://schemas.microsoft.com/office/powerpoint/2010/main" val="3674759564"/>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t>Questions &amp; Resources:</a:t>
            </a:r>
            <a:br>
              <a:rPr lang="en-US"/>
            </a:br>
            <a:r>
              <a:rPr lang="en-US"/>
              <a:t>Special Education December Count</a:t>
            </a:r>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Lindsey Heitman</a:t>
            </a:r>
          </a:p>
          <a:p>
            <a:r>
              <a:rPr lang="en-US">
                <a:latin typeface="Museo Slab 500"/>
                <a:hlinkClick r:id="rId2"/>
              </a:rPr>
              <a:t>SpedDecCount@cde.state.co.us</a:t>
            </a:r>
            <a:r>
              <a:rPr lang="en-US">
                <a:latin typeface="Museo Slab 500"/>
              </a:rPr>
              <a:t> </a:t>
            </a:r>
          </a:p>
          <a:p>
            <a:r>
              <a:rPr lang="en-US">
                <a:latin typeface="Museo Slab 500"/>
              </a:rPr>
              <a:t>(720) 456-2033</a:t>
            </a:r>
            <a:endParaRPr lang="en-US"/>
          </a:p>
          <a:p>
            <a:endParaRPr lang="en-US"/>
          </a:p>
          <a:p>
            <a:r>
              <a:rPr lang="en-US" sz="2000">
                <a:latin typeface="Museo Slab 500"/>
                <a:hlinkClick r:id="rId3"/>
              </a:rPr>
              <a:t>Special Education IEP Interchange Webpage</a:t>
            </a:r>
            <a:br>
              <a:rPr lang="en-US" sz="2000"/>
            </a:br>
            <a:r>
              <a:rPr lang="en-US" sz="2000">
                <a:latin typeface="Museo Slab 500"/>
                <a:hlinkClick r:id="rId4"/>
              </a:rPr>
              <a:t>Special Education December Snapshot Webpage</a:t>
            </a:r>
            <a:br>
              <a:rPr lang="en-US" sz="2000">
                <a:hlinkClick r:id="rId5"/>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21</a:t>
            </a:fld>
            <a:endParaRPr lang="en-US"/>
          </a:p>
        </p:txBody>
      </p:sp>
    </p:spTree>
    <p:extLst>
      <p:ext uri="{BB962C8B-B14F-4D97-AF65-F5344CB8AC3E}">
        <p14:creationId xmlns:p14="http://schemas.microsoft.com/office/powerpoint/2010/main" val="78397161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6A12942-3060-A605-2DD5-60573A108DDD}"/>
              </a:ext>
            </a:extLst>
          </p:cNvPr>
          <p:cNvSpPr>
            <a:spLocks noGrp="1"/>
          </p:cNvSpPr>
          <p:nvPr>
            <p:ph type="ctrTitle"/>
          </p:nvPr>
        </p:nvSpPr>
        <p:spPr/>
        <p:txBody>
          <a:bodyPr>
            <a:normAutofit/>
          </a:bodyPr>
          <a:lstStyle/>
          <a:p>
            <a:r>
              <a:rPr lang="en-US">
                <a:latin typeface="Museo Slab 500"/>
              </a:rPr>
              <a:t>Summer EBT</a:t>
            </a:r>
            <a:endParaRPr lang="en-US"/>
          </a:p>
        </p:txBody>
      </p:sp>
      <p:sp>
        <p:nvSpPr>
          <p:cNvPr id="6" name="Content Placeholder 5">
            <a:extLst>
              <a:ext uri="{FF2B5EF4-FFF2-40B4-BE49-F238E27FC236}">
                <a16:creationId xmlns:a16="http://schemas.microsoft.com/office/drawing/2014/main" id="{C75DFE38-ED8C-8D2F-6BF4-9A98E48A88BE}"/>
              </a:ext>
            </a:extLst>
          </p:cNvPr>
          <p:cNvSpPr>
            <a:spLocks noGrp="1"/>
          </p:cNvSpPr>
          <p:nvPr>
            <p:ph sz="quarter" idx="13"/>
          </p:nvPr>
        </p:nvSpPr>
        <p:spPr/>
        <p:txBody>
          <a:bodyPr vert="horz" lIns="91440" tIns="45720" rIns="91440" bIns="45720" rtlCol="0" anchor="t">
            <a:normAutofit lnSpcReduction="10000"/>
          </a:bodyPr>
          <a:lstStyle/>
          <a:p>
            <a:endParaRPr lang="en-US">
              <a:latin typeface="Museo Slab 500"/>
            </a:endParaRPr>
          </a:p>
          <a:p>
            <a:r>
              <a:rPr lang="en-US">
                <a:latin typeface="Museo Slab 500"/>
              </a:rPr>
              <a:t>Collin Slutzky</a:t>
            </a:r>
            <a:endParaRPr lang="en-US"/>
          </a:p>
        </p:txBody>
      </p:sp>
      <p:sp>
        <p:nvSpPr>
          <p:cNvPr id="4" name="Slide Number Placeholder 3">
            <a:extLst>
              <a:ext uri="{FF2B5EF4-FFF2-40B4-BE49-F238E27FC236}">
                <a16:creationId xmlns:a16="http://schemas.microsoft.com/office/drawing/2014/main" id="{4286C34D-93DE-7979-0D47-2CE34C2D8D49}"/>
              </a:ext>
            </a:extLst>
          </p:cNvPr>
          <p:cNvSpPr>
            <a:spLocks noGrp="1"/>
          </p:cNvSpPr>
          <p:nvPr>
            <p:ph type="sldNum" sz="quarter" idx="12"/>
          </p:nvPr>
        </p:nvSpPr>
        <p:spPr/>
        <p:txBody>
          <a:bodyPr/>
          <a:lstStyle/>
          <a:p>
            <a:fld id="{C479D5F6-EDCB-402A-AC08-4943A1820E8F}" type="slidenum">
              <a:rPr lang="en-US" smtClean="0"/>
              <a:pPr/>
              <a:t>22</a:t>
            </a:fld>
            <a:endParaRPr lang="en-US"/>
          </a:p>
        </p:txBody>
      </p:sp>
    </p:spTree>
    <p:extLst>
      <p:ext uri="{BB962C8B-B14F-4D97-AF65-F5344CB8AC3E}">
        <p14:creationId xmlns:p14="http://schemas.microsoft.com/office/powerpoint/2010/main" val="3176056638"/>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D3A3BC-C3C5-ED57-84AB-C43489AE16AB}"/>
              </a:ext>
            </a:extLst>
          </p:cNvPr>
          <p:cNvSpPr>
            <a:spLocks noGrp="1"/>
          </p:cNvSpPr>
          <p:nvPr>
            <p:ph type="title"/>
          </p:nvPr>
        </p:nvSpPr>
        <p:spPr/>
        <p:txBody>
          <a:bodyPr>
            <a:normAutofit/>
          </a:bodyPr>
          <a:lstStyle/>
          <a:p>
            <a:r>
              <a:rPr lang="en-US"/>
              <a:t>Summer EBT Data Collection</a:t>
            </a:r>
          </a:p>
        </p:txBody>
      </p:sp>
      <p:sp>
        <p:nvSpPr>
          <p:cNvPr id="3" name="Content Placeholder 2">
            <a:extLst>
              <a:ext uri="{FF2B5EF4-FFF2-40B4-BE49-F238E27FC236}">
                <a16:creationId xmlns:a16="http://schemas.microsoft.com/office/drawing/2014/main" id="{F737E5AD-A4D8-5218-9778-9BFD2F764487}"/>
              </a:ext>
            </a:extLst>
          </p:cNvPr>
          <p:cNvSpPr>
            <a:spLocks noGrp="1"/>
          </p:cNvSpPr>
          <p:nvPr>
            <p:ph idx="1"/>
          </p:nvPr>
        </p:nvSpPr>
        <p:spPr/>
        <p:txBody>
          <a:bodyPr vert="horz" lIns="68580" tIns="34290" rIns="68580" bIns="34290" rtlCol="0" anchor="t">
            <a:noAutofit/>
          </a:bodyPr>
          <a:lstStyle/>
          <a:p>
            <a:r>
              <a:rPr lang="en-US">
                <a:latin typeface="Trebuchet MS"/>
              </a:rPr>
              <a:t>Data Collection opened February 3rd.</a:t>
            </a:r>
            <a:endParaRPr lang="en-US"/>
          </a:p>
          <a:p>
            <a:r>
              <a:rPr lang="en-US">
                <a:latin typeface="Trebuchet MS"/>
              </a:rPr>
              <a:t>File layout is unchanged from last year.</a:t>
            </a:r>
            <a:endParaRPr lang="en-US"/>
          </a:p>
          <a:p>
            <a:r>
              <a:rPr lang="en-US">
                <a:latin typeface="Trebuchet MS"/>
              </a:rPr>
              <a:t>Error-free files must be submitted by February 28th.</a:t>
            </a:r>
          </a:p>
          <a:p>
            <a:r>
              <a:rPr lang="en-US">
                <a:latin typeface="Trebuchet MS"/>
              </a:rPr>
              <a:t>Districts have the following options for submitting student records:</a:t>
            </a:r>
            <a:endParaRPr lang="en-US"/>
          </a:p>
          <a:p>
            <a:pPr lvl="1"/>
            <a:r>
              <a:rPr lang="en-US">
                <a:latin typeface="Trebuchet MS"/>
              </a:rPr>
              <a:t>Submit data for all students enrolled in National School Lunch Program sites only. </a:t>
            </a:r>
          </a:p>
          <a:p>
            <a:pPr lvl="1"/>
            <a:r>
              <a:rPr lang="en-US">
                <a:latin typeface="Trebuchet MS"/>
              </a:rPr>
              <a:t>Submit data for all students enrolled in NSLP sites and data for any F/R eligible transfer students to non-NSLP sites during the school year (any student that was enrolled at a NSLP site, even for a short period of time, would be eligible for S-EBT benefits) </a:t>
            </a:r>
          </a:p>
          <a:p>
            <a:pPr lvl="1"/>
            <a:r>
              <a:rPr lang="en-US">
                <a:latin typeface="Trebuchet MS"/>
              </a:rPr>
              <a:t>Submit data for all enrolled students at both NSLP sites and non-NSLP sites. </a:t>
            </a:r>
          </a:p>
          <a:p>
            <a:r>
              <a:rPr lang="en-US">
                <a:latin typeface="Trebuchet MS"/>
              </a:rPr>
              <a:t>Submitting data for all enrolled students will be the easiest option for most districts, as your S-EBT reports from your SIS likely use this option.</a:t>
            </a:r>
            <a:endParaRPr lang="en-US"/>
          </a:p>
          <a:p>
            <a:endParaRPr lang="en-US"/>
          </a:p>
          <a:p>
            <a:endParaRPr lang="en-US"/>
          </a:p>
          <a:p>
            <a:endParaRPr lang="en-US"/>
          </a:p>
        </p:txBody>
      </p:sp>
      <p:sp>
        <p:nvSpPr>
          <p:cNvPr id="4" name="Slide Number Placeholder 3">
            <a:extLst>
              <a:ext uri="{FF2B5EF4-FFF2-40B4-BE49-F238E27FC236}">
                <a16:creationId xmlns:a16="http://schemas.microsoft.com/office/drawing/2014/main" id="{C557EE2F-098A-C046-B846-69C99717CC16}"/>
              </a:ext>
            </a:extLst>
          </p:cNvPr>
          <p:cNvSpPr>
            <a:spLocks noGrp="1"/>
          </p:cNvSpPr>
          <p:nvPr>
            <p:ph type="sldNum" sz="quarter" idx="12"/>
          </p:nvPr>
        </p:nvSpPr>
        <p:spPr/>
        <p:txBody>
          <a:bodyPr/>
          <a:lstStyle/>
          <a:p>
            <a:fld id="{C479D5F6-EDCB-402A-AC08-4943A1820E8F}" type="slidenum">
              <a:rPr lang="en-US" smtClean="0"/>
              <a:pPr/>
              <a:t>23</a:t>
            </a:fld>
            <a:endParaRPr lang="en-US"/>
          </a:p>
        </p:txBody>
      </p:sp>
      <p:sp>
        <p:nvSpPr>
          <p:cNvPr id="16" name="Content Placeholder 6">
            <a:extLst>
              <a:ext uri="{FF2B5EF4-FFF2-40B4-BE49-F238E27FC236}">
                <a16:creationId xmlns:a16="http://schemas.microsoft.com/office/drawing/2014/main" id="{A3E6E43B-BC7C-6C6C-7E56-BC7C5F0699F1}"/>
              </a:ext>
            </a:extLst>
          </p:cNvPr>
          <p:cNvSpPr>
            <a:spLocks noGrp="1"/>
          </p:cNvSpPr>
          <p:nvPr>
            <p:ph sz="quarter" idx="13"/>
          </p:nvPr>
        </p:nvSpPr>
        <p:spPr/>
        <p:txBody>
          <a:bodyPr>
            <a:normAutofit/>
          </a:bodyPr>
          <a:lstStyle/>
          <a:p>
            <a:r>
              <a:rPr lang="en-US"/>
              <a:t>Summer EBT</a:t>
            </a:r>
          </a:p>
        </p:txBody>
      </p:sp>
      <p:sp>
        <p:nvSpPr>
          <p:cNvPr id="7" name="Content Placeholder 6">
            <a:extLst>
              <a:ext uri="{FF2B5EF4-FFF2-40B4-BE49-F238E27FC236}">
                <a16:creationId xmlns:a16="http://schemas.microsoft.com/office/drawing/2014/main" id="{C719CE00-524C-D1D1-764B-CD2BD670A5B1}"/>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365850526"/>
      </p:ext>
    </p:extLst>
  </p:cSld>
  <p:clrMapOvr>
    <a:masterClrMapping/>
  </p:clrMapOvr>
  <p:extLst>
    <p:ext uri="{6950BFC3-D8DA-4A85-94F7-54DA5524770B}">
      <p188:commentRel xmlns:p188="http://schemas.microsoft.com/office/powerpoint/2018/8/main" r:id="rId3"/>
    </p:ext>
  </p:extLst>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lstStyle/>
          <a:p>
            <a:r>
              <a:rPr lang="en-US">
                <a:latin typeface="Museo Slab 500"/>
              </a:rPr>
              <a:t>Summer EBT Data Collection:</a:t>
            </a:r>
            <a:br>
              <a:rPr lang="en-US">
                <a:latin typeface="Museo Slab 500"/>
              </a:rPr>
            </a:br>
            <a:r>
              <a:rPr lang="en-US">
                <a:latin typeface="Museo Slab 500"/>
              </a:rPr>
              <a:t>Preparing your file</a:t>
            </a:r>
            <a:endParaRPr lang="en-US"/>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253330"/>
            <a:ext cx="10515600" cy="4798219"/>
          </a:xfrm>
        </p:spPr>
        <p:txBody>
          <a:bodyPr vert="horz" lIns="0" tIns="0" rIns="0" bIns="0" rtlCol="0" anchor="t">
            <a:normAutofit lnSpcReduction="10000"/>
          </a:bodyPr>
          <a:lstStyle/>
          <a:p>
            <a:r>
              <a:rPr lang="en-US">
                <a:latin typeface="Trebuchet MS"/>
              </a:rPr>
              <a:t>Verify that Free and Reduced Lunch status is up-to-date for all students.</a:t>
            </a:r>
          </a:p>
          <a:p>
            <a:r>
              <a:rPr lang="en-US">
                <a:latin typeface="Trebuchet MS"/>
              </a:rPr>
              <a:t>Every student must have one listed parent/guardian with a valid address. </a:t>
            </a:r>
          </a:p>
          <a:p>
            <a:pPr lvl="1"/>
            <a:r>
              <a:rPr lang="en-US">
                <a:highlight>
                  <a:srgbClr val="FFFF00"/>
                </a:highlight>
                <a:latin typeface="Trebuchet MS"/>
              </a:rPr>
              <a:t>Issues with parent/guardian info will delay benefit issuance</a:t>
            </a:r>
            <a:r>
              <a:rPr lang="en-US">
                <a:latin typeface="Trebuchet MS"/>
              </a:rPr>
              <a:t>.</a:t>
            </a:r>
          </a:p>
          <a:p>
            <a:r>
              <a:rPr lang="en-US">
                <a:latin typeface="Trebuchet MS"/>
              </a:rPr>
              <a:t>Check the S-EBT report in your SIS and make sure it matches the S-EBT file layout available on the </a:t>
            </a:r>
            <a:r>
              <a:rPr lang="en-US">
                <a:latin typeface="Trebuchet MS"/>
                <a:hlinkClick r:id="rId2"/>
              </a:rPr>
              <a:t>data collection resource page</a:t>
            </a:r>
            <a:r>
              <a:rPr lang="en-US">
                <a:latin typeface="Trebuchet MS"/>
              </a:rPr>
              <a:t>. </a:t>
            </a:r>
            <a:endParaRPr lang="en-US"/>
          </a:p>
          <a:p>
            <a:pPr lvl="1">
              <a:buFont typeface="Courier New" panose="020B0604020202020204" pitchFamily="34" charset="0"/>
              <a:buChar char="o"/>
            </a:pPr>
            <a:r>
              <a:rPr lang="en-US">
                <a:latin typeface="Trebuchet MS"/>
              </a:rPr>
              <a:t>If the S-EBT report from your SIS is missing or incorrect, please contact your vendor immediately and include Collin Slutzky (</a:t>
            </a:r>
            <a:r>
              <a:rPr lang="en-US">
                <a:latin typeface="Trebuchet MS"/>
                <a:hlinkClick r:id="rId3"/>
              </a:rPr>
              <a:t>slutzky_c@cde.state.co.us</a:t>
            </a:r>
            <a:r>
              <a:rPr lang="en-US">
                <a:latin typeface="Trebuchet MS"/>
              </a:rPr>
              <a:t>) on communications. </a:t>
            </a:r>
            <a:endParaRPr lang="en-US"/>
          </a:p>
          <a:p>
            <a:r>
              <a:rPr lang="en-US">
                <a:latin typeface="Trebuchet MS"/>
              </a:rPr>
              <a:t>Plan to submit your first file by Friday, February 7th so you have plenty of time to correct errors. </a:t>
            </a:r>
            <a:endParaRPr lang="en-US"/>
          </a:p>
          <a:p>
            <a:r>
              <a:rPr lang="en-US">
                <a:latin typeface="Trebuchet MS"/>
              </a:rPr>
              <a:t>Bookmark the </a:t>
            </a:r>
            <a:r>
              <a:rPr lang="en-US">
                <a:latin typeface="Trebuchet MS"/>
                <a:hlinkClick r:id="rId4"/>
              </a:rPr>
              <a:t>form to schedule office hours</a:t>
            </a:r>
            <a:r>
              <a:rPr lang="en-US">
                <a:latin typeface="Trebuchet MS"/>
              </a:rPr>
              <a:t> in case you have issues uploading your file or resolving errors. </a:t>
            </a:r>
          </a:p>
          <a:p>
            <a:r>
              <a:rPr lang="en-US">
                <a:latin typeface="Trebuchet MS"/>
              </a:rPr>
              <a:t>A data collection manual covering the basic process of submitting S-EBT data is available soon on the </a:t>
            </a:r>
            <a:r>
              <a:rPr lang="en-US">
                <a:latin typeface="Trebuchet MS"/>
                <a:hlinkClick r:id="rId2"/>
              </a:rPr>
              <a:t>collection resources page</a:t>
            </a:r>
            <a:r>
              <a:rPr lang="en-US">
                <a:latin typeface="Trebuchet MS"/>
              </a:rPr>
              <a:t>. </a:t>
            </a:r>
            <a:endParaRPr lang="en-US"/>
          </a:p>
          <a:p>
            <a:pPr marL="0" indent="0">
              <a:buNone/>
            </a:pPr>
            <a:endParaRPr lang="en-US"/>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24</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2815576142"/>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7C00A6-62E0-5402-BC2A-31E0453FB54A}"/>
              </a:ext>
            </a:extLst>
          </p:cNvPr>
          <p:cNvSpPr>
            <a:spLocks noGrp="1"/>
          </p:cNvSpPr>
          <p:nvPr>
            <p:ph type="title"/>
          </p:nvPr>
        </p:nvSpPr>
        <p:spPr/>
        <p:txBody>
          <a:bodyPr>
            <a:normAutofit/>
          </a:bodyPr>
          <a:lstStyle/>
          <a:p>
            <a:r>
              <a:rPr lang="en-US">
                <a:latin typeface="Museo Slab 500"/>
              </a:rPr>
              <a:t>Summer EBT Data Collection:</a:t>
            </a:r>
            <a:br>
              <a:rPr lang="en-US">
                <a:latin typeface="Museo Slab 500"/>
              </a:rPr>
            </a:br>
            <a:r>
              <a:rPr lang="en-US">
                <a:latin typeface="Museo Slab 500"/>
              </a:rPr>
              <a:t>Additional Notes</a:t>
            </a:r>
            <a:endParaRPr lang="en-US"/>
          </a:p>
        </p:txBody>
      </p:sp>
      <p:sp>
        <p:nvSpPr>
          <p:cNvPr id="4" name="Content Placeholder 3">
            <a:extLst>
              <a:ext uri="{FF2B5EF4-FFF2-40B4-BE49-F238E27FC236}">
                <a16:creationId xmlns:a16="http://schemas.microsoft.com/office/drawing/2014/main" id="{B81E262B-2CF2-ED20-6409-E4416C90E5BE}"/>
              </a:ext>
            </a:extLst>
          </p:cNvPr>
          <p:cNvSpPr>
            <a:spLocks noGrp="1"/>
          </p:cNvSpPr>
          <p:nvPr>
            <p:ph idx="1"/>
          </p:nvPr>
        </p:nvSpPr>
        <p:spPr>
          <a:xfrm>
            <a:off x="838200" y="1253331"/>
            <a:ext cx="10515600" cy="4351338"/>
          </a:xfrm>
        </p:spPr>
        <p:txBody>
          <a:bodyPr vert="horz" lIns="0" tIns="0" rIns="0" bIns="0" rtlCol="0" anchor="t">
            <a:normAutofit/>
          </a:bodyPr>
          <a:lstStyle/>
          <a:p>
            <a:r>
              <a:rPr lang="en-US"/>
              <a:t>Some errors were not behaving correctly and have been changed to warnings:</a:t>
            </a:r>
          </a:p>
          <a:p>
            <a:pPr lvl="1"/>
            <a:r>
              <a:rPr lang="en-US"/>
              <a:t>PB272: There are students included in the October Student Count report that are not included in the S-EBT submission for the District.</a:t>
            </a:r>
          </a:p>
          <a:p>
            <a:pPr lvl="2"/>
            <a:r>
              <a:rPr lang="en-US"/>
              <a:t>This error did not account for students included in October Count for administrative purposes only.</a:t>
            </a:r>
          </a:p>
          <a:p>
            <a:pPr lvl="1"/>
            <a:r>
              <a:rPr lang="en-US"/>
              <a:t>PB276: Parent's Primary Telephone Number must be a valid year but phone number.</a:t>
            </a:r>
          </a:p>
          <a:p>
            <a:pPr lvl="2"/>
            <a:r>
              <a:rPr lang="en-US"/>
              <a:t>This error contradicts guidance in the file layout to use “None” for parents/guardians with no phone number. </a:t>
            </a:r>
          </a:p>
          <a:p>
            <a:r>
              <a:rPr lang="en-US"/>
              <a:t>Please let us know if you think any other errors are behaving incorrectly.</a:t>
            </a:r>
          </a:p>
        </p:txBody>
      </p:sp>
      <p:sp>
        <p:nvSpPr>
          <p:cNvPr id="5" name="Slide Number Placeholder 4">
            <a:extLst>
              <a:ext uri="{FF2B5EF4-FFF2-40B4-BE49-F238E27FC236}">
                <a16:creationId xmlns:a16="http://schemas.microsoft.com/office/drawing/2014/main" id="{3B983160-F26B-7FC2-8EBA-4371D707D435}"/>
              </a:ext>
            </a:extLst>
          </p:cNvPr>
          <p:cNvSpPr>
            <a:spLocks noGrp="1"/>
          </p:cNvSpPr>
          <p:nvPr>
            <p:ph type="sldNum" sz="quarter" idx="12"/>
          </p:nvPr>
        </p:nvSpPr>
        <p:spPr/>
        <p:txBody>
          <a:bodyPr/>
          <a:lstStyle/>
          <a:p>
            <a:fld id="{C479D5F6-EDCB-402A-AC08-4943A1820E8F}" type="slidenum">
              <a:rPr lang="en-US" smtClean="0"/>
              <a:pPr/>
              <a:t>25</a:t>
            </a:fld>
            <a:endParaRPr lang="en-US"/>
          </a:p>
        </p:txBody>
      </p:sp>
      <p:sp>
        <p:nvSpPr>
          <p:cNvPr id="6" name="Content Placeholder 5">
            <a:extLst>
              <a:ext uri="{FF2B5EF4-FFF2-40B4-BE49-F238E27FC236}">
                <a16:creationId xmlns:a16="http://schemas.microsoft.com/office/drawing/2014/main" id="{CE9DABD7-BF99-4E7D-9AF0-F81A72D8AA0A}"/>
              </a:ext>
            </a:extLst>
          </p:cNvPr>
          <p:cNvSpPr>
            <a:spLocks noGrp="1"/>
          </p:cNvSpPr>
          <p:nvPr>
            <p:ph sz="quarter" idx="13"/>
          </p:nvPr>
        </p:nvSpPr>
        <p:spPr/>
        <p:txBody>
          <a:bodyPr/>
          <a:lstStyle/>
          <a:p>
            <a:r>
              <a:rPr lang="en-US"/>
              <a:t>Summer EBT</a:t>
            </a:r>
          </a:p>
        </p:txBody>
      </p:sp>
      <p:sp>
        <p:nvSpPr>
          <p:cNvPr id="7" name="Content Placeholder 6">
            <a:extLst>
              <a:ext uri="{FF2B5EF4-FFF2-40B4-BE49-F238E27FC236}">
                <a16:creationId xmlns:a16="http://schemas.microsoft.com/office/drawing/2014/main" id="{50F1C93C-6592-AD92-EB9B-B5C4ED9D969C}"/>
              </a:ext>
            </a:extLst>
          </p:cNvPr>
          <p:cNvSpPr>
            <a:spLocks noGrp="1"/>
          </p:cNvSpPr>
          <p:nvPr>
            <p:ph sz="quarter" idx="14"/>
          </p:nvPr>
        </p:nvSpPr>
        <p:spPr/>
        <p:txBody>
          <a:bodyPr/>
          <a:lstStyle/>
          <a:p>
            <a:r>
              <a:rPr lang="en-US"/>
              <a:t>s-ebt@cde.state.co.us</a:t>
            </a:r>
          </a:p>
        </p:txBody>
      </p:sp>
    </p:spTree>
    <p:extLst>
      <p:ext uri="{BB962C8B-B14F-4D97-AF65-F5344CB8AC3E}">
        <p14:creationId xmlns:p14="http://schemas.microsoft.com/office/powerpoint/2010/main" val="467082449"/>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222E4C28-041D-59D2-0291-9738FE10DDD0}"/>
              </a:ext>
            </a:extLst>
          </p:cNvPr>
          <p:cNvSpPr>
            <a:spLocks noGrp="1"/>
          </p:cNvSpPr>
          <p:nvPr>
            <p:ph type="title"/>
          </p:nvPr>
        </p:nvSpPr>
        <p:spPr>
          <a:xfrm>
            <a:off x="155447" y="237745"/>
            <a:ext cx="6228419" cy="1197864"/>
          </a:xfrm>
        </p:spPr>
        <p:txBody>
          <a:bodyPr/>
          <a:lstStyle/>
          <a:p>
            <a:r>
              <a:rPr lang="en-US">
                <a:latin typeface="Museo Slab 500"/>
              </a:rPr>
              <a:t>Questions &amp; Resources:</a:t>
            </a:r>
            <a:br>
              <a:rPr lang="en-US"/>
            </a:br>
            <a:r>
              <a:rPr lang="en-US">
                <a:latin typeface="Museo Slab 500"/>
              </a:rPr>
              <a:t>Summer EBT</a:t>
            </a:r>
            <a:endParaRPr lang="en-US"/>
          </a:p>
        </p:txBody>
      </p:sp>
      <p:sp>
        <p:nvSpPr>
          <p:cNvPr id="3" name="Content Placeholder 2">
            <a:extLst>
              <a:ext uri="{FF2B5EF4-FFF2-40B4-BE49-F238E27FC236}">
                <a16:creationId xmlns:a16="http://schemas.microsoft.com/office/drawing/2014/main" id="{1C053128-2E61-BD39-9230-D3FF32B16187}"/>
              </a:ext>
            </a:extLst>
          </p:cNvPr>
          <p:cNvSpPr>
            <a:spLocks noGrp="1"/>
          </p:cNvSpPr>
          <p:nvPr>
            <p:ph sz="quarter" idx="13"/>
          </p:nvPr>
        </p:nvSpPr>
        <p:spPr>
          <a:xfrm>
            <a:off x="1509623" y="1574275"/>
            <a:ext cx="9170946" cy="3685881"/>
          </a:xfrm>
        </p:spPr>
        <p:txBody>
          <a:bodyPr/>
          <a:lstStyle/>
          <a:p>
            <a:r>
              <a:rPr lang="en-US" sz="2800">
                <a:latin typeface="Museo Slab 500"/>
              </a:rPr>
              <a:t>Collin Slutzky</a:t>
            </a:r>
          </a:p>
          <a:p>
            <a:r>
              <a:rPr lang="en-US">
                <a:latin typeface="Museo Slab 500"/>
                <a:hlinkClick r:id="rId2"/>
              </a:rPr>
              <a:t>s-ebt@cde.state.co.us</a:t>
            </a:r>
            <a:r>
              <a:rPr lang="en-US">
                <a:latin typeface="Museo Slab 500"/>
              </a:rPr>
              <a:t> </a:t>
            </a:r>
          </a:p>
          <a:p>
            <a:r>
              <a:rPr lang="en-US">
                <a:latin typeface="Museo Slab 500"/>
              </a:rPr>
              <a:t>(720) 760-3569</a:t>
            </a:r>
            <a:endParaRPr lang="en-US"/>
          </a:p>
          <a:p>
            <a:endParaRPr lang="en-US"/>
          </a:p>
          <a:p>
            <a:r>
              <a:rPr lang="en-US" sz="2000">
                <a:latin typeface="Museo Slab 500"/>
                <a:hlinkClick r:id="rId3"/>
              </a:rPr>
              <a:t>S-EBT Data Collection Resources</a:t>
            </a:r>
            <a:br>
              <a:rPr lang="en-US" sz="2000">
                <a:hlinkClick r:id="rId3"/>
              </a:rPr>
            </a:br>
            <a:endParaRPr lang="en-US" sz="2000"/>
          </a:p>
        </p:txBody>
      </p:sp>
      <p:sp>
        <p:nvSpPr>
          <p:cNvPr id="5" name="Slide Number Placeholder 4">
            <a:extLst>
              <a:ext uri="{FF2B5EF4-FFF2-40B4-BE49-F238E27FC236}">
                <a16:creationId xmlns:a16="http://schemas.microsoft.com/office/drawing/2014/main" id="{1C9484EE-4D96-A829-722C-57C7F3AF3218}"/>
              </a:ext>
            </a:extLst>
          </p:cNvPr>
          <p:cNvSpPr>
            <a:spLocks noGrp="1"/>
          </p:cNvSpPr>
          <p:nvPr>
            <p:ph type="sldNum" sz="quarter" idx="12"/>
          </p:nvPr>
        </p:nvSpPr>
        <p:spPr/>
        <p:txBody>
          <a:bodyPr/>
          <a:lstStyle/>
          <a:p>
            <a:fld id="{C479D5F6-EDCB-402A-AC08-4943A1820E8F}" type="slidenum">
              <a:rPr lang="en-US" smtClean="0"/>
              <a:pPr/>
              <a:t>26</a:t>
            </a:fld>
            <a:endParaRPr lang="en-US"/>
          </a:p>
        </p:txBody>
      </p:sp>
    </p:spTree>
    <p:extLst>
      <p:ext uri="{BB962C8B-B14F-4D97-AF65-F5344CB8AC3E}">
        <p14:creationId xmlns:p14="http://schemas.microsoft.com/office/powerpoint/2010/main" val="522260969"/>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24CECD5E-1E1A-1689-976C-32AD4D1D126C}"/>
              </a:ext>
            </a:extLst>
          </p:cNvPr>
          <p:cNvSpPr>
            <a:spLocks noGrp="1"/>
          </p:cNvSpPr>
          <p:nvPr>
            <p:ph type="title"/>
          </p:nvPr>
        </p:nvSpPr>
        <p:spPr>
          <a:xfrm>
            <a:off x="443565" y="205176"/>
            <a:ext cx="8065168" cy="898524"/>
          </a:xfrm>
        </p:spPr>
        <p:txBody>
          <a:bodyPr>
            <a:normAutofit/>
          </a:bodyPr>
          <a:lstStyle/>
          <a:p>
            <a:r>
              <a:rPr lang="en-US"/>
              <a:t>Thank you for Joining Today!</a:t>
            </a:r>
          </a:p>
        </p:txBody>
      </p:sp>
      <p:sp>
        <p:nvSpPr>
          <p:cNvPr id="11" name="Content Placeholder 10">
            <a:extLst>
              <a:ext uri="{FF2B5EF4-FFF2-40B4-BE49-F238E27FC236}">
                <a16:creationId xmlns:a16="http://schemas.microsoft.com/office/drawing/2014/main" id="{27F5BE03-B291-E94C-3DAF-8370278906D9}"/>
              </a:ext>
            </a:extLst>
          </p:cNvPr>
          <p:cNvSpPr>
            <a:spLocks noGrp="1"/>
          </p:cNvSpPr>
          <p:nvPr>
            <p:ph sz="quarter" idx="13"/>
          </p:nvPr>
        </p:nvSpPr>
        <p:spPr>
          <a:xfrm>
            <a:off x="727969" y="1210320"/>
            <a:ext cx="2512381" cy="5647680"/>
          </a:xfrm>
          <a:solidFill>
            <a:srgbClr val="478CCA"/>
          </a:solidFill>
          <a:ln>
            <a:noFill/>
          </a:ln>
        </p:spPr>
        <p:txBody>
          <a:bodyPr/>
          <a:lstStyle/>
          <a:p>
            <a:r>
              <a:rPr lang="en-US">
                <a:latin typeface="Trebuchet MS"/>
              </a:rPr>
              <a:t>Next Town Hall will be February 13</a:t>
            </a:r>
            <a:r>
              <a:rPr lang="en-US" baseline="30000">
                <a:latin typeface="Trebuchet MS"/>
              </a:rPr>
              <a:t>th</a:t>
            </a:r>
            <a:r>
              <a:rPr lang="en-US">
                <a:latin typeface="Trebuchet MS"/>
              </a:rPr>
              <a:t>  </a:t>
            </a:r>
          </a:p>
        </p:txBody>
      </p:sp>
      <p:sp>
        <p:nvSpPr>
          <p:cNvPr id="9" name="Content Placeholder 8">
            <a:extLst>
              <a:ext uri="{FF2B5EF4-FFF2-40B4-BE49-F238E27FC236}">
                <a16:creationId xmlns:a16="http://schemas.microsoft.com/office/drawing/2014/main" id="{E629D08D-0862-A990-348E-E0C3CB1AA69E}"/>
              </a:ext>
            </a:extLst>
          </p:cNvPr>
          <p:cNvSpPr>
            <a:spLocks noGrp="1"/>
          </p:cNvSpPr>
          <p:nvPr>
            <p:ph idx="1"/>
          </p:nvPr>
        </p:nvSpPr>
        <p:spPr>
          <a:xfrm>
            <a:off x="3524754" y="1210320"/>
            <a:ext cx="7172743" cy="5647680"/>
          </a:xfrm>
        </p:spPr>
        <p:txBody>
          <a:bodyPr/>
          <a:lstStyle/>
          <a:p>
            <a:pPr lvl="0"/>
            <a:r>
              <a:rPr lang="en-US" b="1"/>
              <a:t>Reminder:</a:t>
            </a:r>
          </a:p>
          <a:p>
            <a:pPr lvl="0"/>
            <a:r>
              <a:rPr lang="en-US"/>
              <a:t>Syncplicity folders are specific to a collection. Email the collection lead if you need access to your LEA’s Syncplicity folder for a collection.</a:t>
            </a:r>
          </a:p>
          <a:p>
            <a:pPr lvl="0"/>
            <a:endParaRPr lang="en-US"/>
          </a:p>
          <a:p>
            <a:pPr lvl="0"/>
            <a:r>
              <a:rPr lang="en-US"/>
              <a:t>Tip: Bookmark the </a:t>
            </a:r>
            <a:r>
              <a:rPr lang="en-US">
                <a:hlinkClick r:id="rId2"/>
              </a:rPr>
              <a:t>Syncplicity login site.</a:t>
            </a:r>
            <a:endParaRPr lang="en-US"/>
          </a:p>
        </p:txBody>
      </p:sp>
      <p:sp>
        <p:nvSpPr>
          <p:cNvPr id="5" name="Slide Number Placeholder 4">
            <a:extLst>
              <a:ext uri="{FF2B5EF4-FFF2-40B4-BE49-F238E27FC236}">
                <a16:creationId xmlns:a16="http://schemas.microsoft.com/office/drawing/2014/main" id="{446E6883-2597-2A8C-27BA-38B9CE2F1FD4}"/>
              </a:ext>
              <a:ext uri="{C183D7F6-B498-43B3-948B-1728B52AA6E4}">
                <adec:decorative xmlns:adec="http://schemas.microsoft.com/office/drawing/2017/decorative" val="1"/>
              </a:ext>
            </a:extLst>
          </p:cNvPr>
          <p:cNvSpPr>
            <a:spLocks noGrp="1"/>
          </p:cNvSpPr>
          <p:nvPr>
            <p:ph type="sldNum" sz="quarter" idx="12"/>
          </p:nvPr>
        </p:nvSpPr>
        <p:spPr>
          <a:xfrm>
            <a:off x="332873" y="6356351"/>
            <a:ext cx="830909" cy="362338"/>
          </a:xfrm>
        </p:spPr>
        <p:txBody>
          <a:bodyPr/>
          <a:lstStyle/>
          <a:p>
            <a:fld id="{C479D5F6-EDCB-402A-AC08-4943A1820E8F}" type="slidenum">
              <a:rPr lang="en-US" smtClean="0"/>
              <a:pPr/>
              <a:t>27</a:t>
            </a:fld>
            <a:endParaRPr lang="en-US"/>
          </a:p>
        </p:txBody>
      </p:sp>
      <p:pic>
        <p:nvPicPr>
          <p:cNvPr id="7" name="Picture 6" descr="syncplicity icon">
            <a:extLst>
              <a:ext uri="{FF2B5EF4-FFF2-40B4-BE49-F238E27FC236}">
                <a16:creationId xmlns:a16="http://schemas.microsoft.com/office/drawing/2014/main" id="{E0A9F36D-3A11-E1D8-941F-2456648C9B83}"/>
              </a:ext>
            </a:extLst>
          </p:cNvPr>
          <p:cNvPicPr>
            <a:picLocks noChangeAspect="1"/>
          </p:cNvPicPr>
          <p:nvPr/>
        </p:nvPicPr>
        <p:blipFill>
          <a:blip r:embed="rId3">
            <a:extLst>
              <a:ext uri="{28A0092B-C50C-407E-A947-70E740481C1C}">
                <a14:useLocalDpi xmlns:a14="http://schemas.microsoft.com/office/drawing/2010/main" val="0"/>
              </a:ext>
            </a:extLst>
          </a:blip>
          <a:stretch>
            <a:fillRect/>
          </a:stretch>
        </p:blipFill>
        <p:spPr>
          <a:xfrm>
            <a:off x="6592499" y="1373799"/>
            <a:ext cx="5304218" cy="1024407"/>
          </a:xfrm>
          <a:prstGeom prst="rect">
            <a:avLst/>
          </a:prstGeom>
        </p:spPr>
      </p:pic>
    </p:spTree>
    <p:extLst>
      <p:ext uri="{BB962C8B-B14F-4D97-AF65-F5344CB8AC3E}">
        <p14:creationId xmlns:p14="http://schemas.microsoft.com/office/powerpoint/2010/main" val="794275993"/>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bg>
      <p:bgPr>
        <a:solidFill>
          <a:schemeClr val="accent1"/>
        </a:solidFill>
        <a:effectLst/>
      </p:bgPr>
    </p:bg>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0CEB96DD-D22A-4D24-782E-BD0F67CE87D1}"/>
              </a:ext>
            </a:extLst>
          </p:cNvPr>
          <p:cNvSpPr>
            <a:spLocks noGrp="1"/>
          </p:cNvSpPr>
          <p:nvPr>
            <p:ph type="title"/>
          </p:nvPr>
        </p:nvSpPr>
        <p:spPr>
          <a:xfrm>
            <a:off x="5331716" y="798741"/>
            <a:ext cx="6251110" cy="906492"/>
          </a:xfrm>
        </p:spPr>
        <p:txBody>
          <a:bodyPr vert="horz" lIns="91440" tIns="45720" rIns="91440" bIns="45720" rtlCol="0" anchor="b">
            <a:normAutofit/>
          </a:bodyPr>
          <a:lstStyle/>
          <a:p>
            <a:r>
              <a:rPr lang="en-US" sz="5400"/>
              <a:t>What is PII?</a:t>
            </a:r>
          </a:p>
        </p:txBody>
      </p:sp>
      <p:sp useBgFill="1">
        <p:nvSpPr>
          <p:cNvPr id="47" name="Rectangle 42">
            <a:extLst>
              <a:ext uri="{FF2B5EF4-FFF2-40B4-BE49-F238E27FC236}">
                <a16:creationId xmlns:a16="http://schemas.microsoft.com/office/drawing/2014/main" id="{2C61293E-6EBE-43EF-A52C-9BEBFD7679D4}"/>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0" y="0"/>
            <a:ext cx="12188952"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pic>
        <p:nvPicPr>
          <p:cNvPr id="38" name="Picture 8">
            <a:extLst>
              <a:ext uri="{FF2B5EF4-FFF2-40B4-BE49-F238E27FC236}">
                <a16:creationId xmlns:a16="http://schemas.microsoft.com/office/drawing/2014/main" id="{BAD7085A-BD5F-8A1F-F7A2-5122964EFAD4}"/>
              </a:ext>
              <a:ext uri="{C183D7F6-B498-43B3-948B-1728B52AA6E4}">
                <adec:decorative xmlns:adec="http://schemas.microsoft.com/office/drawing/2017/decorative" val="1"/>
              </a:ext>
            </a:extLst>
          </p:cNvPr>
          <p:cNvPicPr>
            <a:picLocks noGrp="1" noChangeAspect="1" noChangeArrowheads="1"/>
          </p:cNvPicPr>
          <p:nvPr>
            <p:ph sz="half" idx="1"/>
          </p:nvPr>
        </p:nvPicPr>
        <p:blipFill rotWithShape="1">
          <a:blip r:embed="rId2">
            <a:extLst>
              <a:ext uri="{28A0092B-C50C-407E-A947-70E740481C1C}">
                <a14:useLocalDpi xmlns:a14="http://schemas.microsoft.com/office/drawing/2010/main" val="0"/>
              </a:ext>
            </a:extLst>
          </a:blip>
          <a:srcRect l="19305" r="35363" b="-1"/>
          <a:stretch/>
        </p:blipFill>
        <p:spPr bwMode="auto">
          <a:xfrm>
            <a:off x="1" y="10"/>
            <a:ext cx="4657344" cy="6857990"/>
          </a:xfrm>
          <a:custGeom>
            <a:avLst/>
            <a:gdLst/>
            <a:ahLst/>
            <a:cxnLst/>
            <a:rect l="l" t="t" r="r" b="b"/>
            <a:pathLst>
              <a:path w="4657344" h="6858000">
                <a:moveTo>
                  <a:pt x="0" y="0"/>
                </a:moveTo>
                <a:lnTo>
                  <a:pt x="3429755" y="0"/>
                </a:lnTo>
                <a:lnTo>
                  <a:pt x="3526016" y="148742"/>
                </a:lnTo>
                <a:cubicBezTo>
                  <a:pt x="3657740" y="365513"/>
                  <a:pt x="3777402" y="589569"/>
                  <a:pt x="3886489" y="819975"/>
                </a:cubicBezTo>
                <a:cubicBezTo>
                  <a:pt x="3891856" y="833492"/>
                  <a:pt x="3900663" y="845393"/>
                  <a:pt x="3912049" y="854514"/>
                </a:cubicBezTo>
                <a:cubicBezTo>
                  <a:pt x="3897352" y="819849"/>
                  <a:pt x="3883037" y="784928"/>
                  <a:pt x="3868083" y="750263"/>
                </a:cubicBezTo>
                <a:cubicBezTo>
                  <a:pt x="3806989" y="608712"/>
                  <a:pt x="3742478" y="469145"/>
                  <a:pt x="3674155" y="331786"/>
                </a:cubicBezTo>
                <a:lnTo>
                  <a:pt x="3496656" y="0"/>
                </a:lnTo>
                <a:lnTo>
                  <a:pt x="3554371" y="0"/>
                </a:lnTo>
                <a:lnTo>
                  <a:pt x="3661621" y="196614"/>
                </a:lnTo>
                <a:cubicBezTo>
                  <a:pt x="3856899" y="573253"/>
                  <a:pt x="4021071" y="966066"/>
                  <a:pt x="4161279" y="1371196"/>
                </a:cubicBezTo>
                <a:cubicBezTo>
                  <a:pt x="4379525" y="2007265"/>
                  <a:pt x="4530141" y="2664286"/>
                  <a:pt x="4610660" y="3331516"/>
                </a:cubicBezTo>
                <a:cubicBezTo>
                  <a:pt x="4652837" y="3672965"/>
                  <a:pt x="4671625" y="4013908"/>
                  <a:pt x="4645040" y="4357388"/>
                </a:cubicBezTo>
                <a:cubicBezTo>
                  <a:pt x="4613599" y="4758899"/>
                  <a:pt x="4566181" y="5157998"/>
                  <a:pt x="4485789" y="5552906"/>
                </a:cubicBezTo>
                <a:cubicBezTo>
                  <a:pt x="4397121" y="5988893"/>
                  <a:pt x="4276748" y="6414594"/>
                  <a:pt x="4117769" y="6828295"/>
                </a:cubicBezTo>
                <a:lnTo>
                  <a:pt x="4105288" y="6858000"/>
                </a:lnTo>
                <a:lnTo>
                  <a:pt x="4052520" y="6858000"/>
                </a:lnTo>
                <a:lnTo>
                  <a:pt x="4059369" y="6841549"/>
                </a:lnTo>
                <a:cubicBezTo>
                  <a:pt x="4147276" y="6614016"/>
                  <a:pt x="4224193" y="6380817"/>
                  <a:pt x="4291518" y="6142729"/>
                </a:cubicBezTo>
                <a:cubicBezTo>
                  <a:pt x="4350055" y="5935370"/>
                  <a:pt x="4393256" y="5723695"/>
                  <a:pt x="4443357" y="5513923"/>
                </a:cubicBezTo>
                <a:cubicBezTo>
                  <a:pt x="4444541" y="5502788"/>
                  <a:pt x="4445137" y="5491601"/>
                  <a:pt x="4445146" y="5480401"/>
                </a:cubicBezTo>
                <a:cubicBezTo>
                  <a:pt x="4408465" y="5607635"/>
                  <a:pt x="4379196" y="5719759"/>
                  <a:pt x="4344559" y="5830359"/>
                </a:cubicBezTo>
                <a:cubicBezTo>
                  <a:pt x="4254261" y="6118381"/>
                  <a:pt x="4150112" y="6398531"/>
                  <a:pt x="4031702" y="6670527"/>
                </a:cubicBezTo>
                <a:lnTo>
                  <a:pt x="3943824" y="6858000"/>
                </a:lnTo>
                <a:lnTo>
                  <a:pt x="0" y="6858000"/>
                </a:lnTo>
                <a:close/>
              </a:path>
            </a:pathLst>
          </a:custGeom>
          <a:noFill/>
          <a:extLst>
            <a:ext uri="{909E8E84-426E-40DD-AFC4-6F175D3DCCD1}">
              <a14:hiddenFill xmlns:a14="http://schemas.microsoft.com/office/drawing/2010/main">
                <a:solidFill>
                  <a:srgbClr val="FFFFFF"/>
                </a:solidFill>
              </a14:hiddenFill>
            </a:ext>
          </a:extLst>
        </p:spPr>
      </p:pic>
      <p:sp>
        <p:nvSpPr>
          <p:cNvPr id="3" name="Content Placeholder 2">
            <a:extLst>
              <a:ext uri="{FF2B5EF4-FFF2-40B4-BE49-F238E27FC236}">
                <a16:creationId xmlns:a16="http://schemas.microsoft.com/office/drawing/2014/main" id="{9EF16194-6F49-EA21-44EE-9C4ECBAB21E9}"/>
              </a:ext>
            </a:extLst>
          </p:cNvPr>
          <p:cNvSpPr>
            <a:spLocks noGrp="1"/>
          </p:cNvSpPr>
          <p:nvPr>
            <p:ph sz="half" idx="2"/>
          </p:nvPr>
        </p:nvSpPr>
        <p:spPr>
          <a:xfrm>
            <a:off x="5215384" y="1314450"/>
            <a:ext cx="6251110" cy="3751820"/>
          </a:xfrm>
        </p:spPr>
        <p:txBody>
          <a:bodyPr vert="horz" lIns="91440" tIns="45720" rIns="91440" bIns="45720" rtlCol="0" anchor="ctr">
            <a:normAutofit/>
          </a:bodyPr>
          <a:lstStyle/>
          <a:p>
            <a:r>
              <a:rPr lang="en-US" sz="2000">
                <a:solidFill>
                  <a:schemeClr val="bg1"/>
                </a:solidFill>
              </a:rPr>
              <a:t>Student and Staff Personally Identifiable Information (PII) is defined by state and federal laws as information that, alone or in combination, personally identifies an individual</a:t>
            </a:r>
          </a:p>
          <a:p>
            <a:pPr lvl="1"/>
            <a:r>
              <a:rPr lang="en-US">
                <a:solidFill>
                  <a:schemeClr val="bg1"/>
                </a:solidFill>
              </a:rPr>
              <a:t>This includes direct identifiers </a:t>
            </a:r>
            <a:br>
              <a:rPr lang="en-US">
                <a:solidFill>
                  <a:schemeClr val="bg1"/>
                </a:solidFill>
              </a:rPr>
            </a:br>
            <a:r>
              <a:rPr lang="en-US">
                <a:solidFill>
                  <a:schemeClr val="bg1"/>
                </a:solidFill>
              </a:rPr>
              <a:t>(i.e. student and staff names, SASID, EDID, etc.)</a:t>
            </a:r>
          </a:p>
          <a:p>
            <a:pPr lvl="1"/>
            <a:r>
              <a:rPr lang="en-US">
                <a:solidFill>
                  <a:schemeClr val="bg1"/>
                </a:solidFill>
              </a:rPr>
              <a:t>Includes information that when combined is identifiable</a:t>
            </a:r>
          </a:p>
          <a:p>
            <a:r>
              <a:rPr lang="en-US" sz="2000">
                <a:solidFill>
                  <a:schemeClr val="bg1"/>
                </a:solidFill>
              </a:rPr>
              <a:t>Colorado’s Student Data Transparency and Security Act outlines requirements for how Student PII is collected, used and shared</a:t>
            </a:r>
          </a:p>
        </p:txBody>
      </p:sp>
      <p:sp>
        <p:nvSpPr>
          <p:cNvPr id="2" name="Rectangle: Rounded Corners 1">
            <a:extLst>
              <a:ext uri="{FF2B5EF4-FFF2-40B4-BE49-F238E27FC236}">
                <a16:creationId xmlns:a16="http://schemas.microsoft.com/office/drawing/2014/main" id="{BD6BD795-9041-4C09-D262-D8CE3D5DED91}"/>
              </a:ext>
            </a:extLst>
          </p:cNvPr>
          <p:cNvSpPr/>
          <p:nvPr/>
        </p:nvSpPr>
        <p:spPr>
          <a:xfrm>
            <a:off x="5297762" y="5461656"/>
            <a:ext cx="6319019" cy="811763"/>
          </a:xfrm>
          <a:prstGeom prst="roundRect">
            <a:avLst/>
          </a:prstGeom>
          <a:ln/>
        </p:spPr>
        <p:style>
          <a:lnRef idx="0">
            <a:schemeClr val="accent6"/>
          </a:lnRef>
          <a:fillRef idx="3">
            <a:schemeClr val="accent6"/>
          </a:fillRef>
          <a:effectRef idx="3">
            <a:schemeClr val="accent6"/>
          </a:effectRef>
          <a:fontRef idx="minor">
            <a:schemeClr val="lt1"/>
          </a:fontRef>
        </p:style>
        <p:txBody>
          <a:bodyPr rtlCol="0" anchor="ctr"/>
          <a:lstStyle/>
          <a:p>
            <a:pPr marL="0" marR="0" lvl="0" indent="0" algn="ctr" defTabSz="914400" rtl="0" eaLnBrk="1" fontAlgn="auto" latinLnBrk="0" hangingPunct="1">
              <a:lnSpc>
                <a:spcPct val="100000"/>
              </a:lnSpc>
              <a:spcBef>
                <a:spcPts val="0"/>
              </a:spcBef>
              <a:spcAft>
                <a:spcPts val="0"/>
              </a:spcAft>
              <a:buClrTx/>
              <a:buSzTx/>
              <a:buFontTx/>
              <a:buNone/>
              <a:tabLst/>
              <a:defRPr/>
            </a:pPr>
            <a:r>
              <a:rPr kumimoji="0" lang="en-US" sz="1800" b="0" i="0" u="none" strike="noStrike" kern="1200" cap="none" spc="0" normalizeH="0" baseline="0" noProof="0">
                <a:ln>
                  <a:noFill/>
                </a:ln>
                <a:solidFill>
                  <a:prstClr val="white"/>
                </a:solidFill>
                <a:effectLst/>
                <a:uLnTx/>
                <a:uFillTx/>
                <a:latin typeface="Trebuchet MS"/>
                <a:ea typeface="+mn-ea"/>
                <a:cs typeface="+mn-cs"/>
                <a:hlinkClick r:id="rId3"/>
              </a:rPr>
              <a:t>See the Data Privacy and Security website for prepared guidance on how to comply with this and other privacy laws.</a:t>
            </a:r>
            <a:endParaRPr kumimoji="0" lang="en-US" sz="1800" b="0" i="0" u="none" strike="noStrike" kern="1200" cap="none" spc="0" normalizeH="0" baseline="0" noProof="0">
              <a:ln>
                <a:noFill/>
              </a:ln>
              <a:solidFill>
                <a:prstClr val="white"/>
              </a:solidFill>
              <a:effectLst/>
              <a:uLnTx/>
              <a:uFillTx/>
              <a:latin typeface="Trebuchet MS"/>
              <a:ea typeface="+mn-ea"/>
              <a:cs typeface="+mn-cs"/>
            </a:endParaRPr>
          </a:p>
        </p:txBody>
      </p:sp>
      <p:sp>
        <p:nvSpPr>
          <p:cNvPr id="6" name="Slide Number Placeholder 5">
            <a:extLst>
              <a:ext uri="{FF2B5EF4-FFF2-40B4-BE49-F238E27FC236}">
                <a16:creationId xmlns:a16="http://schemas.microsoft.com/office/drawing/2014/main" id="{F6471A59-C8F3-80F4-FB87-B4E7A71D251C}"/>
              </a:ext>
            </a:extLst>
          </p:cNvPr>
          <p:cNvSpPr>
            <a:spLocks noGrp="1"/>
          </p:cNvSpPr>
          <p:nvPr>
            <p:ph type="sldNum" sz="quarter" idx="12"/>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tabLst/>
              <a:defRPr/>
            </a:pPr>
            <a:fld id="{C479D5F6-EDCB-402A-AC08-4943A1820E8F}" type="slidenum">
              <a:rPr kumimoji="0" lang="en-US" sz="1600" b="0" i="0" u="none" strike="noStrike" kern="1200" cap="none" spc="0" normalizeH="0" baseline="0" noProof="0" smtClean="0">
                <a:ln>
                  <a:noFill/>
                </a:ln>
                <a:solidFill>
                  <a:prstClr val="black">
                    <a:lumMod val="65000"/>
                    <a:lumOff val="35000"/>
                  </a:prstClr>
                </a:solidFill>
                <a:effectLst/>
                <a:uLnTx/>
                <a:uFillTx/>
                <a:latin typeface="Trebuchet MS" panose="020B0603020202020204" pitchFamily="34" charset="0"/>
                <a:ea typeface="+mn-ea"/>
                <a:cs typeface="+mn-cs"/>
              </a:rPr>
              <a:pPr marL="0" marR="0" lvl="0" indent="0" algn="l" defTabSz="914400" rtl="0" eaLnBrk="1" fontAlgn="auto" latinLnBrk="0" hangingPunct="1">
                <a:lnSpc>
                  <a:spcPct val="100000"/>
                </a:lnSpc>
                <a:spcBef>
                  <a:spcPts val="0"/>
                </a:spcBef>
                <a:spcAft>
                  <a:spcPts val="0"/>
                </a:spcAft>
                <a:buClrTx/>
                <a:buSzTx/>
                <a:buFontTx/>
                <a:buNone/>
                <a:tabLst/>
                <a:defRPr/>
              </a:pPr>
              <a:t>3</a:t>
            </a:fld>
            <a:endParaRPr kumimoji="0" lang="en-US" sz="1600" b="0" i="0" u="none" strike="noStrike" kern="1200" cap="none" spc="0" normalizeH="0" baseline="0" noProof="0">
              <a:ln>
                <a:noFill/>
              </a:ln>
              <a:solidFill>
                <a:prstClr val="black">
                  <a:lumMod val="65000"/>
                  <a:lumOff val="35000"/>
                </a:prstClr>
              </a:solidFill>
              <a:effectLst/>
              <a:uLnTx/>
              <a:uFillTx/>
              <a:latin typeface="Trebuchet MS" panose="020B0603020202020204" pitchFamily="34" charset="0"/>
              <a:ea typeface="+mn-ea"/>
              <a:cs typeface="+mn-cs"/>
            </a:endParaRPr>
          </a:p>
        </p:txBody>
      </p:sp>
    </p:spTree>
    <p:extLst>
      <p:ext uri="{BB962C8B-B14F-4D97-AF65-F5344CB8AC3E}">
        <p14:creationId xmlns:p14="http://schemas.microsoft.com/office/powerpoint/2010/main" val="2952098216"/>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a:extLst>
              <a:ext uri="{FF2B5EF4-FFF2-40B4-BE49-F238E27FC236}">
                <a16:creationId xmlns:a16="http://schemas.microsoft.com/office/drawing/2014/main" id="{EA4A7614-299E-AB4A-CD2D-32DF13EEB058}"/>
              </a:ext>
            </a:extLst>
          </p:cNvPr>
          <p:cNvSpPr>
            <a:spLocks noGrp="1"/>
          </p:cNvSpPr>
          <p:nvPr>
            <p:ph type="title"/>
          </p:nvPr>
        </p:nvSpPr>
        <p:spPr/>
        <p:txBody>
          <a:bodyPr/>
          <a:lstStyle/>
          <a:p>
            <a:r>
              <a:rPr lang="en-US"/>
              <a:t>Sharing Data</a:t>
            </a:r>
          </a:p>
        </p:txBody>
      </p:sp>
      <p:pic>
        <p:nvPicPr>
          <p:cNvPr id="8" name="Picture 2" descr="https://my.syncplicity.com/">
            <a:hlinkClick r:id="rId2"/>
            <a:extLst>
              <a:ext uri="{FF2B5EF4-FFF2-40B4-BE49-F238E27FC236}">
                <a16:creationId xmlns:a16="http://schemas.microsoft.com/office/drawing/2014/main" id="{78B849ED-8EA7-D452-E680-360275A57802}"/>
              </a:ext>
            </a:extLst>
          </p:cNvPr>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10160793" y="156191"/>
            <a:ext cx="1839433" cy="898161"/>
          </a:xfrm>
          <a:prstGeom prst="snip2DiagRect">
            <a:avLst/>
          </a:prstGeom>
          <a:solidFill>
            <a:srgbClr val="FFFFFF">
              <a:shade val="85000"/>
            </a:srgbClr>
          </a:solidFill>
          <a:ln w="88900" cap="sq">
            <a:solidFill>
              <a:srgbClr val="FFFFFF"/>
            </a:solidFill>
            <a:miter lim="800000"/>
          </a:ln>
          <a:effectLst>
            <a:outerShdw blurRad="88900" algn="tl" rotWithShape="0">
              <a:srgbClr val="000000">
                <a:alpha val="45000"/>
              </a:srgbClr>
            </a:outerShdw>
          </a:effectLst>
          <a:scene3d>
            <a:camera prst="orthographicFront"/>
            <a:lightRig rig="twoPt" dir="t">
              <a:rot lat="0" lon="0" rev="7200000"/>
            </a:lightRig>
          </a:scene3d>
          <a:sp3d>
            <a:bevelT w="25400" h="19050"/>
            <a:contourClr>
              <a:srgbClr val="FFFFFF"/>
            </a:contourClr>
          </a:sp3d>
        </p:spPr>
      </p:pic>
      <p:sp>
        <p:nvSpPr>
          <p:cNvPr id="7" name="Content Placeholder 6">
            <a:extLst>
              <a:ext uri="{FF2B5EF4-FFF2-40B4-BE49-F238E27FC236}">
                <a16:creationId xmlns:a16="http://schemas.microsoft.com/office/drawing/2014/main" id="{3B491E1C-3AFC-F81C-ED72-4E15BDB5486A}"/>
              </a:ext>
            </a:extLst>
          </p:cNvPr>
          <p:cNvSpPr>
            <a:spLocks noGrp="1"/>
          </p:cNvSpPr>
          <p:nvPr>
            <p:ph idx="1"/>
          </p:nvPr>
        </p:nvSpPr>
        <p:spPr/>
        <p:txBody>
          <a:bodyPr>
            <a:normAutofit fontScale="92500" lnSpcReduction="10000"/>
          </a:bodyPr>
          <a:lstStyle/>
          <a:p>
            <a:r>
              <a:rPr lang="en-US"/>
              <a:t>Use secure methods to transfer any PII to CDE</a:t>
            </a:r>
          </a:p>
          <a:p>
            <a:pPr lvl="1"/>
            <a:r>
              <a:rPr lang="en-US"/>
              <a:t>Contact Data Collection leads with questions about how to transmit PII securely</a:t>
            </a:r>
          </a:p>
          <a:p>
            <a:pPr lvl="2"/>
            <a:r>
              <a:rPr lang="en-US" sz="2600" b="1"/>
              <a:t>Each Data Collection leads maintains their own Syncplicity folders for specific collections, reach out to the collection lead for access</a:t>
            </a:r>
          </a:p>
          <a:p>
            <a:pPr lvl="1"/>
            <a:r>
              <a:rPr lang="en-US"/>
              <a:t>Use </a:t>
            </a:r>
            <a:r>
              <a:rPr lang="en-US">
                <a:hlinkClick r:id="rId4"/>
              </a:rPr>
              <a:t>Syncplicity</a:t>
            </a:r>
            <a:r>
              <a:rPr lang="en-US"/>
              <a:t> to encrypt emails to CDE</a:t>
            </a:r>
          </a:p>
          <a:p>
            <a:r>
              <a:rPr lang="en-US"/>
              <a:t>Avoid sending PII via unencrypted email or to unsecured faxes when sharing data between or within districts</a:t>
            </a:r>
          </a:p>
          <a:p>
            <a:pPr lvl="1"/>
            <a:r>
              <a:rPr lang="en-US"/>
              <a:t>Use </a:t>
            </a:r>
            <a:r>
              <a:rPr lang="en-US">
                <a:hlinkClick r:id="rId4"/>
              </a:rPr>
              <a:t>Syncplicity</a:t>
            </a:r>
            <a:r>
              <a:rPr lang="en-US"/>
              <a:t> to encrypt emails to CDE</a:t>
            </a:r>
          </a:p>
          <a:p>
            <a:r>
              <a:rPr lang="en-US"/>
              <a:t>Check local policies for restrictions, requirements, etc. regarding PII</a:t>
            </a:r>
          </a:p>
          <a:p>
            <a:pPr lvl="1"/>
            <a:r>
              <a:rPr lang="en-US"/>
              <a:t>Do not use PII in trainings, presentations, etc.</a:t>
            </a:r>
          </a:p>
          <a:p>
            <a:pPr lvl="1"/>
            <a:r>
              <a:rPr lang="en-US"/>
              <a:t>Do not share PII with unauthorized individuals</a:t>
            </a:r>
          </a:p>
          <a:p>
            <a:pPr lvl="1"/>
            <a:r>
              <a:rPr lang="en-US"/>
              <a:t>Do not share passwords</a:t>
            </a:r>
          </a:p>
          <a:p>
            <a:pPr lvl="1"/>
            <a:r>
              <a:rPr lang="en-US"/>
              <a:t>Follow local policies when transmitting PII to any third party</a:t>
            </a:r>
          </a:p>
          <a:p>
            <a:endParaRPr lang="en-US"/>
          </a:p>
        </p:txBody>
      </p:sp>
      <p:sp>
        <p:nvSpPr>
          <p:cNvPr id="2" name="Slide Number Placeholder 1">
            <a:extLst>
              <a:ext uri="{FF2B5EF4-FFF2-40B4-BE49-F238E27FC236}">
                <a16:creationId xmlns:a16="http://schemas.microsoft.com/office/drawing/2014/main" id="{420EFBC7-267A-3961-3E54-5A6AE6A5EF07}"/>
              </a:ext>
            </a:extLst>
          </p:cNvPr>
          <p:cNvSpPr>
            <a:spLocks noGrp="1"/>
          </p:cNvSpPr>
          <p:nvPr>
            <p:ph type="sldNum" sz="quarter" idx="12"/>
          </p:nvPr>
        </p:nvSpPr>
        <p:spPr/>
        <p:txBody>
          <a:bodyPr/>
          <a:lstStyle/>
          <a:p>
            <a:fld id="{C479D5F6-EDCB-402A-AC08-4943A1820E8F}" type="slidenum">
              <a:rPr lang="en-US" smtClean="0"/>
              <a:pPr/>
              <a:t>4</a:t>
            </a:fld>
            <a:endParaRPr lang="en-US"/>
          </a:p>
        </p:txBody>
      </p:sp>
    </p:spTree>
    <p:extLst>
      <p:ext uri="{BB962C8B-B14F-4D97-AF65-F5344CB8AC3E}">
        <p14:creationId xmlns:p14="http://schemas.microsoft.com/office/powerpoint/2010/main" val="19081525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776F382A-980F-E69F-23E3-61705999CC86}"/>
              </a:ext>
            </a:extLst>
          </p:cNvPr>
          <p:cNvSpPr>
            <a:spLocks noGrp="1"/>
          </p:cNvSpPr>
          <p:nvPr>
            <p:ph type="title"/>
          </p:nvPr>
        </p:nvSpPr>
        <p:spPr/>
        <p:txBody>
          <a:bodyPr/>
          <a:lstStyle/>
          <a:p>
            <a:r>
              <a:rPr lang="en-US"/>
              <a:t>Today’s Agenda</a:t>
            </a:r>
          </a:p>
        </p:txBody>
      </p:sp>
      <p:graphicFrame>
        <p:nvGraphicFramePr>
          <p:cNvPr id="5" name="Table 5">
            <a:extLst>
              <a:ext uri="{FF2B5EF4-FFF2-40B4-BE49-F238E27FC236}">
                <a16:creationId xmlns:a16="http://schemas.microsoft.com/office/drawing/2014/main" id="{9C3641C5-EC4F-D3EA-E4A2-8ABB597C5BAA}"/>
              </a:ext>
            </a:extLst>
          </p:cNvPr>
          <p:cNvGraphicFramePr>
            <a:graphicFrameLocks noGrp="1"/>
          </p:cNvGraphicFramePr>
          <p:nvPr>
            <p:ph idx="1"/>
            <p:extLst>
              <p:ext uri="{D42A27DB-BD31-4B8C-83A1-F6EECF244321}">
                <p14:modId xmlns:p14="http://schemas.microsoft.com/office/powerpoint/2010/main" val="3837314637"/>
              </p:ext>
            </p:extLst>
          </p:nvPr>
        </p:nvGraphicFramePr>
        <p:xfrm>
          <a:off x="847725" y="1551214"/>
          <a:ext cx="10498487" cy="2123438"/>
        </p:xfrm>
        <a:graphic>
          <a:graphicData uri="http://schemas.openxmlformats.org/drawingml/2006/table">
            <a:tbl>
              <a:tblPr firstRow="1" bandRow="1">
                <a:tableStyleId>{B301B821-A1FF-4177-AEE7-76D212191A09}</a:tableStyleId>
              </a:tblPr>
              <a:tblGrid>
                <a:gridCol w="6491060">
                  <a:extLst>
                    <a:ext uri="{9D8B030D-6E8A-4147-A177-3AD203B41FA5}">
                      <a16:colId xmlns:a16="http://schemas.microsoft.com/office/drawing/2014/main" val="2752842426"/>
                    </a:ext>
                  </a:extLst>
                </a:gridCol>
                <a:gridCol w="4007427">
                  <a:extLst>
                    <a:ext uri="{9D8B030D-6E8A-4147-A177-3AD203B41FA5}">
                      <a16:colId xmlns:a16="http://schemas.microsoft.com/office/drawing/2014/main" val="1024392638"/>
                    </a:ext>
                  </a:extLst>
                </a:gridCol>
              </a:tblGrid>
              <a:tr h="370840">
                <a:tc>
                  <a:txBody>
                    <a:bodyPr/>
                    <a:lstStyle/>
                    <a:p>
                      <a:r>
                        <a:rPr lang="en-US"/>
                        <a:t>Agenda Topic</a:t>
                      </a:r>
                    </a:p>
                  </a:txBody>
                  <a:tcPr/>
                </a:tc>
                <a:tc>
                  <a:txBody>
                    <a:bodyPr/>
                    <a:lstStyle/>
                    <a:p>
                      <a:r>
                        <a:rPr lang="en-US"/>
                        <a:t>Presenter</a:t>
                      </a:r>
                    </a:p>
                  </a:txBody>
                  <a:tcPr/>
                </a:tc>
                <a:extLst>
                  <a:ext uri="{0D108BD9-81ED-4DB2-BD59-A6C34878D82A}">
                    <a16:rowId xmlns:a16="http://schemas.microsoft.com/office/drawing/2014/main" val="1919669085"/>
                  </a:ext>
                </a:extLst>
              </a:tr>
              <a:tr h="370840">
                <a:tc>
                  <a:txBody>
                    <a:bodyPr/>
                    <a:lstStyle/>
                    <a:p>
                      <a:r>
                        <a:rPr lang="en-US"/>
                        <a:t>Open Data Collections and Upcoming Deadlines in Data Pipeline</a:t>
                      </a:r>
                    </a:p>
                  </a:txBody>
                  <a:tcPr/>
                </a:tc>
                <a:tc>
                  <a:txBody>
                    <a:bodyPr/>
                    <a:lstStyle/>
                    <a:p>
                      <a:pPr marL="0" marR="0" lvl="0" indent="0" algn="l" rtl="0" eaLnBrk="1" fontAlgn="auto" latinLnBrk="0" hangingPunct="1">
                        <a:lnSpc>
                          <a:spcPct val="100000"/>
                        </a:lnSpc>
                        <a:spcBef>
                          <a:spcPts val="0"/>
                        </a:spcBef>
                        <a:spcAft>
                          <a:spcPts val="0"/>
                        </a:spcAft>
                        <a:buClrTx/>
                        <a:buSzTx/>
                        <a:buFontTx/>
                        <a:buNone/>
                      </a:pPr>
                      <a:r>
                        <a:rPr lang="en-US"/>
                        <a:t>Host: </a:t>
                      </a:r>
                      <a:r>
                        <a:rPr lang="en-US" sz="1800" b="0" i="0" u="none" strike="noStrike" noProof="0">
                          <a:solidFill>
                            <a:srgbClr val="000000"/>
                          </a:solidFill>
                          <a:latin typeface="Trebuchet MS"/>
                        </a:rPr>
                        <a:t>Lindsey Heitman</a:t>
                      </a:r>
                      <a:endParaRPr lang="en-US"/>
                    </a:p>
                  </a:txBody>
                  <a:tcPr/>
                </a:tc>
                <a:extLst>
                  <a:ext uri="{0D108BD9-81ED-4DB2-BD59-A6C34878D82A}">
                    <a16:rowId xmlns:a16="http://schemas.microsoft.com/office/drawing/2014/main" val="3697144484"/>
                  </a:ext>
                </a:extLst>
              </a:tr>
              <a:tr h="370839">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Teacher Student Data Link</a:t>
                      </a:r>
                    </a:p>
                  </a:txBody>
                  <a:tcPr/>
                </a:tc>
                <a:tc>
                  <a:txBody>
                    <a:bodyPr/>
                    <a:lstStyle/>
                    <a:p>
                      <a:pPr lvl="0" algn="l">
                        <a:lnSpc>
                          <a:spcPct val="100000"/>
                        </a:lnSpc>
                        <a:spcBef>
                          <a:spcPts val="0"/>
                        </a:spcBef>
                        <a:spcAft>
                          <a:spcPts val="0"/>
                        </a:spcAft>
                        <a:buNone/>
                      </a:pPr>
                      <a:r>
                        <a:rPr lang="en-US" sz="1800" b="0" i="0" u="none" strike="noStrike" noProof="0">
                          <a:solidFill>
                            <a:srgbClr val="000000"/>
                          </a:solidFill>
                          <a:latin typeface="Trebuchet MS"/>
                        </a:rPr>
                        <a:t>Peter Hoffman</a:t>
                      </a:r>
                    </a:p>
                  </a:txBody>
                  <a:tcPr/>
                </a:tc>
                <a:extLst>
                  <a:ext uri="{0D108BD9-81ED-4DB2-BD59-A6C34878D82A}">
                    <a16:rowId xmlns:a16="http://schemas.microsoft.com/office/drawing/2014/main" val="815799039"/>
                  </a:ext>
                </a:extLst>
              </a:tr>
              <a:tr h="370840">
                <a:tc>
                  <a:txBody>
                    <a:bodyPr/>
                    <a:lstStyle/>
                    <a:p>
                      <a:pPr lvl="0">
                        <a:buNone/>
                      </a:pPr>
                      <a:r>
                        <a:rPr lang="en-US" sz="1800" b="0" i="0" u="none" strike="noStrike" noProof="0">
                          <a:solidFill>
                            <a:srgbClr val="000000"/>
                          </a:solidFill>
                          <a:latin typeface="Trebuchet MS"/>
                        </a:rPr>
                        <a:t>Special Education December Count</a:t>
                      </a:r>
                      <a:endParaRPr lang="en-US"/>
                    </a:p>
                  </a:txBody>
                  <a:tcPr/>
                </a:tc>
                <a:tc>
                  <a:txBody>
                    <a:bodyPr/>
                    <a:lstStyle/>
                    <a:p>
                      <a:pPr lvl="0">
                        <a:buNone/>
                      </a:pPr>
                      <a:r>
                        <a:rPr lang="en-US" sz="1800" b="0" i="0" u="none" strike="noStrike" noProof="0">
                          <a:solidFill>
                            <a:srgbClr val="000000"/>
                          </a:solidFill>
                          <a:latin typeface="Trebuchet MS"/>
                        </a:rPr>
                        <a:t>Lindsey Heitman</a:t>
                      </a:r>
                      <a:endParaRPr lang="en-US"/>
                    </a:p>
                  </a:txBody>
                  <a:tcPr/>
                </a:tc>
                <a:extLst>
                  <a:ext uri="{0D108BD9-81ED-4DB2-BD59-A6C34878D82A}">
                    <a16:rowId xmlns:a16="http://schemas.microsoft.com/office/drawing/2014/main" val="2257237627"/>
                  </a:ext>
                </a:extLst>
              </a:tr>
              <a:tr h="370839">
                <a:tc>
                  <a:txBody>
                    <a:bodyPr/>
                    <a:lstStyle/>
                    <a:p>
                      <a:pPr lvl="0">
                        <a:buNone/>
                      </a:pPr>
                      <a:r>
                        <a:rPr lang="en-US"/>
                        <a:t>Summer EBT</a:t>
                      </a:r>
                    </a:p>
                  </a:txBody>
                  <a:tcPr/>
                </a:tc>
                <a:tc>
                  <a:txBody>
                    <a:bodyPr/>
                    <a:lstStyle/>
                    <a:p>
                      <a:pPr lvl="0">
                        <a:buNone/>
                      </a:pPr>
                      <a:r>
                        <a:rPr lang="en-US" sz="1800" b="0" i="0" u="none" strike="noStrike" noProof="0">
                          <a:solidFill>
                            <a:srgbClr val="000000"/>
                          </a:solidFill>
                          <a:latin typeface="Trebuchet MS"/>
                        </a:rPr>
                        <a:t>Collin Slutzky</a:t>
                      </a:r>
                    </a:p>
                  </a:txBody>
                  <a:tcPr/>
                </a:tc>
                <a:extLst>
                  <a:ext uri="{0D108BD9-81ED-4DB2-BD59-A6C34878D82A}">
                    <a16:rowId xmlns:a16="http://schemas.microsoft.com/office/drawing/2014/main" val="955875061"/>
                  </a:ext>
                </a:extLst>
              </a:tr>
            </a:tbl>
          </a:graphicData>
        </a:graphic>
      </p:graphicFrame>
      <p:sp>
        <p:nvSpPr>
          <p:cNvPr id="4" name="Slide Number Placeholder 3">
            <a:extLst>
              <a:ext uri="{FF2B5EF4-FFF2-40B4-BE49-F238E27FC236}">
                <a16:creationId xmlns:a16="http://schemas.microsoft.com/office/drawing/2014/main" id="{FFD9D919-32A7-7538-DC76-B2023A9A9CB9}"/>
              </a:ext>
            </a:extLst>
          </p:cNvPr>
          <p:cNvSpPr>
            <a:spLocks noGrp="1"/>
          </p:cNvSpPr>
          <p:nvPr>
            <p:ph type="sldNum" sz="quarter" idx="12"/>
          </p:nvPr>
        </p:nvSpPr>
        <p:spPr/>
        <p:txBody>
          <a:bodyPr/>
          <a:lstStyle/>
          <a:p>
            <a:fld id="{C479D5F6-EDCB-402A-AC08-4943A1820E8F}" type="slidenum">
              <a:rPr lang="en-US" smtClean="0"/>
              <a:pPr/>
              <a:t>5</a:t>
            </a:fld>
            <a:endParaRPr lang="en-US"/>
          </a:p>
        </p:txBody>
      </p:sp>
    </p:spTree>
    <p:extLst>
      <p:ext uri="{BB962C8B-B14F-4D97-AF65-F5344CB8AC3E}">
        <p14:creationId xmlns:p14="http://schemas.microsoft.com/office/powerpoint/2010/main" val="121246741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2CC7A8B9-811E-0DBE-2F10-FF5EFA0D5DFE}"/>
              </a:ext>
            </a:extLst>
          </p:cNvPr>
          <p:cNvSpPr>
            <a:spLocks noGrp="1"/>
          </p:cNvSpPr>
          <p:nvPr>
            <p:ph type="ctrTitle"/>
          </p:nvPr>
        </p:nvSpPr>
        <p:spPr/>
        <p:txBody>
          <a:bodyPr>
            <a:normAutofit fontScale="90000"/>
          </a:bodyPr>
          <a:lstStyle/>
          <a:p>
            <a:r>
              <a:rPr lang="en-US"/>
              <a:t>Open Collections and </a:t>
            </a:r>
            <a:br>
              <a:rPr lang="en-US"/>
            </a:br>
            <a:r>
              <a:rPr lang="en-US"/>
              <a:t>Upcoming Deadlines in </a:t>
            </a:r>
            <a:br>
              <a:rPr lang="en-US"/>
            </a:br>
            <a:r>
              <a:rPr lang="en-US"/>
              <a:t>Data Pipeline</a:t>
            </a:r>
            <a:br>
              <a:rPr lang="en-US"/>
            </a:br>
            <a:endParaRPr lang="en-US"/>
          </a:p>
        </p:txBody>
      </p:sp>
      <p:sp>
        <p:nvSpPr>
          <p:cNvPr id="2" name="Slide Number Placeholder 1">
            <a:extLst>
              <a:ext uri="{FF2B5EF4-FFF2-40B4-BE49-F238E27FC236}">
                <a16:creationId xmlns:a16="http://schemas.microsoft.com/office/drawing/2014/main" id="{93BDA55E-91EF-2FCC-FBCE-BAF839997E1E}"/>
              </a:ext>
            </a:extLst>
          </p:cNvPr>
          <p:cNvSpPr>
            <a:spLocks noGrp="1"/>
          </p:cNvSpPr>
          <p:nvPr>
            <p:ph type="sldNum" sz="quarter" idx="12"/>
          </p:nvPr>
        </p:nvSpPr>
        <p:spPr/>
        <p:txBody>
          <a:bodyPr/>
          <a:lstStyle/>
          <a:p>
            <a:fld id="{C479D5F6-EDCB-402A-AC08-4943A1820E8F}" type="slidenum">
              <a:rPr lang="en-US" smtClean="0"/>
              <a:pPr/>
              <a:t>6</a:t>
            </a:fld>
            <a:endParaRPr lang="en-US"/>
          </a:p>
        </p:txBody>
      </p:sp>
    </p:spTree>
    <p:extLst>
      <p:ext uri="{BB962C8B-B14F-4D97-AF65-F5344CB8AC3E}">
        <p14:creationId xmlns:p14="http://schemas.microsoft.com/office/powerpoint/2010/main" val="173165653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4">
            <a:extLst>
              <a:ext uri="{FF2B5EF4-FFF2-40B4-BE49-F238E27FC236}">
                <a16:creationId xmlns:a16="http://schemas.microsoft.com/office/drawing/2014/main" id="{44A65D68-6109-22BF-7762-E54BFCF4A961}"/>
              </a:ext>
            </a:extLst>
          </p:cNvPr>
          <p:cNvSpPr>
            <a:spLocks noGrp="1"/>
          </p:cNvSpPr>
          <p:nvPr>
            <p:ph type="title"/>
          </p:nvPr>
        </p:nvSpPr>
        <p:spPr>
          <a:xfrm>
            <a:off x="443565" y="205176"/>
            <a:ext cx="8065168" cy="898524"/>
          </a:xfrm>
        </p:spPr>
        <p:txBody>
          <a:bodyPr/>
          <a:lstStyle/>
          <a:p>
            <a:r>
              <a:rPr lang="en-US"/>
              <a:t>Open Collections and Upcoming Dates: </a:t>
            </a:r>
            <a:br>
              <a:rPr lang="en-US"/>
            </a:br>
            <a:r>
              <a:rPr lang="en-US"/>
              <a:t>Year-Round &amp; Interchanges</a:t>
            </a:r>
          </a:p>
        </p:txBody>
      </p:sp>
      <p:graphicFrame>
        <p:nvGraphicFramePr>
          <p:cNvPr id="7" name="Table 7">
            <a:extLst>
              <a:ext uri="{FF2B5EF4-FFF2-40B4-BE49-F238E27FC236}">
                <a16:creationId xmlns:a16="http://schemas.microsoft.com/office/drawing/2014/main" id="{2864BB53-F741-4FFC-0348-1AC10AD60EEB}"/>
              </a:ext>
            </a:extLst>
          </p:cNvPr>
          <p:cNvGraphicFramePr>
            <a:graphicFrameLocks noGrp="1"/>
          </p:cNvGraphicFramePr>
          <p:nvPr>
            <p:ph idx="1"/>
            <p:extLst>
              <p:ext uri="{D42A27DB-BD31-4B8C-83A1-F6EECF244321}">
                <p14:modId xmlns:p14="http://schemas.microsoft.com/office/powerpoint/2010/main" val="759753818"/>
              </p:ext>
            </p:extLst>
          </p:nvPr>
        </p:nvGraphicFramePr>
        <p:xfrm>
          <a:off x="838200" y="1554163"/>
          <a:ext cx="10447869" cy="4358640"/>
        </p:xfrm>
        <a:graphic>
          <a:graphicData uri="http://schemas.openxmlformats.org/drawingml/2006/table">
            <a:tbl>
              <a:tblPr firstRow="1" bandRow="1">
                <a:tableStyleId>{B301B821-A1FF-4177-AEE7-76D212191A09}</a:tableStyleId>
              </a:tblPr>
              <a:tblGrid>
                <a:gridCol w="2407508">
                  <a:extLst>
                    <a:ext uri="{9D8B030D-6E8A-4147-A177-3AD203B41FA5}">
                      <a16:colId xmlns:a16="http://schemas.microsoft.com/office/drawing/2014/main" val="4171366518"/>
                    </a:ext>
                  </a:extLst>
                </a:gridCol>
                <a:gridCol w="1269144">
                  <a:extLst>
                    <a:ext uri="{9D8B030D-6E8A-4147-A177-3AD203B41FA5}">
                      <a16:colId xmlns:a16="http://schemas.microsoft.com/office/drawing/2014/main" val="1379799228"/>
                    </a:ext>
                  </a:extLst>
                </a:gridCol>
                <a:gridCol w="866773">
                  <a:extLst>
                    <a:ext uri="{9D8B030D-6E8A-4147-A177-3AD203B41FA5}">
                      <a16:colId xmlns:a16="http://schemas.microsoft.com/office/drawing/2014/main" val="677725610"/>
                    </a:ext>
                  </a:extLst>
                </a:gridCol>
                <a:gridCol w="5904444">
                  <a:extLst>
                    <a:ext uri="{9D8B030D-6E8A-4147-A177-3AD203B41FA5}">
                      <a16:colId xmlns:a16="http://schemas.microsoft.com/office/drawing/2014/main" val="4097725187"/>
                    </a:ext>
                  </a:extLst>
                </a:gridCol>
              </a:tblGrid>
              <a:tr h="0">
                <a:tc>
                  <a:txBody>
                    <a:bodyPr/>
                    <a:lstStyle/>
                    <a:p>
                      <a:r>
                        <a:rPr lang="en-US">
                          <a:latin typeface="Trebuchet MS" panose="020B0603020202020204" pitchFamily="34" charset="0"/>
                        </a:rPr>
                        <a:t>Name</a:t>
                      </a:r>
                    </a:p>
                  </a:txBody>
                  <a:tcPr/>
                </a:tc>
                <a:tc>
                  <a:txBody>
                    <a:bodyPr/>
                    <a:lstStyle/>
                    <a:p>
                      <a:r>
                        <a:rPr lang="en-US">
                          <a:latin typeface="Trebuchet MS" panose="020B0603020202020204" pitchFamily="34" charset="0"/>
                        </a:rPr>
                        <a:t>Category</a:t>
                      </a:r>
                    </a:p>
                  </a:txBody>
                  <a:tcPr/>
                </a:tc>
                <a:tc>
                  <a:txBody>
                    <a:bodyPr/>
                    <a:lstStyle/>
                    <a:p>
                      <a:r>
                        <a:rPr lang="en-US">
                          <a:latin typeface="Trebuchet MS" panose="020B0603020202020204" pitchFamily="34" charset="0"/>
                        </a:rPr>
                        <a:t>Status</a:t>
                      </a:r>
                    </a:p>
                  </a:txBody>
                  <a:tcPr/>
                </a:tc>
                <a:tc>
                  <a:txBody>
                    <a:bodyPr/>
                    <a:lstStyle/>
                    <a:p>
                      <a:r>
                        <a:rPr lang="en-US">
                          <a:latin typeface="Trebuchet MS" panose="020B0603020202020204" pitchFamily="34" charset="0"/>
                        </a:rPr>
                        <a:t>Key Dates</a:t>
                      </a:r>
                    </a:p>
                  </a:txBody>
                  <a:tcPr/>
                </a:tc>
                <a:extLst>
                  <a:ext uri="{0D108BD9-81ED-4DB2-BD59-A6C34878D82A}">
                    <a16:rowId xmlns:a16="http://schemas.microsoft.com/office/drawing/2014/main" val="1617880596"/>
                  </a:ext>
                </a:extLst>
              </a:tr>
              <a:tr h="0">
                <a:tc>
                  <a:txBody>
                    <a:bodyPr/>
                    <a:lstStyle/>
                    <a:p>
                      <a:r>
                        <a:rPr lang="en-US" sz="1600" b="1">
                          <a:solidFill>
                            <a:srgbClr val="0070C0"/>
                          </a:solidFill>
                          <a:latin typeface="Trebuchet MS" panose="020B0603020202020204" pitchFamily="34" charset="0"/>
                          <a:hlinkClick r:id="rId2"/>
                        </a:rPr>
                        <a:t>RITS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1232523992"/>
                  </a:ext>
                </a:extLst>
              </a:tr>
              <a:tr h="0">
                <a:tc>
                  <a:txBody>
                    <a:bodyPr/>
                    <a:lstStyle/>
                    <a:p>
                      <a:r>
                        <a:rPr lang="en-US" sz="1600" b="1">
                          <a:solidFill>
                            <a:srgbClr val="0070C0"/>
                          </a:solidFill>
                          <a:latin typeface="Trebuchet MS" panose="020B0603020202020204" pitchFamily="34" charset="0"/>
                          <a:hlinkClick r:id="rId3"/>
                        </a:rPr>
                        <a:t>EDIS</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N/A</a:t>
                      </a:r>
                    </a:p>
                  </a:txBody>
                  <a:tcPr/>
                </a:tc>
                <a:extLst>
                  <a:ext uri="{0D108BD9-81ED-4DB2-BD59-A6C34878D82A}">
                    <a16:rowId xmlns:a16="http://schemas.microsoft.com/office/drawing/2014/main" val="293840581"/>
                  </a:ext>
                </a:extLst>
              </a:tr>
              <a:tr h="316142">
                <a:tc>
                  <a:txBody>
                    <a:bodyPr/>
                    <a:lstStyle/>
                    <a:p>
                      <a:pPr marL="0" algn="l" defTabSz="914400" rtl="0" eaLnBrk="1" latinLnBrk="0" hangingPunct="1"/>
                      <a:r>
                        <a:rPr lang="en-US" sz="1600" b="1" kern="1200">
                          <a:solidFill>
                            <a:srgbClr val="0070C0"/>
                          </a:solidFill>
                          <a:latin typeface="Trebuchet MS" panose="020B0603020202020204" pitchFamily="34" charset="0"/>
                          <a:ea typeface="+mn-ea"/>
                          <a:cs typeface="+mn-cs"/>
                          <a:hlinkClick r:id="rId4"/>
                        </a:rPr>
                        <a:t>Directory</a:t>
                      </a:r>
                      <a:endParaRPr lang="en-US" sz="1600" b="1" kern="1200">
                        <a:solidFill>
                          <a:srgbClr val="0070C0"/>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Year Round</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panose="020B0603020202020204" pitchFamily="34" charset="0"/>
                        </a:rPr>
                        <a:t>Reduced Academic Calendar: 2/5/2025 to 5/9/2025</a:t>
                      </a:r>
                    </a:p>
                    <a:p>
                      <a:pPr marL="285750" marR="0" lvl="0" indent="-285750" algn="l" defTabSz="914400" rtl="0" eaLnBrk="1" fontAlgn="auto" latinLnBrk="0" hangingPunct="1">
                        <a:lnSpc>
                          <a:spcPct val="100000"/>
                        </a:lnSpc>
                        <a:spcBef>
                          <a:spcPts val="0"/>
                        </a:spcBef>
                        <a:spcAft>
                          <a:spcPts val="0"/>
                        </a:spcAft>
                        <a:buClrTx/>
                        <a:buSzTx/>
                        <a:buFont typeface="Arial" panose="020B0604020202020204" pitchFamily="34" charset="0"/>
                        <a:buChar char="•"/>
                        <a:tabLst/>
                        <a:defRPr/>
                      </a:pPr>
                      <a:r>
                        <a:rPr lang="en-US" sz="1600">
                          <a:latin typeface="Trebuchet MS" panose="020B0603020202020204" pitchFamily="34" charset="0"/>
                        </a:rPr>
                        <a:t>School Code Change Requests: 2/5/2025 to 6/30/2025</a:t>
                      </a:r>
                    </a:p>
                  </a:txBody>
                  <a:tcPr/>
                </a:tc>
                <a:extLst>
                  <a:ext uri="{0D108BD9-81ED-4DB2-BD59-A6C34878D82A}">
                    <a16:rowId xmlns:a16="http://schemas.microsoft.com/office/drawing/2014/main" val="3547505821"/>
                  </a:ext>
                </a:extLst>
              </a:tr>
              <a:tr h="171620">
                <a:tc>
                  <a:txBody>
                    <a:bodyPr/>
                    <a:lstStyle/>
                    <a:p>
                      <a:r>
                        <a:rPr lang="en-US" sz="1600" b="1">
                          <a:solidFill>
                            <a:srgbClr val="0070C0"/>
                          </a:solidFill>
                          <a:latin typeface="Trebuchet MS" panose="020B0603020202020204" pitchFamily="34" charset="0"/>
                          <a:hlinkClick r:id="rId5"/>
                        </a:rPr>
                        <a:t>Student</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February Recommendation: Update DEM &amp; SSA files</a:t>
                      </a:r>
                    </a:p>
                  </a:txBody>
                  <a:tcPr/>
                </a:tc>
                <a:extLst>
                  <a:ext uri="{0D108BD9-81ED-4DB2-BD59-A6C34878D82A}">
                    <a16:rowId xmlns:a16="http://schemas.microsoft.com/office/drawing/2014/main" val="3826964883"/>
                  </a:ext>
                </a:extLst>
              </a:tr>
              <a:tr h="0">
                <a:tc>
                  <a:txBody>
                    <a:bodyPr/>
                    <a:lstStyle/>
                    <a:p>
                      <a:pPr lvl="0">
                        <a:buNone/>
                      </a:pPr>
                      <a:r>
                        <a:rPr lang="en-US" sz="1600" b="1">
                          <a:solidFill>
                            <a:srgbClr val="0070C0"/>
                          </a:solidFill>
                          <a:latin typeface="Trebuchet MS" panose="020B0603020202020204" pitchFamily="34" charset="0"/>
                          <a:hlinkClick r:id="rId6"/>
                        </a:rPr>
                        <a:t>At-Risk</a:t>
                      </a:r>
                      <a:endParaRPr lang="en-US" sz="1600" b="1">
                        <a:solidFill>
                          <a:srgbClr val="0070C0"/>
                        </a:solidFill>
                        <a:latin typeface="Trebuchet MS" panose="020B0603020202020204" pitchFamily="34" charset="0"/>
                      </a:endParaRPr>
                    </a:p>
                  </a:txBody>
                  <a:tcPr/>
                </a:tc>
                <a:tc>
                  <a:txBody>
                    <a:bodyPr/>
                    <a:lstStyle/>
                    <a:p>
                      <a:pPr lvl="0">
                        <a:buNone/>
                      </a:pPr>
                      <a:r>
                        <a:rPr lang="en-US" sz="1600">
                          <a:latin typeface="Trebuchet MS" panose="020B0603020202020204" pitchFamily="34" charset="0"/>
                        </a:rPr>
                        <a:t>Interchange</a:t>
                      </a:r>
                    </a:p>
                  </a:txBody>
                  <a:tcPr/>
                </a:tc>
                <a:tc>
                  <a:txBody>
                    <a:bodyPr/>
                    <a:lstStyle/>
                    <a:p>
                      <a:pPr lvl="0">
                        <a:buNone/>
                      </a:pPr>
                      <a:r>
                        <a:rPr lang="en-US" sz="1600">
                          <a:latin typeface="Trebuchet MS" panose="020B0603020202020204" pitchFamily="34" charset="0"/>
                        </a:rPr>
                        <a:t>Closed</a:t>
                      </a:r>
                    </a:p>
                  </a:txBody>
                  <a:tcPr>
                    <a:solidFill>
                      <a:srgbClr val="FFC6C6"/>
                    </a:solidFill>
                  </a:tcPr>
                </a:tc>
                <a:tc>
                  <a:txBody>
                    <a:bodyPr/>
                    <a:lstStyle/>
                    <a:p>
                      <a:pPr marL="0" lvl="0" indent="0" algn="l" defTabSz="914400">
                        <a:lnSpc>
                          <a:spcPct val="100000"/>
                        </a:lnSpc>
                        <a:spcBef>
                          <a:spcPts val="0"/>
                        </a:spcBef>
                        <a:spcAft>
                          <a:spcPts val="0"/>
                        </a:spcAft>
                        <a:buNone/>
                        <a:tabLst/>
                        <a:defRPr/>
                      </a:pPr>
                      <a:r>
                        <a:rPr lang="en-US" sz="1600">
                          <a:latin typeface="Trebuchet MS" panose="020B0603020202020204" pitchFamily="34" charset="0"/>
                        </a:rPr>
                        <a:t>N/A</a:t>
                      </a:r>
                    </a:p>
                  </a:txBody>
                  <a:tcPr/>
                </a:tc>
                <a:extLst>
                  <a:ext uri="{0D108BD9-81ED-4DB2-BD59-A6C34878D82A}">
                    <a16:rowId xmlns:a16="http://schemas.microsoft.com/office/drawing/2014/main" val="2815178381"/>
                  </a:ext>
                </a:extLst>
              </a:tr>
              <a:tr h="215582">
                <a:tc>
                  <a:txBody>
                    <a:bodyPr/>
                    <a:lstStyle/>
                    <a:p>
                      <a:r>
                        <a:rPr lang="en-US" sz="1600" b="1">
                          <a:solidFill>
                            <a:srgbClr val="0070C0"/>
                          </a:solidFill>
                          <a:latin typeface="Trebuchet MS" panose="020B0603020202020204" pitchFamily="34" charset="0"/>
                          <a:hlinkClick r:id="rId7"/>
                        </a:rPr>
                        <a:t>Title I</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600">
                          <a:latin typeface="Trebuchet MS" panose="020B0603020202020204" pitchFamily="34" charset="0"/>
                        </a:rPr>
                        <a:t>May 2025: Update file in preparation for SEY and ATS reporting</a:t>
                      </a:r>
                    </a:p>
                  </a:txBody>
                  <a:tcPr/>
                </a:tc>
                <a:extLst>
                  <a:ext uri="{0D108BD9-81ED-4DB2-BD59-A6C34878D82A}">
                    <a16:rowId xmlns:a16="http://schemas.microsoft.com/office/drawing/2014/main" val="2462829127"/>
                  </a:ext>
                </a:extLst>
              </a:tr>
              <a:tr h="0">
                <a:tc>
                  <a:txBody>
                    <a:bodyPr/>
                    <a:lstStyle/>
                    <a:p>
                      <a:r>
                        <a:rPr lang="en-US" sz="1600" b="1">
                          <a:solidFill>
                            <a:srgbClr val="0070C0"/>
                          </a:solidFill>
                          <a:latin typeface="Trebuchet MS" panose="020B0603020202020204" pitchFamily="34" charset="0"/>
                          <a:hlinkClick r:id="rId8"/>
                        </a:rPr>
                        <a:t>Special Education IEP</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r>
                        <a:rPr lang="en-US" sz="1600">
                          <a:latin typeface="Trebuchet MS" panose="020B0603020202020204" pitchFamily="34" charset="0"/>
                        </a:rPr>
                        <a:t>Error free files required for SPED December Count</a:t>
                      </a:r>
                    </a:p>
                  </a:txBody>
                  <a:tcPr/>
                </a:tc>
                <a:extLst>
                  <a:ext uri="{0D108BD9-81ED-4DB2-BD59-A6C34878D82A}">
                    <a16:rowId xmlns:a16="http://schemas.microsoft.com/office/drawing/2014/main" val="1088562171"/>
                  </a:ext>
                </a:extLst>
              </a:tr>
              <a:tr h="0">
                <a:tc>
                  <a:txBody>
                    <a:bodyPr/>
                    <a:lstStyle/>
                    <a:p>
                      <a:pPr marL="0" algn="l" defTabSz="914400" rtl="0" eaLnBrk="1" latinLnBrk="0" hangingPunct="1"/>
                      <a:r>
                        <a:rPr lang="en-US" sz="1600" b="1" kern="1200">
                          <a:solidFill>
                            <a:schemeClr val="tx1"/>
                          </a:solidFill>
                          <a:latin typeface="Trebuchet MS" panose="020B0603020202020204" pitchFamily="34" charset="0"/>
                          <a:ea typeface="+mn-ea"/>
                          <a:cs typeface="+mn-cs"/>
                          <a:hlinkClick r:id="rId9"/>
                        </a:rPr>
                        <a:t>Staff</a:t>
                      </a:r>
                      <a:endParaRPr lang="en-US" sz="1600" b="1" kern="1200">
                        <a:solidFill>
                          <a:schemeClr val="tx1"/>
                        </a:solidFill>
                        <a:latin typeface="Trebuchet MS" panose="020B0603020202020204" pitchFamily="34" charset="0"/>
                        <a:ea typeface="+mn-ea"/>
                        <a:cs typeface="+mn-cs"/>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 </a:t>
                      </a:r>
                    </a:p>
                  </a:txBody>
                  <a:tcPr>
                    <a:solidFill>
                      <a:schemeClr val="accent3">
                        <a:lumMod val="40000"/>
                        <a:lumOff val="60000"/>
                      </a:schemeClr>
                    </a:solidFill>
                  </a:tcPr>
                </a:tc>
                <a:tc>
                  <a:txBody>
                    <a:bodyPr/>
                    <a:lstStyle/>
                    <a:p>
                      <a:r>
                        <a:rPr lang="en-US" sz="1600" b="0">
                          <a:latin typeface="Trebuchet MS" panose="020B0603020202020204" pitchFamily="34" charset="0"/>
                        </a:rPr>
                        <a:t>Error free files required for SPED December and Human Resources</a:t>
                      </a:r>
                    </a:p>
                  </a:txBody>
                  <a:tcPr/>
                </a:tc>
                <a:extLst>
                  <a:ext uri="{0D108BD9-81ED-4DB2-BD59-A6C34878D82A}">
                    <a16:rowId xmlns:a16="http://schemas.microsoft.com/office/drawing/2014/main" val="417551475"/>
                  </a:ext>
                </a:extLst>
              </a:tr>
              <a:tr h="0">
                <a:tc>
                  <a:txBody>
                    <a:bodyPr/>
                    <a:lstStyle/>
                    <a:p>
                      <a:r>
                        <a:rPr lang="en-US" sz="1600" b="1">
                          <a:solidFill>
                            <a:srgbClr val="0070C0"/>
                          </a:solidFill>
                          <a:latin typeface="Trebuchet MS" panose="020B0603020202020204" pitchFamily="34" charset="0"/>
                          <a:hlinkClick r:id="rId10"/>
                        </a:rPr>
                        <a:t>Teacher Student Data Link</a:t>
                      </a:r>
                      <a:endParaRPr lang="en-US" sz="1600" b="1">
                        <a:solidFill>
                          <a:srgbClr val="0070C0"/>
                        </a:solidFill>
                        <a:latin typeface="Trebuchet MS" panose="020B0603020202020204" pitchFamily="34" charset="0"/>
                      </a:endParaRPr>
                    </a:p>
                  </a:txBody>
                  <a:tcPr/>
                </a:tc>
                <a:tc>
                  <a:txBody>
                    <a:bodyPr/>
                    <a:lstStyle/>
                    <a:p>
                      <a:r>
                        <a:rPr lang="en-US" sz="1600">
                          <a:latin typeface="Trebuchet MS" panose="020B0603020202020204" pitchFamily="34" charset="0"/>
                        </a:rPr>
                        <a:t>Interchange</a:t>
                      </a:r>
                    </a:p>
                  </a:txBody>
                  <a:tcPr/>
                </a:tc>
                <a:tc>
                  <a:txBody>
                    <a:bodyPr/>
                    <a:lstStyle/>
                    <a:p>
                      <a:r>
                        <a:rPr lang="en-US" sz="1600">
                          <a:latin typeface="Trebuchet MS" panose="020B0603020202020204" pitchFamily="34" charset="0"/>
                        </a:rPr>
                        <a:t>Open</a:t>
                      </a:r>
                    </a:p>
                  </a:txBody>
                  <a:tcPr>
                    <a:solidFill>
                      <a:schemeClr val="accent3">
                        <a:lumMod val="40000"/>
                        <a:lumOff val="60000"/>
                      </a:schemeClr>
                    </a:solidFill>
                  </a:tcPr>
                </a:tc>
                <a:tc>
                  <a:txBody>
                    <a:bodyPr/>
                    <a:lstStyle/>
                    <a:p>
                      <a:pPr lvl="0">
                        <a:buNone/>
                      </a:pPr>
                      <a:r>
                        <a:rPr lang="en-US" sz="1600" b="0" i="0" u="none" strike="noStrike" baseline="0" noProof="0">
                          <a:solidFill>
                            <a:srgbClr val="000000"/>
                          </a:solidFill>
                          <a:latin typeface="Trebuchet MS" panose="020B0603020202020204" pitchFamily="34" charset="0"/>
                        </a:rPr>
                        <a:t>Opened 12/11/2024</a:t>
                      </a:r>
                      <a:endParaRPr lang="en-US">
                        <a:latin typeface="Trebuchet MS" panose="020B0603020202020204" pitchFamily="34" charset="0"/>
                      </a:endParaRPr>
                    </a:p>
                  </a:txBody>
                  <a:tcPr/>
                </a:tc>
                <a:extLst>
                  <a:ext uri="{0D108BD9-81ED-4DB2-BD59-A6C34878D82A}">
                    <a16:rowId xmlns:a16="http://schemas.microsoft.com/office/drawing/2014/main" val="1269388217"/>
                  </a:ext>
                </a:extLst>
              </a:tr>
            </a:tbl>
          </a:graphicData>
        </a:graphic>
      </p:graphicFrame>
      <p:sp>
        <p:nvSpPr>
          <p:cNvPr id="8" name="Rectangle: Rounded Corners 7">
            <a:extLst>
              <a:ext uri="{FF2B5EF4-FFF2-40B4-BE49-F238E27FC236}">
                <a16:creationId xmlns:a16="http://schemas.microsoft.com/office/drawing/2014/main" id="{615A4E22-3BFB-B4B8-B3DD-2E0607D5D581}"/>
              </a:ext>
            </a:extLst>
          </p:cNvPr>
          <p:cNvSpPr/>
          <p:nvPr/>
        </p:nvSpPr>
        <p:spPr>
          <a:xfrm>
            <a:off x="2066260" y="6047473"/>
            <a:ext cx="8059479" cy="490047"/>
          </a:xfrm>
          <a:prstGeom prst="roundRect">
            <a:avLst>
              <a:gd name="adj" fmla="val 21312"/>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sz="2000">
                <a:hlinkClick r:id="rId11"/>
              </a:rPr>
              <a:t>Data Pipeline Resources: Data Pipeline Collection Dates (XLS)</a:t>
            </a:r>
            <a:endParaRPr lang="en-US" sz="2000"/>
          </a:p>
        </p:txBody>
      </p:sp>
      <p:sp>
        <p:nvSpPr>
          <p:cNvPr id="2" name="Slide Number Placeholder 1">
            <a:extLst>
              <a:ext uri="{FF2B5EF4-FFF2-40B4-BE49-F238E27FC236}">
                <a16:creationId xmlns:a16="http://schemas.microsoft.com/office/drawing/2014/main" id="{EB0DBDE0-E724-7908-9FEB-173CF8226676}"/>
              </a:ext>
              <a:ext uri="{C183D7F6-B498-43B3-948B-1728B52AA6E4}">
                <adec:decorative xmlns:adec="http://schemas.microsoft.com/office/drawing/2017/decorative" val="1"/>
              </a:ext>
            </a:extLst>
          </p:cNvPr>
          <p:cNvSpPr>
            <a:spLocks noGrp="1"/>
          </p:cNvSpPr>
          <p:nvPr>
            <p:ph type="sldNum" sz="quarter" idx="12"/>
          </p:nvPr>
        </p:nvSpPr>
        <p:spPr/>
        <p:txBody>
          <a:bodyPr/>
          <a:lstStyle/>
          <a:p>
            <a:fld id="{C479D5F6-EDCB-402A-AC08-4943A1820E8F}" type="slidenum">
              <a:rPr lang="en-US" smtClean="0"/>
              <a:pPr/>
              <a:t>7</a:t>
            </a:fld>
            <a:endParaRPr lang="en-US"/>
          </a:p>
        </p:txBody>
      </p:sp>
    </p:spTree>
    <p:extLst>
      <p:ext uri="{BB962C8B-B14F-4D97-AF65-F5344CB8AC3E}">
        <p14:creationId xmlns:p14="http://schemas.microsoft.com/office/powerpoint/2010/main" val="322714592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Snapshots</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2735385097"/>
              </p:ext>
            </p:extLst>
          </p:nvPr>
        </p:nvGraphicFramePr>
        <p:xfrm>
          <a:off x="443565" y="1559334"/>
          <a:ext cx="11516786" cy="2499360"/>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962026">
                  <a:extLst>
                    <a:ext uri="{9D8B030D-6E8A-4147-A177-3AD203B41FA5}">
                      <a16:colId xmlns:a16="http://schemas.microsoft.com/office/drawing/2014/main" val="1355897659"/>
                    </a:ext>
                  </a:extLst>
                </a:gridCol>
                <a:gridCol w="989457">
                  <a:extLst>
                    <a:ext uri="{9D8B030D-6E8A-4147-A177-3AD203B41FA5}">
                      <a16:colId xmlns:a16="http://schemas.microsoft.com/office/drawing/2014/main" val="554794496"/>
                    </a:ext>
                  </a:extLst>
                </a:gridCol>
                <a:gridCol w="1380743">
                  <a:extLst>
                    <a:ext uri="{9D8B030D-6E8A-4147-A177-3AD203B41FA5}">
                      <a16:colId xmlns:a16="http://schemas.microsoft.com/office/drawing/2014/main" val="2208239753"/>
                    </a:ext>
                  </a:extLst>
                </a:gridCol>
                <a:gridCol w="3218688">
                  <a:extLst>
                    <a:ext uri="{9D8B030D-6E8A-4147-A177-3AD203B41FA5}">
                      <a16:colId xmlns:a16="http://schemas.microsoft.com/office/drawing/2014/main" val="1970621890"/>
                    </a:ext>
                  </a:extLst>
                </a:gridCol>
                <a:gridCol w="3218688">
                  <a:extLst>
                    <a:ext uri="{9D8B030D-6E8A-4147-A177-3AD203B41FA5}">
                      <a16:colId xmlns:a16="http://schemas.microsoft.com/office/drawing/2014/main" val="1932458984"/>
                    </a:ext>
                  </a:extLst>
                </a:gridCol>
              </a:tblGrid>
              <a:tr h="447724">
                <a:tc>
                  <a:txBody>
                    <a:bodyPr/>
                    <a:lstStyle/>
                    <a:p>
                      <a:r>
                        <a:rPr lang="en-US" sz="1400">
                          <a:latin typeface="Trebuchet MS" panose="020B0603020202020204" pitchFamily="34" charset="0"/>
                        </a:rPr>
                        <a:t>Name</a:t>
                      </a:r>
                    </a:p>
                  </a:txBody>
                  <a:tcPr anchor="ctr"/>
                </a:tc>
                <a:tc>
                  <a:txBody>
                    <a:bodyPr/>
                    <a:lstStyle/>
                    <a:p>
                      <a:r>
                        <a:rPr lang="en-US" sz="1400">
                          <a:latin typeface="Trebuchet MS" panose="020B0603020202020204" pitchFamily="34" charset="0"/>
                        </a:rPr>
                        <a:t>Category</a:t>
                      </a:r>
                    </a:p>
                  </a:txBody>
                  <a:tcPr anchor="ctr"/>
                </a:tc>
                <a:tc>
                  <a:txBody>
                    <a:bodyPr/>
                    <a:lstStyle/>
                    <a:p>
                      <a:r>
                        <a:rPr lang="en-US" sz="1400">
                          <a:latin typeface="Trebuchet MS" panose="020B0603020202020204" pitchFamily="34" charset="0"/>
                        </a:rPr>
                        <a:t>Status</a:t>
                      </a:r>
                    </a:p>
                  </a:txBody>
                  <a:tcPr anchor="ctr"/>
                </a:tc>
                <a:tc>
                  <a:txBody>
                    <a:bodyPr/>
                    <a:lstStyle/>
                    <a:p>
                      <a:r>
                        <a:rPr lang="en-US" sz="1400">
                          <a:latin typeface="Trebuchet MS" panose="020B0603020202020204" pitchFamily="34" charset="0"/>
                        </a:rPr>
                        <a:t>Final Deadline Date</a:t>
                      </a:r>
                    </a:p>
                  </a:txBody>
                  <a:tcPr anchor="ctr"/>
                </a:tc>
                <a:tc>
                  <a:txBody>
                    <a:bodyPr/>
                    <a:lstStyle/>
                    <a:p>
                      <a:r>
                        <a:rPr lang="en-US" sz="1400">
                          <a:latin typeface="Trebuchet MS" panose="020B0603020202020204" pitchFamily="34" charset="0"/>
                        </a:rPr>
                        <a:t>Next Milestone</a:t>
                      </a:r>
                    </a:p>
                  </a:txBody>
                  <a:tcPr anchor="ctr"/>
                </a:tc>
                <a:tc>
                  <a:txBody>
                    <a:bodyPr/>
                    <a:lstStyle/>
                    <a:p>
                      <a:r>
                        <a:rPr lang="en-US" sz="1400">
                          <a:latin typeface="Trebuchet MS" panose="020B0603020202020204" pitchFamily="34" charset="0"/>
                        </a:rPr>
                        <a:t>Looking Ahead</a:t>
                      </a:r>
                    </a:p>
                  </a:txBody>
                  <a:tcPr anchor="ctr"/>
                </a:tc>
                <a:extLst>
                  <a:ext uri="{0D108BD9-81ED-4DB2-BD59-A6C34878D82A}">
                    <a16:rowId xmlns:a16="http://schemas.microsoft.com/office/drawing/2014/main" val="1733493831"/>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ea typeface="+mn-ea"/>
                          <a:cs typeface="+mn-cs"/>
                          <a:hlinkClick r:id="rId2"/>
                        </a:rPr>
                        <a:t>Special Education December Count</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r>
                        <a:rPr lang="en-US" sz="1400">
                          <a:latin typeface="Trebuchet MS" panose="020B0603020202020204" pitchFamily="34" charset="0"/>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Interim Deadline: </a:t>
                      </a:r>
                      <a:r>
                        <a:rPr lang="en-US" sz="1400" b="0">
                          <a:latin typeface="Trebuchet MS" panose="020B0603020202020204" pitchFamily="34" charset="0"/>
                        </a:rPr>
                        <a:t>02/10/2025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Snapshot error-free again</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2/10/2025 – 2/18/2025</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Resolving duplicates and </a:t>
                      </a:r>
                    </a:p>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data validity issues</a:t>
                      </a:r>
                    </a:p>
                    <a:p>
                      <a:pPr marL="0" marR="0" lvl="0" indent="0" algn="l" defTabSz="914400" rtl="0" eaLnBrk="1" fontAlgn="auto" latinLnBrk="0" hangingPunct="1">
                        <a:lnSpc>
                          <a:spcPct val="100000"/>
                        </a:lnSpc>
                        <a:spcBef>
                          <a:spcPts val="0"/>
                        </a:spcBef>
                        <a:spcAft>
                          <a:spcPts val="0"/>
                        </a:spcAft>
                        <a:buClrTx/>
                        <a:buSzTx/>
                        <a:buFontTx/>
                        <a:buNone/>
                        <a:tabLst/>
                        <a:defRPr/>
                      </a:pPr>
                      <a:endParaRPr lang="en-US" sz="1400" b="0">
                        <a:latin typeface="Trebuchet MS" panose="020B0603020202020204" pitchFamily="34" charset="0"/>
                      </a:endParaRPr>
                    </a:p>
                  </a:txBody>
                  <a:tcPr/>
                </a:tc>
                <a:extLst>
                  <a:ext uri="{0D108BD9-81ED-4DB2-BD59-A6C34878D82A}">
                    <a16:rowId xmlns:a16="http://schemas.microsoft.com/office/drawing/2014/main" val="323498989"/>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rgbClr val="0070C0"/>
                          </a:solidFill>
                          <a:latin typeface="Trebuchet MS" panose="020B0603020202020204" pitchFamily="34" charset="0"/>
                          <a:ea typeface="+mn-ea"/>
                          <a:cs typeface="+mn-cs"/>
                          <a:hlinkClick r:id="rId3"/>
                        </a:rPr>
                        <a:t>Human Resources</a:t>
                      </a:r>
                      <a:endParaRPr lang="en-US" sz="1400" b="1" kern="1200">
                        <a:solidFill>
                          <a:srgbClr val="0070C0"/>
                        </a:solidFill>
                        <a:latin typeface="Trebuchet MS" panose="020B0603020202020204" pitchFamily="34" charset="0"/>
                        <a:ea typeface="+mn-ea"/>
                        <a:cs typeface="+mn-cs"/>
                      </a:endParaRPr>
                    </a:p>
                  </a:txBody>
                  <a:tcPr/>
                </a:tc>
                <a:tc>
                  <a:txBody>
                    <a:bodyPr/>
                    <a:lstStyle/>
                    <a:p>
                      <a:r>
                        <a:rPr lang="en-US" sz="1400">
                          <a:latin typeface="Trebuchet MS" panose="020B0603020202020204" pitchFamily="34" charset="0"/>
                        </a:rPr>
                        <a:t>Snapshot</a:t>
                      </a:r>
                    </a:p>
                  </a:txBody>
                  <a:tcPr/>
                </a:tc>
                <a:tc>
                  <a:txBody>
                    <a:bodyPr/>
                    <a:lstStyle/>
                    <a:p>
                      <a:r>
                        <a:rPr lang="en-US" sz="1400">
                          <a:latin typeface="Trebuchet MS" panose="020B0603020202020204" pitchFamily="34" charset="0"/>
                        </a:rPr>
                        <a:t>Open</a:t>
                      </a: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Feb. 21,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Interim Deadline:  </a:t>
                      </a:r>
                      <a:r>
                        <a:rPr lang="en-US" sz="1400" b="0">
                          <a:latin typeface="Trebuchet MS" panose="020B0603020202020204" pitchFamily="34" charset="0"/>
                        </a:rPr>
                        <a:t>2/14/2025 Error free Interchanges and Snapshot</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0">
                          <a:latin typeface="Trebuchet MS" panose="020B0603020202020204" pitchFamily="34" charset="0"/>
                        </a:rPr>
                        <a:t>Collection deadline 2/21/25</a:t>
                      </a:r>
                    </a:p>
                  </a:txBody>
                  <a:tcPr/>
                </a:tc>
                <a:extLst>
                  <a:ext uri="{0D108BD9-81ED-4DB2-BD59-A6C34878D82A}">
                    <a16:rowId xmlns:a16="http://schemas.microsoft.com/office/drawing/2014/main" val="3242132766"/>
                  </a:ext>
                </a:extLst>
              </a:tr>
              <a:tr h="472272">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kern="1200">
                          <a:solidFill>
                            <a:schemeClr val="tx1"/>
                          </a:solidFill>
                          <a:latin typeface="Trebuchet MS" panose="020B0603020202020204" pitchFamily="34" charset="0"/>
                          <a:ea typeface="+mn-ea"/>
                          <a:cs typeface="+mn-cs"/>
                          <a:hlinkClick r:id="rId4"/>
                        </a:rPr>
                        <a:t>Teacher Student Data Link</a:t>
                      </a:r>
                      <a:endParaRPr lang="en-US" sz="1400" b="1" kern="1200">
                        <a:solidFill>
                          <a:schemeClr val="tx1"/>
                        </a:solidFill>
                        <a:latin typeface="Trebuchet MS" panose="020B0603020202020204" pitchFamily="34" charset="0"/>
                        <a:ea typeface="+mn-ea"/>
                        <a:cs typeface="+mn-cs"/>
                      </a:endParaRPr>
                    </a:p>
                  </a:txBody>
                  <a:tcPr/>
                </a:tc>
                <a:tc>
                  <a:txBody>
                    <a:bodyPr/>
                    <a:lstStyle/>
                    <a:p>
                      <a:endParaRPr lang="en-US" sz="1400">
                        <a:latin typeface="Trebuchet MS" panose="020B0603020202020204" pitchFamily="34" charset="0"/>
                      </a:endParaRPr>
                    </a:p>
                  </a:txBody>
                  <a:tcPr/>
                </a:tc>
                <a:tc>
                  <a:txBody>
                    <a:bodyPr/>
                    <a:lstStyle/>
                    <a:p>
                      <a:r>
                        <a:rPr lang="en-US" sz="1400">
                          <a:latin typeface="Trebuchet MS" panose="020B0603020202020204" pitchFamily="34" charset="0"/>
                        </a:rPr>
                        <a:t>Closed</a:t>
                      </a:r>
                    </a:p>
                  </a:txBody>
                  <a:tcPr>
                    <a:solidFill>
                      <a:srgbClr val="FFC6C6"/>
                    </a:solidFill>
                  </a:tcPr>
                </a:tc>
                <a:tc>
                  <a:txBody>
                    <a:bodyPr/>
                    <a:lstStyle/>
                    <a:p>
                      <a:pPr lvl="0" algn="l">
                        <a:lnSpc>
                          <a:spcPct val="100000"/>
                        </a:lnSpc>
                        <a:spcBef>
                          <a:spcPts val="0"/>
                        </a:spcBef>
                        <a:spcAft>
                          <a:spcPts val="0"/>
                        </a:spcAft>
                        <a:buNone/>
                      </a:pPr>
                      <a:r>
                        <a:rPr lang="en-US" sz="1400" b="1" i="0" u="none" strike="noStrike" noProof="0">
                          <a:solidFill>
                            <a:srgbClr val="000000"/>
                          </a:solidFill>
                          <a:latin typeface="Trebuchet MS" panose="020B0603020202020204" pitchFamily="34" charset="0"/>
                        </a:rPr>
                        <a:t>Aug. 29, 2025</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Interchange Opened: </a:t>
                      </a:r>
                      <a:r>
                        <a:rPr lang="en-US" sz="1400" b="0">
                          <a:latin typeface="Trebuchet MS" panose="020B0603020202020204" pitchFamily="34" charset="0"/>
                        </a:rPr>
                        <a:t>12/11/2024</a:t>
                      </a:r>
                    </a:p>
                  </a:txBody>
                  <a:tcPr/>
                </a:tc>
                <a:tc>
                  <a:txBody>
                    <a:bodyPr/>
                    <a:lstStyle/>
                    <a:p>
                      <a:pPr marL="0" marR="0" lvl="0" indent="0" algn="l" defTabSz="914400" rtl="0" eaLnBrk="1" fontAlgn="auto" latinLnBrk="0" hangingPunct="1">
                        <a:lnSpc>
                          <a:spcPct val="100000"/>
                        </a:lnSpc>
                        <a:spcBef>
                          <a:spcPts val="0"/>
                        </a:spcBef>
                        <a:spcAft>
                          <a:spcPts val="0"/>
                        </a:spcAft>
                        <a:buClrTx/>
                        <a:buSzTx/>
                        <a:buFontTx/>
                        <a:buNone/>
                        <a:tabLst/>
                        <a:defRPr/>
                      </a:pPr>
                      <a:r>
                        <a:rPr lang="en-US" sz="1400" b="1">
                          <a:latin typeface="Trebuchet MS" panose="020B0603020202020204" pitchFamily="34" charset="0"/>
                        </a:rPr>
                        <a:t>Snapshot Opens: </a:t>
                      </a:r>
                      <a:r>
                        <a:rPr lang="en-US" sz="1400" b="0">
                          <a:latin typeface="Trebuchet MS" panose="020B0603020202020204" pitchFamily="34" charset="0"/>
                        </a:rPr>
                        <a:t>2/19/2025</a:t>
                      </a:r>
                    </a:p>
                  </a:txBody>
                  <a:tcPr/>
                </a:tc>
                <a:extLst>
                  <a:ext uri="{0D108BD9-81ED-4DB2-BD59-A6C34878D82A}">
                    <a16:rowId xmlns:a16="http://schemas.microsoft.com/office/drawing/2014/main" val="690815946"/>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459370" y="590173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5"/>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02A61C00-343B-4EEF-842A-5DBB66932B85}"/>
              </a:ext>
            </a:extLst>
          </p:cNvPr>
          <p:cNvSpPr>
            <a:spLocks noGrp="1"/>
          </p:cNvSpPr>
          <p:nvPr>
            <p:ph type="sldNum" sz="quarter" idx="12"/>
          </p:nvPr>
        </p:nvSpPr>
        <p:spPr/>
        <p:txBody>
          <a:bodyPr/>
          <a:lstStyle/>
          <a:p>
            <a:fld id="{C479D5F6-EDCB-402A-AC08-4943A1820E8F}" type="slidenum">
              <a:rPr lang="en-US" smtClean="0"/>
              <a:pPr/>
              <a:t>8</a:t>
            </a:fld>
            <a:endParaRPr lang="en-US"/>
          </a:p>
        </p:txBody>
      </p:sp>
    </p:spTree>
    <p:extLst>
      <p:ext uri="{BB962C8B-B14F-4D97-AF65-F5344CB8AC3E}">
        <p14:creationId xmlns:p14="http://schemas.microsoft.com/office/powerpoint/2010/main" val="1037917088"/>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7FF1C4-2323-7F44-D7D7-3B31FDABA823}"/>
              </a:ext>
            </a:extLst>
          </p:cNvPr>
          <p:cNvSpPr>
            <a:spLocks noGrp="1"/>
          </p:cNvSpPr>
          <p:nvPr>
            <p:ph type="title"/>
          </p:nvPr>
        </p:nvSpPr>
        <p:spPr>
          <a:xfrm>
            <a:off x="443565" y="205176"/>
            <a:ext cx="8065168" cy="898524"/>
          </a:xfrm>
        </p:spPr>
        <p:txBody>
          <a:bodyPr/>
          <a:lstStyle/>
          <a:p>
            <a:r>
              <a:rPr lang="en-US"/>
              <a:t>Open Collections and Upcoming Dates:</a:t>
            </a:r>
            <a:br>
              <a:rPr lang="en-US"/>
            </a:br>
            <a:r>
              <a:rPr lang="en-US"/>
              <a:t>Periodic</a:t>
            </a:r>
          </a:p>
        </p:txBody>
      </p:sp>
      <p:graphicFrame>
        <p:nvGraphicFramePr>
          <p:cNvPr id="5" name="Table 5">
            <a:extLst>
              <a:ext uri="{FF2B5EF4-FFF2-40B4-BE49-F238E27FC236}">
                <a16:creationId xmlns:a16="http://schemas.microsoft.com/office/drawing/2014/main" id="{5E4612F7-68C6-57CA-E918-38EF641F73CF}"/>
              </a:ext>
            </a:extLst>
          </p:cNvPr>
          <p:cNvGraphicFramePr>
            <a:graphicFrameLocks noGrp="1"/>
          </p:cNvGraphicFramePr>
          <p:nvPr>
            <p:ph idx="1"/>
            <p:extLst>
              <p:ext uri="{D42A27DB-BD31-4B8C-83A1-F6EECF244321}">
                <p14:modId xmlns:p14="http://schemas.microsoft.com/office/powerpoint/2010/main" val="3793805667"/>
              </p:ext>
            </p:extLst>
          </p:nvPr>
        </p:nvGraphicFramePr>
        <p:xfrm>
          <a:off x="443565" y="1424862"/>
          <a:ext cx="11516786" cy="1369466"/>
        </p:xfrm>
        <a:graphic>
          <a:graphicData uri="http://schemas.openxmlformats.org/drawingml/2006/table">
            <a:tbl>
              <a:tblPr firstRow="1" bandRow="1">
                <a:tableStyleId>{B301B821-A1FF-4177-AEE7-76D212191A09}</a:tableStyleId>
              </a:tblPr>
              <a:tblGrid>
                <a:gridCol w="1747184">
                  <a:extLst>
                    <a:ext uri="{9D8B030D-6E8A-4147-A177-3AD203B41FA5}">
                      <a16:colId xmlns:a16="http://schemas.microsoft.com/office/drawing/2014/main" val="972675767"/>
                    </a:ext>
                  </a:extLst>
                </a:gridCol>
                <a:gridCol w="1076326">
                  <a:extLst>
                    <a:ext uri="{9D8B030D-6E8A-4147-A177-3AD203B41FA5}">
                      <a16:colId xmlns:a16="http://schemas.microsoft.com/office/drawing/2014/main" val="1355897659"/>
                    </a:ext>
                  </a:extLst>
                </a:gridCol>
                <a:gridCol w="802345">
                  <a:extLst>
                    <a:ext uri="{9D8B030D-6E8A-4147-A177-3AD203B41FA5}">
                      <a16:colId xmlns:a16="http://schemas.microsoft.com/office/drawing/2014/main" val="554794496"/>
                    </a:ext>
                  </a:extLst>
                </a:gridCol>
                <a:gridCol w="1453555">
                  <a:extLst>
                    <a:ext uri="{9D8B030D-6E8A-4147-A177-3AD203B41FA5}">
                      <a16:colId xmlns:a16="http://schemas.microsoft.com/office/drawing/2014/main" val="2208239753"/>
                    </a:ext>
                  </a:extLst>
                </a:gridCol>
                <a:gridCol w="2954993">
                  <a:extLst>
                    <a:ext uri="{9D8B030D-6E8A-4147-A177-3AD203B41FA5}">
                      <a16:colId xmlns:a16="http://schemas.microsoft.com/office/drawing/2014/main" val="1970621890"/>
                    </a:ext>
                  </a:extLst>
                </a:gridCol>
                <a:gridCol w="3482383">
                  <a:extLst>
                    <a:ext uri="{9D8B030D-6E8A-4147-A177-3AD203B41FA5}">
                      <a16:colId xmlns:a16="http://schemas.microsoft.com/office/drawing/2014/main" val="1932458984"/>
                    </a:ext>
                  </a:extLst>
                </a:gridCol>
              </a:tblGrid>
              <a:tr h="447724">
                <a:tc>
                  <a:txBody>
                    <a:bodyPr/>
                    <a:lstStyle/>
                    <a:p>
                      <a:r>
                        <a:rPr lang="en-US" sz="1500">
                          <a:latin typeface="Trebuchet MS"/>
                        </a:rPr>
                        <a:t>Name</a:t>
                      </a:r>
                    </a:p>
                  </a:txBody>
                  <a:tcPr anchor="ctr"/>
                </a:tc>
                <a:tc>
                  <a:txBody>
                    <a:bodyPr/>
                    <a:lstStyle/>
                    <a:p>
                      <a:r>
                        <a:rPr lang="en-US" sz="1500">
                          <a:latin typeface="Trebuchet MS"/>
                        </a:rPr>
                        <a:t>Category</a:t>
                      </a:r>
                    </a:p>
                  </a:txBody>
                  <a:tcPr anchor="ctr"/>
                </a:tc>
                <a:tc>
                  <a:txBody>
                    <a:bodyPr/>
                    <a:lstStyle/>
                    <a:p>
                      <a:r>
                        <a:rPr lang="en-US" sz="1500">
                          <a:latin typeface="Trebuchet MS"/>
                        </a:rPr>
                        <a:t>Status</a:t>
                      </a:r>
                    </a:p>
                  </a:txBody>
                  <a:tcPr anchor="ctr"/>
                </a:tc>
                <a:tc>
                  <a:txBody>
                    <a:bodyPr/>
                    <a:lstStyle/>
                    <a:p>
                      <a:r>
                        <a:rPr lang="en-US" sz="1500">
                          <a:latin typeface="Trebuchet MS"/>
                        </a:rPr>
                        <a:t>Final Deadline Date</a:t>
                      </a:r>
                    </a:p>
                  </a:txBody>
                  <a:tcPr anchor="ctr"/>
                </a:tc>
                <a:tc>
                  <a:txBody>
                    <a:bodyPr/>
                    <a:lstStyle/>
                    <a:p>
                      <a:r>
                        <a:rPr lang="en-US" sz="1500">
                          <a:latin typeface="Trebuchet MS"/>
                        </a:rPr>
                        <a:t>Next Milestone</a:t>
                      </a:r>
                    </a:p>
                  </a:txBody>
                  <a:tcPr anchor="ctr"/>
                </a:tc>
                <a:tc>
                  <a:txBody>
                    <a:bodyPr/>
                    <a:lstStyle/>
                    <a:p>
                      <a:r>
                        <a:rPr lang="en-US" sz="1500">
                          <a:latin typeface="Trebuchet MS"/>
                        </a:rPr>
                        <a:t>Looking Ahead</a:t>
                      </a:r>
                    </a:p>
                  </a:txBody>
                  <a:tcPr anchor="ctr"/>
                </a:tc>
                <a:extLst>
                  <a:ext uri="{0D108BD9-81ED-4DB2-BD59-A6C34878D82A}">
                    <a16:rowId xmlns:a16="http://schemas.microsoft.com/office/drawing/2014/main" val="1733493831"/>
                  </a:ext>
                </a:extLst>
              </a:tr>
              <a:tr h="820826">
                <a:tc>
                  <a:txBody>
                    <a:bodyPr/>
                    <a:lstStyle/>
                    <a:p>
                      <a:pPr marL="0" lvl="0" indent="0" algn="l">
                        <a:lnSpc>
                          <a:spcPct val="100000"/>
                        </a:lnSpc>
                        <a:spcBef>
                          <a:spcPts val="0"/>
                        </a:spcBef>
                        <a:spcAft>
                          <a:spcPts val="0"/>
                        </a:spcAft>
                        <a:buNone/>
                      </a:pPr>
                      <a:r>
                        <a:rPr lang="en-US" sz="1500" b="1" kern="1200">
                          <a:solidFill>
                            <a:schemeClr val="tx1"/>
                          </a:solidFill>
                          <a:latin typeface="Trebuchet MS"/>
                          <a:ea typeface="+mn-ea"/>
                          <a:cs typeface="+mn-cs"/>
                          <a:hlinkClick r:id="rId2"/>
                        </a:rPr>
                        <a:t>Summer EBT</a:t>
                      </a:r>
                      <a:endParaRPr lang="en-US" sz="1500" b="1" kern="1200">
                        <a:solidFill>
                          <a:schemeClr val="tx1"/>
                        </a:solidFill>
                        <a:latin typeface="Trebuchet MS"/>
                        <a:ea typeface="+mn-ea"/>
                        <a:cs typeface="+mn-cs"/>
                      </a:endParaRPr>
                    </a:p>
                  </a:txBody>
                  <a:tcPr/>
                </a:tc>
                <a:tc>
                  <a:txBody>
                    <a:bodyPr/>
                    <a:lstStyle/>
                    <a:p>
                      <a:pPr lvl="0">
                        <a:buNone/>
                      </a:pPr>
                      <a:r>
                        <a:rPr lang="en-US" sz="1500">
                          <a:latin typeface="Trebuchet MS"/>
                        </a:rPr>
                        <a:t>Periodic</a:t>
                      </a:r>
                    </a:p>
                  </a:txBody>
                  <a:tcPr/>
                </a:tc>
                <a:tc>
                  <a:txBody>
                    <a:bodyPr/>
                    <a:lstStyle/>
                    <a:p>
                      <a:pPr lvl="0">
                        <a:buNone/>
                      </a:pPr>
                      <a:r>
                        <a:rPr lang="en-US" sz="1500">
                          <a:latin typeface="Trebuchet MS"/>
                        </a:rPr>
                        <a:t>Open</a:t>
                      </a:r>
                      <a:endParaRPr lang="en-US" sz="1500">
                        <a:latin typeface="Trebuchet MS" panose="020B0603020202020204" pitchFamily="34" charset="0"/>
                      </a:endParaRPr>
                    </a:p>
                  </a:txBody>
                  <a:tcPr>
                    <a:solidFill>
                      <a:schemeClr val="accent3">
                        <a:lumMod val="40000"/>
                        <a:lumOff val="60000"/>
                      </a:schemeClr>
                    </a:solidFill>
                  </a:tcPr>
                </a:tc>
                <a:tc>
                  <a:txBody>
                    <a:bodyPr/>
                    <a:lstStyle/>
                    <a:p>
                      <a:pPr lvl="0" algn="l">
                        <a:lnSpc>
                          <a:spcPct val="100000"/>
                        </a:lnSpc>
                        <a:spcBef>
                          <a:spcPts val="0"/>
                        </a:spcBef>
                        <a:spcAft>
                          <a:spcPts val="0"/>
                        </a:spcAft>
                        <a:buNone/>
                      </a:pPr>
                      <a:r>
                        <a:rPr lang="en-US" sz="1500" b="1" i="0" u="none" strike="noStrike" noProof="0">
                          <a:solidFill>
                            <a:srgbClr val="000000"/>
                          </a:solidFill>
                          <a:latin typeface="Trebuchet MS"/>
                        </a:rPr>
                        <a:t>Feb. 28, 2025</a:t>
                      </a:r>
                    </a:p>
                  </a:txBody>
                  <a:tcPr/>
                </a:tc>
                <a:tc>
                  <a:txBody>
                    <a:bodyPr/>
                    <a:lstStyle/>
                    <a:p>
                      <a:pPr marL="0" lvl="0" indent="0" algn="l">
                        <a:lnSpc>
                          <a:spcPct val="100000"/>
                        </a:lnSpc>
                        <a:spcBef>
                          <a:spcPts val="0"/>
                        </a:spcBef>
                        <a:spcAft>
                          <a:spcPts val="0"/>
                        </a:spcAft>
                        <a:buNone/>
                      </a:pPr>
                      <a:r>
                        <a:rPr lang="en-US" sz="1500" b="1">
                          <a:latin typeface="Trebuchet MS"/>
                        </a:rPr>
                        <a:t>Collection Closes: </a:t>
                      </a:r>
                      <a:r>
                        <a:rPr lang="en-US" sz="1500" b="0">
                          <a:latin typeface="Trebuchet MS"/>
                        </a:rPr>
                        <a:t>2/28/2025</a:t>
                      </a:r>
                      <a:br>
                        <a:rPr lang="en-US" sz="1500" b="0">
                          <a:latin typeface="Trebuchet MS"/>
                        </a:rPr>
                      </a:br>
                      <a:r>
                        <a:rPr lang="en-US" sz="1500" b="0">
                          <a:latin typeface="Trebuchet MS"/>
                        </a:rPr>
                        <a:t>LEAs must submit an error-free file</a:t>
                      </a:r>
                    </a:p>
                  </a:txBody>
                  <a:tcPr/>
                </a:tc>
                <a:tc>
                  <a:txBody>
                    <a:bodyPr/>
                    <a:lstStyle/>
                    <a:p>
                      <a:pPr marL="0" lvl="0" indent="0" algn="l" defTabSz="914400">
                        <a:lnSpc>
                          <a:spcPct val="100000"/>
                        </a:lnSpc>
                        <a:spcBef>
                          <a:spcPts val="0"/>
                        </a:spcBef>
                        <a:spcAft>
                          <a:spcPts val="0"/>
                        </a:spcAft>
                        <a:buNone/>
                        <a:tabLst/>
                        <a:defRPr/>
                      </a:pPr>
                      <a:endParaRPr lang="en-US" sz="1500" b="0">
                        <a:latin typeface="Trebuchet MS" panose="020B0603020202020204" pitchFamily="34" charset="0"/>
                      </a:endParaRPr>
                    </a:p>
                  </a:txBody>
                  <a:tcPr/>
                </a:tc>
                <a:extLst>
                  <a:ext uri="{0D108BD9-81ED-4DB2-BD59-A6C34878D82A}">
                    <a16:rowId xmlns:a16="http://schemas.microsoft.com/office/drawing/2014/main" val="1701722917"/>
                  </a:ext>
                </a:extLst>
              </a:tr>
            </a:tbl>
          </a:graphicData>
        </a:graphic>
      </p:graphicFrame>
      <p:sp>
        <p:nvSpPr>
          <p:cNvPr id="3" name="Rectangle: Rounded Corners 2">
            <a:extLst>
              <a:ext uri="{FF2B5EF4-FFF2-40B4-BE49-F238E27FC236}">
                <a16:creationId xmlns:a16="http://schemas.microsoft.com/office/drawing/2014/main" id="{6BF4B97E-13F4-8EB1-7148-584349E80E76}"/>
              </a:ext>
            </a:extLst>
          </p:cNvPr>
          <p:cNvSpPr/>
          <p:nvPr/>
        </p:nvSpPr>
        <p:spPr>
          <a:xfrm>
            <a:off x="2353412" y="5994013"/>
            <a:ext cx="7485175" cy="362338"/>
          </a:xfrm>
          <a:prstGeom prst="roundRect">
            <a:avLst/>
          </a:prstGeom>
          <a:ln w="57150"/>
        </p:spPr>
        <p:style>
          <a:lnRef idx="2">
            <a:schemeClr val="accent1"/>
          </a:lnRef>
          <a:fillRef idx="1">
            <a:schemeClr val="lt1"/>
          </a:fillRef>
          <a:effectRef idx="0">
            <a:schemeClr val="accent1"/>
          </a:effectRef>
          <a:fontRef idx="minor">
            <a:schemeClr val="dk1"/>
          </a:fontRef>
        </p:style>
        <p:txBody>
          <a:bodyPr rtlCol="0" anchor="ctr"/>
          <a:lstStyle/>
          <a:p>
            <a:pPr algn="ctr"/>
            <a:r>
              <a:rPr lang="en-US">
                <a:hlinkClick r:id="rId3"/>
              </a:rPr>
              <a:t>Data Pipeline Resources: Data Pipeline Collection Dates (XLS)</a:t>
            </a:r>
            <a:endParaRPr lang="en-US"/>
          </a:p>
        </p:txBody>
      </p:sp>
      <p:sp>
        <p:nvSpPr>
          <p:cNvPr id="6" name="Slide Number Placeholder 5">
            <a:extLst>
              <a:ext uri="{FF2B5EF4-FFF2-40B4-BE49-F238E27FC236}">
                <a16:creationId xmlns:a16="http://schemas.microsoft.com/office/drawing/2014/main" id="{1825CE89-A2FB-78E5-5D8F-DE48E5BB4ED1}"/>
              </a:ext>
            </a:extLst>
          </p:cNvPr>
          <p:cNvSpPr>
            <a:spLocks noGrp="1"/>
          </p:cNvSpPr>
          <p:nvPr>
            <p:ph type="sldNum" sz="quarter" idx="12"/>
          </p:nvPr>
        </p:nvSpPr>
        <p:spPr/>
        <p:txBody>
          <a:bodyPr/>
          <a:lstStyle/>
          <a:p>
            <a:fld id="{C479D5F6-EDCB-402A-AC08-4943A1820E8F}" type="slidenum">
              <a:rPr lang="en-US" smtClean="0"/>
              <a:pPr/>
              <a:t>9</a:t>
            </a:fld>
            <a:endParaRPr lang="en-US"/>
          </a:p>
        </p:txBody>
      </p:sp>
    </p:spTree>
    <p:extLst>
      <p:ext uri="{BB962C8B-B14F-4D97-AF65-F5344CB8AC3E}">
        <p14:creationId xmlns:p14="http://schemas.microsoft.com/office/powerpoint/2010/main" val="500438566"/>
      </p:ext>
    </p:extLst>
  </p:cSld>
  <p:clrMapOvr>
    <a:masterClrMapping/>
  </p:clrMapOvr>
</p:sld>
</file>

<file path=ppt/theme/theme1.xml><?xml version="1.0" encoding="utf-8"?>
<a:theme xmlns:a="http://schemas.openxmlformats.org/drawingml/2006/main" name="Office Theme">
  <a:themeElements>
    <a:clrScheme name="Custom 2">
      <a:dk1>
        <a:sysClr val="windowText" lastClr="000000"/>
      </a:dk1>
      <a:lt1>
        <a:sysClr val="window" lastClr="FFFFFF"/>
      </a:lt1>
      <a:dk2>
        <a:srgbClr val="5D6770"/>
      </a:dk2>
      <a:lt2>
        <a:srgbClr val="90C8E7"/>
      </a:lt2>
      <a:accent1>
        <a:srgbClr val="232C67"/>
      </a:accent1>
      <a:accent2>
        <a:srgbClr val="235E39"/>
      </a:accent2>
      <a:accent3>
        <a:srgbClr val="26B351"/>
      </a:accent3>
      <a:accent4>
        <a:srgbClr val="825474"/>
      </a:accent4>
      <a:accent5>
        <a:srgbClr val="7C98AC"/>
      </a:accent5>
      <a:accent6>
        <a:srgbClr val="D2D3D3"/>
      </a:accent6>
      <a:hlink>
        <a:srgbClr val="005390"/>
      </a:hlink>
      <a:folHlink>
        <a:srgbClr val="F8B333"/>
      </a:folHlink>
    </a:clrScheme>
    <a:fontScheme name="CDE Trebuchet">
      <a:majorFont>
        <a:latin typeface="Trebuchet MS"/>
        <a:ea typeface=""/>
        <a:cs typeface=""/>
      </a:majorFont>
      <a:minorFont>
        <a:latin typeface="Trebuchet MS"/>
        <a:ea typeface=""/>
        <a:cs typeface=""/>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62AA584270DE6043A37CBFDFBD606C7E" ma:contentTypeVersion="10" ma:contentTypeDescription="Create a new document." ma:contentTypeScope="" ma:versionID="eef9e6b9d2582be34d718c200819f0e3">
  <xsd:schema xmlns:xsd="http://www.w3.org/2001/XMLSchema" xmlns:xs="http://www.w3.org/2001/XMLSchema" xmlns:p="http://schemas.microsoft.com/office/2006/metadata/properties" xmlns:ns2="9b639f00-c663-4db8-9f2d-5e59e4353b4b" xmlns:ns3="ca9d521c-8764-4bcd-84f1-6f7ce6ca6a96" targetNamespace="http://schemas.microsoft.com/office/2006/metadata/properties" ma:root="true" ma:fieldsID="5c22b69d18d84d987cc5229883e788e9" ns2:_="" ns3:_="">
    <xsd:import namespace="9b639f00-c663-4db8-9f2d-5e59e4353b4b"/>
    <xsd:import namespace="ca9d521c-8764-4bcd-84f1-6f7ce6ca6a96"/>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ObjectDetectorVersions" minOccurs="0"/>
                <xsd:element ref="ns2:MediaServiceGenerationTime" minOccurs="0"/>
                <xsd:element ref="ns2:MediaServiceEventHashCode" minOccurs="0"/>
                <xsd:element ref="ns2:MediaLengthInSeconds" minOccurs="0"/>
                <xsd:element ref="ns2:MediaServiceSearchProperties" minOccurs="0"/>
                <xsd:element ref="ns3:SharedWithUsers" minOccurs="0"/>
                <xsd:element ref="ns3:SharedWithDetail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b639f00-c663-4db8-9f2d-5e59e4353b4b"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dexed="true" ma:internalName="MediaServiceDateTaken" ma:readOnly="true">
      <xsd:simpleType>
        <xsd:restriction base="dms:Text"/>
      </xsd:simpleType>
    </xsd:element>
    <xsd:element name="MediaServiceObjectDetectorVersions" ma:index="11" nillable="true" ma:displayName="MediaServiceObjectDetectorVersions" ma:hidden="true" ma:indexed="true" ma:internalName="MediaServiceObjectDetectorVersions" ma:readOnly="true">
      <xsd:simpleType>
        <xsd:restriction base="dms:Text"/>
      </xsd:simpleType>
    </xsd:element>
    <xsd:element name="MediaServiceGenerationTime" ma:index="12" nillable="true" ma:displayName="MediaServiceGenerationTime" ma:hidden="true" ma:internalName="MediaServiceGenerationTime" ma:readOnly="true">
      <xsd:simpleType>
        <xsd:restriction base="dms:Text"/>
      </xsd:simpleType>
    </xsd:element>
    <xsd:element name="MediaServiceEventHashCode" ma:index="13" nillable="true" ma:displayName="MediaServiceEventHashCode" ma:hidden="true" ma:internalName="MediaServiceEventHashCode" ma:readOnly="true">
      <xsd:simpleType>
        <xsd:restriction base="dms:Text"/>
      </xsd:simpleType>
    </xsd:element>
    <xsd:element name="MediaLengthInSeconds" ma:index="14" nillable="true" ma:displayName="MediaLengthInSeconds" ma:hidden="true" ma:internalName="MediaLengthInSeconds" ma:readOnly="true">
      <xsd:simpleType>
        <xsd:restriction base="dms:Unknown"/>
      </xsd:simpleType>
    </xsd:element>
    <xsd:element name="MediaServiceSearchProperties" ma:index="15"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ca9d521c-8764-4bcd-84f1-6f7ce6ca6a96" elementFormDefault="qualified">
    <xsd:import namespace="http://schemas.microsoft.com/office/2006/documentManagement/types"/>
    <xsd:import namespace="http://schemas.microsoft.com/office/infopath/2007/PartnerControls"/>
    <xsd:element name="SharedWithUsers" ma:index="16"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7" nillable="true" ma:displayName="Shared With Details" ma:internalName="SharedWithDetails" ma:readOnly="true">
      <xsd:simpleType>
        <xsd:restriction base="dms:Note">
          <xsd:maxLength value="255"/>
        </xsd:restrictio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82E1F837-0354-4187-A28D-88E4FF5C02FF}">
  <ds:schemaRefs>
    <ds:schemaRef ds:uri="9b639f00-c663-4db8-9f2d-5e59e4353b4b"/>
    <ds:schemaRef ds:uri="ca9d521c-8764-4bcd-84f1-6f7ce6ca6a9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B080972E-D571-4992-96C3-E5252958F700}">
  <ds:schemaRefs>
    <ds:schemaRef ds:uri="http://schemas.microsoft.com/sharepoint/v3/contenttype/forms"/>
  </ds:schemaRefs>
</ds:datastoreItem>
</file>

<file path=customXml/itemProps3.xml><?xml version="1.0" encoding="utf-8"?>
<ds:datastoreItem xmlns:ds="http://schemas.openxmlformats.org/officeDocument/2006/customXml" ds:itemID="{EFFB8263-E116-4610-9B9F-0E82FA1493E2}">
  <ds:schemaRefs>
    <ds:schemaRef ds:uri="9b639f00-c663-4db8-9f2d-5e59e4353b4b"/>
    <ds:schemaRef ds:uri="ca9d521c-8764-4bcd-84f1-6f7ce6ca6a96"/>
    <ds:schemaRef ds:uri="http://purl.org/dc/dcmitype/"/>
    <ds:schemaRef ds:uri="http://purl.org/dc/elements/1.1/"/>
    <ds:schemaRef ds:uri="http://purl.org/dc/terms/"/>
    <ds:schemaRef ds:uri="http://schemas.microsoft.com/office/2006/documentManagement/types"/>
    <ds:schemaRef ds:uri="http://schemas.microsoft.com/office/2006/metadata/properties"/>
    <ds:schemaRef ds:uri="http://schemas.microsoft.com/office/infopath/2007/PartnerControls"/>
    <ds:schemaRef ds:uri="http://schemas.openxmlformats.org/package/2006/metadata/core-properties"/>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
  <Application>Microsoft Office PowerPoint</Application>
  <PresentationFormat>Widescreen</PresentationFormat>
  <Slides>27</Slides>
  <Notes>2</Notes>
  <HiddenSlides>0</HiddenSlides>
  <ScaleCrop>false</ScaleCrop>
  <HeadingPairs>
    <vt:vector size="4" baseType="variant">
      <vt:variant>
        <vt:lpstr>Theme</vt:lpstr>
      </vt:variant>
      <vt:variant>
        <vt:i4>1</vt:i4>
      </vt:variant>
      <vt:variant>
        <vt:lpstr>Slide Titles</vt:lpstr>
      </vt:variant>
      <vt:variant>
        <vt:i4>27</vt:i4>
      </vt:variant>
    </vt:vector>
  </HeadingPairs>
  <TitlesOfParts>
    <vt:vector size="28" baseType="lpstr">
      <vt:lpstr>Office Theme</vt:lpstr>
      <vt:lpstr>February 6, 2025 Data Pipeline Town Hall</vt:lpstr>
      <vt:lpstr>Colorado Department of Education Identity Management (IdM)</vt:lpstr>
      <vt:lpstr>What is PII?</vt:lpstr>
      <vt:lpstr>Sharing Data</vt:lpstr>
      <vt:lpstr>Today’s Agenda</vt:lpstr>
      <vt:lpstr>Open Collections and  Upcoming Deadlines in  Data Pipeline </vt:lpstr>
      <vt:lpstr>Open Collections and Upcoming Dates:  Year-Round &amp; Interchanges</vt:lpstr>
      <vt:lpstr>Open Collections and Upcoming Dates: Snapshots</vt:lpstr>
      <vt:lpstr>Open Collections and Upcoming Dates: Periodic</vt:lpstr>
      <vt:lpstr>Teacher Student Data Link (TSDL)</vt:lpstr>
      <vt:lpstr>2024-2025 TSDL Timeline</vt:lpstr>
      <vt:lpstr>CDE Identity Management Roles for TSDL</vt:lpstr>
      <vt:lpstr>9th Grade Success Reporting Updates</vt:lpstr>
      <vt:lpstr>2024-2025 Business Rule / Snapshot Updates</vt:lpstr>
      <vt:lpstr>Questions &amp; Resources: Teacher Student Data Link</vt:lpstr>
      <vt:lpstr>Special Education  December Count Snapshot</vt:lpstr>
      <vt:lpstr>Special Education December Count: Staff and Student Snapshot Timeline</vt:lpstr>
      <vt:lpstr>Special Education December Count - Student and Staff Signature Reports – Please review now but not due to signed or printed for upload until February 21</vt:lpstr>
      <vt:lpstr>Special Education December Count: Student Duplicate Warnings</vt:lpstr>
      <vt:lpstr>Pipeline Reports  Records Not in Snapshot</vt:lpstr>
      <vt:lpstr>Questions &amp; Resources: Special Education December Count</vt:lpstr>
      <vt:lpstr>Summer EBT</vt:lpstr>
      <vt:lpstr>Summer EBT Data Collection</vt:lpstr>
      <vt:lpstr>Summer EBT Data Collection: Preparing your file</vt:lpstr>
      <vt:lpstr>Summer EBT Data Collection: Additional Notes</vt:lpstr>
      <vt:lpstr>Questions &amp; Resources: Summer EBT</vt:lpstr>
      <vt:lpstr>Thank you for Joining Today!</vt:lpstr>
    </vt:vector>
  </TitlesOfParts>
  <Company>Colorado Department Of Education</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Madorin, Acacia</dc:creator>
  <cp:revision>1</cp:revision>
  <dcterms:created xsi:type="dcterms:W3CDTF">2019-06-25T17:30:52Z</dcterms:created>
  <dcterms:modified xsi:type="dcterms:W3CDTF">2025-02-06T15:11:15Z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0x01010062AA584270DE6043A37CBFDFBD606C7E</vt:lpwstr>
  </property>
  <property fmtid="{D5CDD505-2E9C-101B-9397-08002B2CF9AE}" pid="3" name="MediaServiceImageTags">
    <vt:lpwstr/>
  </property>
</Properties>
</file>