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5"/>
  </p:notesMasterIdLst>
  <p:sldIdLst>
    <p:sldId id="368" r:id="rId2"/>
    <p:sldId id="378" r:id="rId3"/>
    <p:sldId id="37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sman, Melissa" initials="MC" lastIdx="4" clrIdx="0"/>
  <p:cmAuthor id="2" name="Cobb, Floyd" initials="CF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7495" autoAdjust="0"/>
  </p:normalViewPr>
  <p:slideViewPr>
    <p:cSldViewPr snapToGrid="0">
      <p:cViewPr varScale="1">
        <p:scale>
          <a:sx n="64" d="100"/>
          <a:sy n="64" d="100"/>
        </p:scale>
        <p:origin x="12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4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87E81-1117-46B2-BC91-B1B6A9A3531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B92B6-B448-43D2-BB41-0F105865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9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>
                <a:solidFill>
                  <a:prstClr val="black"/>
                </a:solidFill>
              </a:rPr>
              <a:pPr/>
              <a:t>4/30/2019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7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Hea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5923"/>
            <a:ext cx="7772400" cy="1526927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5400"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093063"/>
            <a:ext cx="6858000" cy="443429"/>
          </a:xfrm>
        </p:spPr>
        <p:txBody>
          <a:bodyPr/>
          <a:lstStyle>
            <a:lvl1pPr marL="0" indent="0" algn="ctr">
              <a:buNone/>
              <a:defRPr sz="24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/>
            </a:lvl1pPr>
          </a:lstStyle>
          <a:p>
            <a:fld id="{67726FA2-3EC9-4717-AD62-D8C823692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title="Colorado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82" y="1746979"/>
            <a:ext cx="4491235" cy="8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5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Hea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7886700" cy="710141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35133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5C6670"/>
                </a:solidFill>
                <a:latin typeface="Trebuchet MS" panose="020B0603020202020204" pitchFamily="34" charset="0"/>
              </a:defRPr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/>
            </a:lvl1pPr>
          </a:lstStyle>
          <a:p>
            <a:fld id="{67726FA2-3EC9-4717-AD62-D8C823692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title="CDE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73" y="6225630"/>
            <a:ext cx="1028753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463040"/>
            <a:ext cx="4011083" cy="435133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/>
            </a:lvl1pPr>
            <a:lvl2pPr>
              <a:lnSpc>
                <a:spcPct val="100000"/>
              </a:lnSpc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8" name="Picture 7" title="Hea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73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7886700" cy="710141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000000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/>
            </a:lvl1pPr>
          </a:lstStyle>
          <a:p>
            <a:fld id="{67726FA2-3EC9-4717-AD62-D8C823692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736254" y="1463040"/>
            <a:ext cx="4011083" cy="435133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/>
            </a:lvl1pPr>
            <a:lvl2pPr>
              <a:lnSpc>
                <a:spcPct val="100000"/>
              </a:lnSpc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2" name="Picture 11" title="CDE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73" y="6225630"/>
            <a:ext cx="1028753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3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Blue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10" name="Picture 9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Green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8" name="Picture 7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5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blue t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Blue-green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7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Blue background for 2018 goal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62163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64" y="6246435"/>
            <a:ext cx="975232" cy="5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" y="6356351"/>
            <a:ext cx="467783" cy="365125"/>
          </a:xfrm>
        </p:spPr>
        <p:txBody>
          <a:bodyPr/>
          <a:lstStyle>
            <a:lvl1pPr algn="ctr">
              <a:defRPr/>
            </a:lvl1pPr>
          </a:lstStyle>
          <a:p>
            <a:fld id="{67726FA2-3EC9-4717-AD62-D8C823692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2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07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8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Taking a closer look at the 2020 CAS for Science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43000" y="5760244"/>
            <a:ext cx="2314575" cy="138113"/>
          </a:xfrm>
        </p:spPr>
        <p:txBody>
          <a:bodyPr/>
          <a:lstStyle/>
          <a:p>
            <a:fld id="{757A2F4E-5D54-B04B-91BD-7E78EE1FE9FD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1</a:t>
            </a:fld>
            <a:endParaRPr lang="en-US" dirty="0" smtClean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02825" y="1882447"/>
            <a:ext cx="4011083" cy="4351338"/>
          </a:xfrm>
        </p:spPr>
        <p:txBody>
          <a:bodyPr/>
          <a:lstStyle/>
          <a:p>
            <a:r>
              <a:rPr lang="en-US" dirty="0" smtClean="0"/>
              <a:t>2009 CAS-Science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 Quick Comparison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2020 CAS-Science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2934" t="15964" r="19516" b="7260"/>
          <a:stretch/>
        </p:blipFill>
        <p:spPr bwMode="auto">
          <a:xfrm>
            <a:off x="4476818" y="2024110"/>
            <a:ext cx="4454118" cy="3417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355419"/>
            <a:ext cx="4416737" cy="2973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925759"/>
            <a:ext cx="4421472" cy="3689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50" y="1402539"/>
            <a:ext cx="318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NGSS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31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Teamwork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teams of 2-3, Conduct a comparison of the 2009 and the 2020 Colorado Academic Standards for Science.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-Quick whole group share out</a:t>
            </a:r>
          </a:p>
          <a:p>
            <a:endParaRPr lang="en-US" dirty="0"/>
          </a:p>
          <a:p>
            <a:r>
              <a:rPr lang="en-US" dirty="0" smtClean="0"/>
              <a:t>In your same teams, now make comparisons of the 2020 CAS and the NGSS.</a:t>
            </a:r>
          </a:p>
          <a:p>
            <a:r>
              <a:rPr lang="en-US" dirty="0" smtClean="0"/>
              <a:t>	-Where do you see similarities and differences?</a:t>
            </a:r>
          </a:p>
          <a:p>
            <a:endParaRPr lang="en-US" dirty="0"/>
          </a:p>
          <a:p>
            <a:r>
              <a:rPr lang="en-US" dirty="0" smtClean="0"/>
              <a:t>	-</a:t>
            </a:r>
            <a:r>
              <a:rPr lang="en-US" dirty="0"/>
              <a:t>Quick whole group share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6FA2-3EC9-4717-AD62-D8C823692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ight Blue to Green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6554</TotalTime>
  <Words>44</Words>
  <Application>Microsoft Office PowerPoint</Application>
  <PresentationFormat>On-screen Show (4:3)</PresentationFormat>
  <Paragraphs>18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Museo Slab 500</vt:lpstr>
      <vt:lpstr>Trebuchet MS</vt:lpstr>
      <vt:lpstr>1_Light Blue to Green Theme</vt:lpstr>
      <vt:lpstr>Taking a closer look at the 2020 CAS for Science</vt:lpstr>
      <vt:lpstr>A Quick Comparison</vt:lpstr>
      <vt:lpstr>Teamwork</vt:lpstr>
    </vt:vector>
  </TitlesOfParts>
  <Company>Colorado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Review and Revision: Social Studies, Science and Mathematics Committees Final Recommendations  Presentation to the  Colorado State Board of Education April XX, 2018</dc:title>
  <dc:creator>Cobb, Floyd</dc:creator>
  <cp:lastModifiedBy>Bruno, Joanna</cp:lastModifiedBy>
  <cp:revision>116</cp:revision>
  <dcterms:created xsi:type="dcterms:W3CDTF">2018-03-27T22:07:41Z</dcterms:created>
  <dcterms:modified xsi:type="dcterms:W3CDTF">2019-04-30T22:57:06Z</dcterms:modified>
</cp:coreProperties>
</file>