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39" r:id="rId4"/>
    <p:sldMasterId id="2147483740" r:id="rId5"/>
    <p:sldMasterId id="2147483741" r:id="rId6"/>
    <p:sldMasterId id="2147483743" r:id="rId7"/>
    <p:sldMasterId id="2147483745" r:id="rId8"/>
    <p:sldMasterId id="2147483673" r:id="rId9"/>
    <p:sldMasterId id="2147483742" r:id="rId10"/>
  </p:sldMasterIdLst>
  <p:notesMasterIdLst>
    <p:notesMasterId r:id="rId59"/>
  </p:notesMasterIdLst>
  <p:handoutMasterIdLst>
    <p:handoutMasterId r:id="rId60"/>
  </p:handoutMasterIdLst>
  <p:sldIdLst>
    <p:sldId id="256" r:id="rId11"/>
    <p:sldId id="417" r:id="rId12"/>
    <p:sldId id="434" r:id="rId13"/>
    <p:sldId id="421" r:id="rId14"/>
    <p:sldId id="422" r:id="rId15"/>
    <p:sldId id="338" r:id="rId16"/>
    <p:sldId id="456" r:id="rId17"/>
    <p:sldId id="457" r:id="rId18"/>
    <p:sldId id="298" r:id="rId19"/>
    <p:sldId id="299" r:id="rId20"/>
    <p:sldId id="423" r:id="rId21"/>
    <p:sldId id="429" r:id="rId22"/>
    <p:sldId id="424" r:id="rId23"/>
    <p:sldId id="425" r:id="rId24"/>
    <p:sldId id="426" r:id="rId25"/>
    <p:sldId id="325" r:id="rId26"/>
    <p:sldId id="428" r:id="rId27"/>
    <p:sldId id="427" r:id="rId28"/>
    <p:sldId id="430" r:id="rId29"/>
    <p:sldId id="436" r:id="rId30"/>
    <p:sldId id="440" r:id="rId31"/>
    <p:sldId id="441" r:id="rId32"/>
    <p:sldId id="438" r:id="rId33"/>
    <p:sldId id="274" r:id="rId34"/>
    <p:sldId id="437" r:id="rId35"/>
    <p:sldId id="439" r:id="rId36"/>
    <p:sldId id="433" r:id="rId37"/>
    <p:sldId id="442" r:id="rId38"/>
    <p:sldId id="455" r:id="rId39"/>
    <p:sldId id="443" r:id="rId40"/>
    <p:sldId id="445" r:id="rId41"/>
    <p:sldId id="446" r:id="rId42"/>
    <p:sldId id="447" r:id="rId43"/>
    <p:sldId id="448" r:id="rId44"/>
    <p:sldId id="449" r:id="rId45"/>
    <p:sldId id="450" r:id="rId46"/>
    <p:sldId id="451" r:id="rId47"/>
    <p:sldId id="322" r:id="rId48"/>
    <p:sldId id="452" r:id="rId49"/>
    <p:sldId id="431" r:id="rId50"/>
    <p:sldId id="432" r:id="rId51"/>
    <p:sldId id="347" r:id="rId52"/>
    <p:sldId id="348" r:id="rId53"/>
    <p:sldId id="459" r:id="rId54"/>
    <p:sldId id="453" r:id="rId55"/>
    <p:sldId id="418" r:id="rId56"/>
    <p:sldId id="435" r:id="rId57"/>
    <p:sldId id="458" r:id="rId58"/>
  </p:sldIdLst>
  <p:sldSz cx="9144000" cy="6858000" type="screen4x3"/>
  <p:notesSz cx="6858000" cy="9144000"/>
  <p:embeddedFontLst>
    <p:embeddedFont>
      <p:font typeface="Calibri" panose="020F0502020204030204" pitchFamily="34" charset="0"/>
      <p:regular r:id="rId61"/>
      <p:bold r:id="rId62"/>
      <p:italic r:id="rId63"/>
      <p:boldItalic r:id="rId64"/>
    </p:embeddedFont>
    <p:embeddedFont>
      <p:font typeface="Calibri Light" panose="020F0302020204030204" pitchFamily="34" charset="0"/>
      <p:regular r:id="rId65"/>
      <p:italic r:id="rId66"/>
    </p:embeddedFont>
    <p:embeddedFont>
      <p:font typeface="Lucida Sans" panose="020B0602030504020204" pitchFamily="34" charset="0"/>
      <p:regular r:id="rId67"/>
      <p:bold r:id="rId68"/>
      <p:italic r:id="rId69"/>
      <p:boldItalic r:id="rId70"/>
    </p:embeddedFont>
    <p:embeddedFont>
      <p:font typeface="Museo Slab 500" panose="02000000000000000000" charset="0"/>
      <p:regular r:id="rId71"/>
      <p:italic r:id="rId72"/>
    </p:embeddedFont>
    <p:embeddedFont>
      <p:font typeface="Roboto Slab" pitchFamily="2" charset="0"/>
      <p:regular r:id="rId73"/>
      <p:bold r:id="rId74"/>
    </p:embeddedFont>
    <p:embeddedFont>
      <p:font typeface="Segoe UI" panose="020B0502040204020203" pitchFamily="34" charset="0"/>
      <p:regular r:id="rId75"/>
      <p:bold r:id="rId76"/>
      <p:italic r:id="rId77"/>
      <p:boldItalic r:id="rId78"/>
    </p:embeddedFont>
    <p:embeddedFont>
      <p:font typeface="Trebuchet MS" panose="020B0603020202020204" pitchFamily="34" charset="0"/>
      <p:regular r:id="rId79"/>
      <p:bold r:id="rId80"/>
      <p:italic r:id="rId81"/>
      <p:boldItalic r:id="rId8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657F23F-BD57-45F1-4B0D-102CED1C54D8}" name="Hutton, Whitney" initials="HW" userId="S::hutton_w@cde.state.co.us::6fda1f9a-6c53-4de3-aaf0-4d6fc311d42f" providerId="AD"/>
  <p188:author id="{777B1047-BC00-3CD2-2536-D88CA237B32F}" name="Cobb, Floyd" initials="CF" userId="S::cobb_f@cde.state.co.us::3c9a54ab-d20d-4270-b98a-4bc6512471ef" providerId="AD"/>
  <p188:author id="{4E273653-92D4-4DB4-6C68-7D87EF6C5BD4}" name="Pembroke, Gionna" initials="PG" userId="S::pembroke_g@cde.state.co.us::98c66ec8-5ee1-46fd-8e58-15c5d69d8816" providerId="AD"/>
  <p188:author id="{9D4CC064-03BD-925D-BA33-8EB7F0FFCD5A}" name="Ingalls, Karen" initials="IK" userId="S::ingalls_k@cde.state.co.us::7b245190-521a-4e94-a80b-730c83c33dab" providerId="AD"/>
  <p188:author id="{C66AC56C-2EA6-A5D2-5F3D-3D25F17FD40A}" name="Beveridge, Lindsey" initials="BL" userId="S::beveridge_l@cde.state.co.us::c0fdd95f-42ba-43e7-a90d-1d23cce210c3" providerId="AD"/>
  <p188:author id="{D5B7DD9A-0D66-B156-3DE2-6004504662A9}" name="Ingalls, Karen" initials="IK" userId="S::Ingalls_k@cde.state.co.us::7b245190-521a-4e94-a80b-730c83c33dab" providerId="AD"/>
  <p188:author id="{B207DEB1-61A6-A952-E776-DB551E5CA662}" name="Ahlstrand, Melissa" initials="AM" userId="S::ahlstrand_m@cde.state.co.us::bad13797-8c92-4cbd-9df0-e50737c49789" providerId="AD"/>
  <p188:author id="{D6FDAAB5-3555-185D-AE76-5712E67753F8}" name="Gallanos, Anji" initials="GA" userId="S::gallanos_a@cde.state.co.us::4d128220-92a3-4260-a06e-ed3ba39a2806" providerId="AD"/>
  <p188:author id="{497A1CFB-15CA-23FD-C340-56027DBC50DC}" name="Beveridge, Lindsey" initials="BL" userId="S::Beveridge_l@cde.state.co.us::c0fdd95f-42ba-43e7-a90d-1d23cce210c3" providerId="AD"/>
  <p188:author id="{DD4FFDFD-E8C9-0F1F-63E4-057C0D035A79}" name="Ahlstrand, Melissa" initials="AM" userId="S::Ahlstrand_m@cde.state.co.us::bad13797-8c92-4cbd-9df0-e50737c4978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hlstrand, Melissa" initials="AM" lastIdx="1" clrIdx="0">
    <p:extLst>
      <p:ext uri="{19B8F6BF-5375-455C-9EA6-DF929625EA0E}">
        <p15:presenceInfo xmlns:p15="http://schemas.microsoft.com/office/powerpoint/2012/main" userId="S::Ahlstrand_m@cde.state.co.us::bad13797-8c92-4cbd-9df0-e50737c4978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3B5E"/>
    <a:srgbClr val="477A7C"/>
    <a:srgbClr val="70AC2E"/>
    <a:srgbClr val="644C00"/>
    <a:srgbClr val="584300"/>
    <a:srgbClr val="47CFFF"/>
    <a:srgbClr val="69D8FF"/>
    <a:srgbClr val="BE88AD"/>
    <a:srgbClr val="FFCCFF"/>
    <a:srgbClr val="99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9DA195-D119-4959-9E63-17924A221C8C}" v="49" dt="2023-03-30T17:17:54.8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6950" autoAdjust="0"/>
  </p:normalViewPr>
  <p:slideViewPr>
    <p:cSldViewPr snapToGrid="0">
      <p:cViewPr varScale="1">
        <p:scale>
          <a:sx n="63" d="100"/>
          <a:sy n="63" d="100"/>
        </p:scale>
        <p:origin x="270" y="66"/>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font" Target="fonts/font3.fntdata"/><Relationship Id="rId68" Type="http://schemas.openxmlformats.org/officeDocument/2006/relationships/font" Target="fonts/font8.fntdata"/><Relationship Id="rId84" Type="http://schemas.openxmlformats.org/officeDocument/2006/relationships/presProps" Target="presProps.xml"/><Relationship Id="rId89" Type="http://schemas.microsoft.com/office/2015/10/relationships/revisionInfo" Target="revisionInfo.xml"/><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font" Target="fonts/font14.fntdata"/><Relationship Id="rId79" Type="http://schemas.openxmlformats.org/officeDocument/2006/relationships/font" Target="fonts/font19.fntdata"/><Relationship Id="rId5" Type="http://schemas.openxmlformats.org/officeDocument/2006/relationships/slideMaster" Target="slideMasters/slideMaster2.xml"/><Relationship Id="rId90" Type="http://schemas.microsoft.com/office/2018/10/relationships/authors" Target="authors.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font" Target="fonts/font4.fntdata"/><Relationship Id="rId69" Type="http://schemas.openxmlformats.org/officeDocument/2006/relationships/font" Target="fonts/font9.fntdata"/><Relationship Id="rId77" Type="http://schemas.openxmlformats.org/officeDocument/2006/relationships/font" Target="fonts/font17.fntdata"/><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font" Target="fonts/font12.fntdata"/><Relationship Id="rId80" Type="http://schemas.openxmlformats.org/officeDocument/2006/relationships/font" Target="fonts/font20.fntdata"/><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notesMaster" Target="notesMasters/notesMaster1.xml"/><Relationship Id="rId67" Type="http://schemas.openxmlformats.org/officeDocument/2006/relationships/font" Target="fonts/font7.fntdata"/><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font" Target="fonts/font15.fntdata"/><Relationship Id="rId83" Type="http://schemas.openxmlformats.org/officeDocument/2006/relationships/commentAuthors" Target="commentAuthors.xml"/><Relationship Id="rId88"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handoutMaster" Target="handoutMasters/handoutMaster1.xml"/><Relationship Id="rId65" Type="http://schemas.openxmlformats.org/officeDocument/2006/relationships/font" Target="fonts/font5.fntdata"/><Relationship Id="rId73" Type="http://schemas.openxmlformats.org/officeDocument/2006/relationships/font" Target="fonts/font13.fntdata"/><Relationship Id="rId78" Type="http://schemas.openxmlformats.org/officeDocument/2006/relationships/font" Target="fonts/font18.fntdata"/><Relationship Id="rId81" Type="http://schemas.openxmlformats.org/officeDocument/2006/relationships/font" Target="fonts/font21.fntdata"/><Relationship Id="rId86"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font" Target="fonts/font16.fntdata"/><Relationship Id="rId7" Type="http://schemas.openxmlformats.org/officeDocument/2006/relationships/slideMaster" Target="slideMasters/slideMaster4.xml"/><Relationship Id="rId71" Type="http://schemas.openxmlformats.org/officeDocument/2006/relationships/font" Target="fonts/font11.fntdata"/><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font" Target="fonts/font6.fntdata"/><Relationship Id="rId87" Type="http://schemas.openxmlformats.org/officeDocument/2006/relationships/tableStyles" Target="tableStyles.xml"/><Relationship Id="rId61" Type="http://schemas.openxmlformats.org/officeDocument/2006/relationships/font" Target="fonts/font1.fntdata"/><Relationship Id="rId82" Type="http://schemas.openxmlformats.org/officeDocument/2006/relationships/font" Target="fonts/font22.fntdata"/><Relationship Id="rId19" Type="http://schemas.openxmlformats.org/officeDocument/2006/relationships/slide" Target="slides/slide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mbroke, Gionna" userId="S::pembroke_g@cde.state.co.us::98c66ec8-5ee1-46fd-8e58-15c5d69d8816" providerId="AD" clId="Web-{1A57DA32-DA65-106C-AD7F-999AC179F88C}"/>
    <pc:docChg chg="modSld">
      <pc:chgData name="Pembroke, Gionna" userId="S::pembroke_g@cde.state.co.us::98c66ec8-5ee1-46fd-8e58-15c5d69d8816" providerId="AD" clId="Web-{1A57DA32-DA65-106C-AD7F-999AC179F88C}" dt="2022-04-06T20:29:11.411" v="6" actId="20577"/>
      <pc:docMkLst>
        <pc:docMk/>
      </pc:docMkLst>
      <pc:sldChg chg="modSp modCm">
        <pc:chgData name="Pembroke, Gionna" userId="S::pembroke_g@cde.state.co.us::98c66ec8-5ee1-46fd-8e58-15c5d69d8816" providerId="AD" clId="Web-{1A57DA32-DA65-106C-AD7F-999AC179F88C}" dt="2022-04-06T20:29:11.411" v="6" actId="20577"/>
        <pc:sldMkLst>
          <pc:docMk/>
          <pc:sldMk cId="2863238516" sldId="394"/>
        </pc:sldMkLst>
        <pc:spChg chg="mod">
          <ac:chgData name="Pembroke, Gionna" userId="S::pembroke_g@cde.state.co.us::98c66ec8-5ee1-46fd-8e58-15c5d69d8816" providerId="AD" clId="Web-{1A57DA32-DA65-106C-AD7F-999AC179F88C}" dt="2022-04-06T20:29:11.411" v="6" actId="20577"/>
          <ac:spMkLst>
            <pc:docMk/>
            <pc:sldMk cId="2863238516" sldId="394"/>
            <ac:spMk id="5" creationId="{4572D0FD-AA70-4A40-8431-1C0FA050C00C}"/>
          </ac:spMkLst>
        </pc:spChg>
      </pc:sldChg>
    </pc:docChg>
  </pc:docChgLst>
  <pc:docChgLst>
    <pc:chgData name="Beveridge, Lindsey" userId="c0fdd95f-42ba-43e7-a90d-1d23cce210c3" providerId="ADAL" clId="{21BD4F84-BDF7-44F6-8166-EE77CDF63E3B}"/>
    <pc:docChg chg="custSel modSld">
      <pc:chgData name="Beveridge, Lindsey" userId="c0fdd95f-42ba-43e7-a90d-1d23cce210c3" providerId="ADAL" clId="{21BD4F84-BDF7-44F6-8166-EE77CDF63E3B}" dt="2022-02-17T19:20:17.858" v="109" actId="33524"/>
      <pc:docMkLst>
        <pc:docMk/>
      </pc:docMkLst>
      <pc:sldChg chg="modSp mod">
        <pc:chgData name="Beveridge, Lindsey" userId="c0fdd95f-42ba-43e7-a90d-1d23cce210c3" providerId="ADAL" clId="{21BD4F84-BDF7-44F6-8166-EE77CDF63E3B}" dt="2022-02-17T19:15:01.996" v="98" actId="20577"/>
        <pc:sldMkLst>
          <pc:docMk/>
          <pc:sldMk cId="4077585541" sldId="297"/>
        </pc:sldMkLst>
        <pc:spChg chg="mod">
          <ac:chgData name="Beveridge, Lindsey" userId="c0fdd95f-42ba-43e7-a90d-1d23cce210c3" providerId="ADAL" clId="{21BD4F84-BDF7-44F6-8166-EE77CDF63E3B}" dt="2022-02-17T19:15:01.996" v="98" actId="20577"/>
          <ac:spMkLst>
            <pc:docMk/>
            <pc:sldMk cId="4077585541" sldId="297"/>
            <ac:spMk id="4" creationId="{E3EABED9-6C9E-4ABC-899E-986312DEF5D8}"/>
          </ac:spMkLst>
        </pc:spChg>
      </pc:sldChg>
      <pc:sldChg chg="modSp mod">
        <pc:chgData name="Beveridge, Lindsey" userId="c0fdd95f-42ba-43e7-a90d-1d23cce210c3" providerId="ADAL" clId="{21BD4F84-BDF7-44F6-8166-EE77CDF63E3B}" dt="2022-02-17T16:55:23.434" v="1" actId="5793"/>
        <pc:sldMkLst>
          <pc:docMk/>
          <pc:sldMk cId="971215252" sldId="298"/>
        </pc:sldMkLst>
        <pc:spChg chg="mod">
          <ac:chgData name="Beveridge, Lindsey" userId="c0fdd95f-42ba-43e7-a90d-1d23cce210c3" providerId="ADAL" clId="{21BD4F84-BDF7-44F6-8166-EE77CDF63E3B}" dt="2022-02-17T16:55:23.434" v="1" actId="5793"/>
          <ac:spMkLst>
            <pc:docMk/>
            <pc:sldMk cId="971215252" sldId="298"/>
            <ac:spMk id="955" creationId="{00000000-0000-0000-0000-000000000000}"/>
          </ac:spMkLst>
        </pc:spChg>
      </pc:sldChg>
      <pc:sldChg chg="modSp mod">
        <pc:chgData name="Beveridge, Lindsey" userId="c0fdd95f-42ba-43e7-a90d-1d23cce210c3" providerId="ADAL" clId="{21BD4F84-BDF7-44F6-8166-EE77CDF63E3B}" dt="2022-02-17T16:56:23.483" v="5" actId="20577"/>
        <pc:sldMkLst>
          <pc:docMk/>
          <pc:sldMk cId="3431804890" sldId="311"/>
        </pc:sldMkLst>
        <pc:spChg chg="mod">
          <ac:chgData name="Beveridge, Lindsey" userId="c0fdd95f-42ba-43e7-a90d-1d23cce210c3" providerId="ADAL" clId="{21BD4F84-BDF7-44F6-8166-EE77CDF63E3B}" dt="2022-02-17T16:56:23.483" v="5" actId="20577"/>
          <ac:spMkLst>
            <pc:docMk/>
            <pc:sldMk cId="3431804890" sldId="311"/>
            <ac:spMk id="4" creationId="{59BFBA91-CB85-4D16-87BD-2EBD3585F992}"/>
          </ac:spMkLst>
        </pc:spChg>
      </pc:sldChg>
      <pc:sldChg chg="modSp mod">
        <pc:chgData name="Beveridge, Lindsey" userId="c0fdd95f-42ba-43e7-a90d-1d23cce210c3" providerId="ADAL" clId="{21BD4F84-BDF7-44F6-8166-EE77CDF63E3B}" dt="2022-02-17T19:15:35.321" v="108" actId="20577"/>
        <pc:sldMkLst>
          <pc:docMk/>
          <pc:sldMk cId="1490285582" sldId="323"/>
        </pc:sldMkLst>
        <pc:spChg chg="mod">
          <ac:chgData name="Beveridge, Lindsey" userId="c0fdd95f-42ba-43e7-a90d-1d23cce210c3" providerId="ADAL" clId="{21BD4F84-BDF7-44F6-8166-EE77CDF63E3B}" dt="2022-02-17T19:15:35.321" v="108" actId="20577"/>
          <ac:spMkLst>
            <pc:docMk/>
            <pc:sldMk cId="1490285582" sldId="323"/>
            <ac:spMk id="143" creationId="{00000000-0000-0000-0000-000000000000}"/>
          </ac:spMkLst>
        </pc:spChg>
      </pc:sldChg>
      <pc:sldChg chg="modSp mod">
        <pc:chgData name="Beveridge, Lindsey" userId="c0fdd95f-42ba-43e7-a90d-1d23cce210c3" providerId="ADAL" clId="{21BD4F84-BDF7-44F6-8166-EE77CDF63E3B}" dt="2022-02-17T17:06:22.481" v="11" actId="20577"/>
        <pc:sldMkLst>
          <pc:docMk/>
          <pc:sldMk cId="3193851611" sldId="338"/>
        </pc:sldMkLst>
        <pc:spChg chg="mod">
          <ac:chgData name="Beveridge, Lindsey" userId="c0fdd95f-42ba-43e7-a90d-1d23cce210c3" providerId="ADAL" clId="{21BD4F84-BDF7-44F6-8166-EE77CDF63E3B}" dt="2022-02-17T17:06:22.481" v="11" actId="20577"/>
          <ac:spMkLst>
            <pc:docMk/>
            <pc:sldMk cId="3193851611" sldId="338"/>
            <ac:spMk id="3" creationId="{AD86F9FE-E295-4E59-815D-5DBA4EDE6954}"/>
          </ac:spMkLst>
        </pc:spChg>
      </pc:sldChg>
      <pc:sldChg chg="modSp mod">
        <pc:chgData name="Beveridge, Lindsey" userId="c0fdd95f-42ba-43e7-a90d-1d23cce210c3" providerId="ADAL" clId="{21BD4F84-BDF7-44F6-8166-EE77CDF63E3B}" dt="2022-02-17T19:04:57.715" v="54" actId="20577"/>
        <pc:sldMkLst>
          <pc:docMk/>
          <pc:sldMk cId="2710111151" sldId="341"/>
        </pc:sldMkLst>
        <pc:spChg chg="mod">
          <ac:chgData name="Beveridge, Lindsey" userId="c0fdd95f-42ba-43e7-a90d-1d23cce210c3" providerId="ADAL" clId="{21BD4F84-BDF7-44F6-8166-EE77CDF63E3B}" dt="2022-02-17T19:04:57.715" v="54" actId="20577"/>
          <ac:spMkLst>
            <pc:docMk/>
            <pc:sldMk cId="2710111151" sldId="341"/>
            <ac:spMk id="2" creationId="{1DB64000-D719-449A-A045-E0EDFBE16961}"/>
          </ac:spMkLst>
        </pc:spChg>
      </pc:sldChg>
      <pc:sldChg chg="modSp mod">
        <pc:chgData name="Beveridge, Lindsey" userId="c0fdd95f-42ba-43e7-a90d-1d23cce210c3" providerId="ADAL" clId="{21BD4F84-BDF7-44F6-8166-EE77CDF63E3B}" dt="2022-02-17T19:07:53.245" v="65" actId="20577"/>
        <pc:sldMkLst>
          <pc:docMk/>
          <pc:sldMk cId="913968163" sldId="342"/>
        </pc:sldMkLst>
        <pc:spChg chg="mod">
          <ac:chgData name="Beveridge, Lindsey" userId="c0fdd95f-42ba-43e7-a90d-1d23cce210c3" providerId="ADAL" clId="{21BD4F84-BDF7-44F6-8166-EE77CDF63E3B}" dt="2022-02-17T19:07:53.245" v="65" actId="20577"/>
          <ac:spMkLst>
            <pc:docMk/>
            <pc:sldMk cId="913968163" sldId="342"/>
            <ac:spMk id="2" creationId="{1DB64000-D719-449A-A045-E0EDFBE16961}"/>
          </ac:spMkLst>
        </pc:spChg>
      </pc:sldChg>
      <pc:sldChg chg="modSp mod">
        <pc:chgData name="Beveridge, Lindsey" userId="c0fdd95f-42ba-43e7-a90d-1d23cce210c3" providerId="ADAL" clId="{21BD4F84-BDF7-44F6-8166-EE77CDF63E3B}" dt="2022-02-17T19:08:42.353" v="66" actId="20577"/>
        <pc:sldMkLst>
          <pc:docMk/>
          <pc:sldMk cId="3369300930" sldId="344"/>
        </pc:sldMkLst>
        <pc:spChg chg="mod">
          <ac:chgData name="Beveridge, Lindsey" userId="c0fdd95f-42ba-43e7-a90d-1d23cce210c3" providerId="ADAL" clId="{21BD4F84-BDF7-44F6-8166-EE77CDF63E3B}" dt="2022-02-17T19:08:42.353" v="66" actId="20577"/>
          <ac:spMkLst>
            <pc:docMk/>
            <pc:sldMk cId="3369300930" sldId="344"/>
            <ac:spMk id="2" creationId="{1DB64000-D719-449A-A045-E0EDFBE16961}"/>
          </ac:spMkLst>
        </pc:spChg>
      </pc:sldChg>
      <pc:sldChg chg="modSp mod">
        <pc:chgData name="Beveridge, Lindsey" userId="c0fdd95f-42ba-43e7-a90d-1d23cce210c3" providerId="ADAL" clId="{21BD4F84-BDF7-44F6-8166-EE77CDF63E3B}" dt="2022-02-17T19:10:24.300" v="71" actId="14100"/>
        <pc:sldMkLst>
          <pc:docMk/>
          <pc:sldMk cId="1586489339" sldId="346"/>
        </pc:sldMkLst>
        <pc:spChg chg="mod">
          <ac:chgData name="Beveridge, Lindsey" userId="c0fdd95f-42ba-43e7-a90d-1d23cce210c3" providerId="ADAL" clId="{21BD4F84-BDF7-44F6-8166-EE77CDF63E3B}" dt="2022-02-17T19:10:24.300" v="71" actId="14100"/>
          <ac:spMkLst>
            <pc:docMk/>
            <pc:sldMk cId="1586489339" sldId="346"/>
            <ac:spMk id="2" creationId="{1DB64000-D719-449A-A045-E0EDFBE16961}"/>
          </ac:spMkLst>
        </pc:spChg>
      </pc:sldChg>
      <pc:sldChg chg="modSp mod">
        <pc:chgData name="Beveridge, Lindsey" userId="c0fdd95f-42ba-43e7-a90d-1d23cce210c3" providerId="ADAL" clId="{21BD4F84-BDF7-44F6-8166-EE77CDF63E3B}" dt="2022-02-17T18:59:23.826" v="35" actId="20577"/>
        <pc:sldMkLst>
          <pc:docMk/>
          <pc:sldMk cId="4104260309" sldId="350"/>
        </pc:sldMkLst>
        <pc:spChg chg="mod">
          <ac:chgData name="Beveridge, Lindsey" userId="c0fdd95f-42ba-43e7-a90d-1d23cce210c3" providerId="ADAL" clId="{21BD4F84-BDF7-44F6-8166-EE77CDF63E3B}" dt="2022-02-17T18:59:23.826" v="35" actId="20577"/>
          <ac:spMkLst>
            <pc:docMk/>
            <pc:sldMk cId="4104260309" sldId="350"/>
            <ac:spMk id="8" creationId="{C14D3C05-E099-4272-A2DE-6D435C1FCEFD}"/>
          </ac:spMkLst>
        </pc:spChg>
      </pc:sldChg>
      <pc:sldChg chg="modSp mod">
        <pc:chgData name="Beveridge, Lindsey" userId="c0fdd95f-42ba-43e7-a90d-1d23cce210c3" providerId="ADAL" clId="{21BD4F84-BDF7-44F6-8166-EE77CDF63E3B}" dt="2022-02-17T19:12:41.370" v="88" actId="20577"/>
        <pc:sldMkLst>
          <pc:docMk/>
          <pc:sldMk cId="3013044608" sldId="353"/>
        </pc:sldMkLst>
        <pc:spChg chg="mod">
          <ac:chgData name="Beveridge, Lindsey" userId="c0fdd95f-42ba-43e7-a90d-1d23cce210c3" providerId="ADAL" clId="{21BD4F84-BDF7-44F6-8166-EE77CDF63E3B}" dt="2022-02-17T19:12:41.370" v="88" actId="20577"/>
          <ac:spMkLst>
            <pc:docMk/>
            <pc:sldMk cId="3013044608" sldId="353"/>
            <ac:spMk id="2" creationId="{D9877835-FBE0-4D82-ACCF-135E73E7AF7A}"/>
          </ac:spMkLst>
        </pc:spChg>
        <pc:spChg chg="mod">
          <ac:chgData name="Beveridge, Lindsey" userId="c0fdd95f-42ba-43e7-a90d-1d23cce210c3" providerId="ADAL" clId="{21BD4F84-BDF7-44F6-8166-EE77CDF63E3B}" dt="2022-02-17T19:12:02.119" v="80" actId="20577"/>
          <ac:spMkLst>
            <pc:docMk/>
            <pc:sldMk cId="3013044608" sldId="353"/>
            <ac:spMk id="3" creationId="{44D180DE-1185-4F63-B874-71283EE9C8BC}"/>
          </ac:spMkLst>
        </pc:spChg>
      </pc:sldChg>
      <pc:sldChg chg="modSp mod">
        <pc:chgData name="Beveridge, Lindsey" userId="c0fdd95f-42ba-43e7-a90d-1d23cce210c3" providerId="ADAL" clId="{21BD4F84-BDF7-44F6-8166-EE77CDF63E3B}" dt="2022-02-17T17:01:28.917" v="8" actId="5793"/>
        <pc:sldMkLst>
          <pc:docMk/>
          <pc:sldMk cId="1111798330" sldId="357"/>
        </pc:sldMkLst>
        <pc:spChg chg="mod">
          <ac:chgData name="Beveridge, Lindsey" userId="c0fdd95f-42ba-43e7-a90d-1d23cce210c3" providerId="ADAL" clId="{21BD4F84-BDF7-44F6-8166-EE77CDF63E3B}" dt="2022-02-17T17:01:28.917" v="8" actId="5793"/>
          <ac:spMkLst>
            <pc:docMk/>
            <pc:sldMk cId="1111798330" sldId="357"/>
            <ac:spMk id="2" creationId="{1DB64000-D719-449A-A045-E0EDFBE16961}"/>
          </ac:spMkLst>
        </pc:spChg>
      </pc:sldChg>
      <pc:sldChg chg="modSp mod">
        <pc:chgData name="Beveridge, Lindsey" userId="c0fdd95f-42ba-43e7-a90d-1d23cce210c3" providerId="ADAL" clId="{21BD4F84-BDF7-44F6-8166-EE77CDF63E3B}" dt="2022-02-17T19:04:37.361" v="52" actId="20577"/>
        <pc:sldMkLst>
          <pc:docMk/>
          <pc:sldMk cId="1652050080" sldId="358"/>
        </pc:sldMkLst>
        <pc:spChg chg="mod">
          <ac:chgData name="Beveridge, Lindsey" userId="c0fdd95f-42ba-43e7-a90d-1d23cce210c3" providerId="ADAL" clId="{21BD4F84-BDF7-44F6-8166-EE77CDF63E3B}" dt="2022-02-17T19:04:37.361" v="52" actId="20577"/>
          <ac:spMkLst>
            <pc:docMk/>
            <pc:sldMk cId="1652050080" sldId="358"/>
            <ac:spMk id="3" creationId="{E8AFC99F-037C-409D-B07B-CB1AD7628CFE}"/>
          </ac:spMkLst>
        </pc:spChg>
      </pc:sldChg>
      <pc:sldChg chg="modSp mod modCm">
        <pc:chgData name="Beveridge, Lindsey" userId="c0fdd95f-42ba-43e7-a90d-1d23cce210c3" providerId="ADAL" clId="{21BD4F84-BDF7-44F6-8166-EE77CDF63E3B}" dt="2022-02-17T19:20:17.858" v="109" actId="33524"/>
        <pc:sldMkLst>
          <pc:docMk/>
          <pc:sldMk cId="2966208928" sldId="368"/>
        </pc:sldMkLst>
        <pc:spChg chg="mod">
          <ac:chgData name="Beveridge, Lindsey" userId="c0fdd95f-42ba-43e7-a90d-1d23cce210c3" providerId="ADAL" clId="{21BD4F84-BDF7-44F6-8166-EE77CDF63E3B}" dt="2022-02-17T19:20:17.858" v="109" actId="33524"/>
          <ac:spMkLst>
            <pc:docMk/>
            <pc:sldMk cId="2966208928" sldId="368"/>
            <ac:spMk id="2" creationId="{1DB64000-D719-449A-A045-E0EDFBE16961}"/>
          </ac:spMkLst>
        </pc:spChg>
      </pc:sldChg>
      <pc:sldChg chg="modSp mod">
        <pc:chgData name="Beveridge, Lindsey" userId="c0fdd95f-42ba-43e7-a90d-1d23cce210c3" providerId="ADAL" clId="{21BD4F84-BDF7-44F6-8166-EE77CDF63E3B}" dt="2022-02-17T18:48:26.654" v="20" actId="1076"/>
        <pc:sldMkLst>
          <pc:docMk/>
          <pc:sldMk cId="3567702213" sldId="373"/>
        </pc:sldMkLst>
        <pc:picChg chg="mod">
          <ac:chgData name="Beveridge, Lindsey" userId="c0fdd95f-42ba-43e7-a90d-1d23cce210c3" providerId="ADAL" clId="{21BD4F84-BDF7-44F6-8166-EE77CDF63E3B}" dt="2022-02-17T18:48:26.654" v="20" actId="1076"/>
          <ac:picMkLst>
            <pc:docMk/>
            <pc:sldMk cId="3567702213" sldId="373"/>
            <ac:picMk id="2" creationId="{193C2F6E-1D25-454F-87F3-5D384CE6B0AA}"/>
          </ac:picMkLst>
        </pc:picChg>
      </pc:sldChg>
      <pc:sldChg chg="modSp mod">
        <pc:chgData name="Beveridge, Lindsey" userId="c0fdd95f-42ba-43e7-a90d-1d23cce210c3" providerId="ADAL" clId="{21BD4F84-BDF7-44F6-8166-EE77CDF63E3B}" dt="2022-02-17T17:09:41.482" v="16" actId="14100"/>
        <pc:sldMkLst>
          <pc:docMk/>
          <pc:sldMk cId="3758308758" sldId="376"/>
        </pc:sldMkLst>
        <pc:spChg chg="mod">
          <ac:chgData name="Beveridge, Lindsey" userId="c0fdd95f-42ba-43e7-a90d-1d23cce210c3" providerId="ADAL" clId="{21BD4F84-BDF7-44F6-8166-EE77CDF63E3B}" dt="2022-02-17T17:09:41.482" v="16" actId="14100"/>
          <ac:spMkLst>
            <pc:docMk/>
            <pc:sldMk cId="3758308758" sldId="376"/>
            <ac:spMk id="7" creationId="{EE41346A-B52B-4558-8702-3A2D7110E64E}"/>
          </ac:spMkLst>
        </pc:spChg>
      </pc:sldChg>
      <pc:sldChg chg="modSp mod">
        <pc:chgData name="Beveridge, Lindsey" userId="c0fdd95f-42ba-43e7-a90d-1d23cce210c3" providerId="ADAL" clId="{21BD4F84-BDF7-44F6-8166-EE77CDF63E3B}" dt="2022-02-17T18:52:15.641" v="26" actId="20577"/>
        <pc:sldMkLst>
          <pc:docMk/>
          <pc:sldMk cId="375398773" sldId="377"/>
        </pc:sldMkLst>
        <pc:spChg chg="mod">
          <ac:chgData name="Beveridge, Lindsey" userId="c0fdd95f-42ba-43e7-a90d-1d23cce210c3" providerId="ADAL" clId="{21BD4F84-BDF7-44F6-8166-EE77CDF63E3B}" dt="2022-02-17T18:52:15.641" v="26" actId="20577"/>
          <ac:spMkLst>
            <pc:docMk/>
            <pc:sldMk cId="375398773" sldId="377"/>
            <ac:spMk id="2" creationId="{1DB64000-D719-449A-A045-E0EDFBE16961}"/>
          </ac:spMkLst>
        </pc:spChg>
      </pc:sldChg>
      <pc:sldChg chg="modSp mod">
        <pc:chgData name="Beveridge, Lindsey" userId="c0fdd95f-42ba-43e7-a90d-1d23cce210c3" providerId="ADAL" clId="{21BD4F84-BDF7-44F6-8166-EE77CDF63E3B}" dt="2022-02-17T19:00:27.649" v="40" actId="20577"/>
        <pc:sldMkLst>
          <pc:docMk/>
          <pc:sldMk cId="2463983182" sldId="379"/>
        </pc:sldMkLst>
        <pc:spChg chg="mod">
          <ac:chgData name="Beveridge, Lindsey" userId="c0fdd95f-42ba-43e7-a90d-1d23cce210c3" providerId="ADAL" clId="{21BD4F84-BDF7-44F6-8166-EE77CDF63E3B}" dt="2022-02-17T19:00:27.649" v="40" actId="20577"/>
          <ac:spMkLst>
            <pc:docMk/>
            <pc:sldMk cId="2463983182" sldId="379"/>
            <ac:spMk id="2" creationId="{1DB64000-D719-449A-A045-E0EDFBE16961}"/>
          </ac:spMkLst>
        </pc:spChg>
      </pc:sldChg>
      <pc:sldChg chg="modSp mod">
        <pc:chgData name="Beveridge, Lindsey" userId="c0fdd95f-42ba-43e7-a90d-1d23cce210c3" providerId="ADAL" clId="{21BD4F84-BDF7-44F6-8166-EE77CDF63E3B}" dt="2022-02-17T19:05:43.813" v="62" actId="20577"/>
        <pc:sldMkLst>
          <pc:docMk/>
          <pc:sldMk cId="3331391445" sldId="381"/>
        </pc:sldMkLst>
        <pc:spChg chg="mod">
          <ac:chgData name="Beveridge, Lindsey" userId="c0fdd95f-42ba-43e7-a90d-1d23cce210c3" providerId="ADAL" clId="{21BD4F84-BDF7-44F6-8166-EE77CDF63E3B}" dt="2022-02-17T19:05:43.813" v="62" actId="20577"/>
          <ac:spMkLst>
            <pc:docMk/>
            <pc:sldMk cId="3331391445" sldId="381"/>
            <ac:spMk id="3" creationId="{44D180DE-1185-4F63-B874-71283EE9C8BC}"/>
          </ac:spMkLst>
        </pc:spChg>
      </pc:sldChg>
      <pc:sldChg chg="modSp mod modCm">
        <pc:chgData name="Beveridge, Lindsey" userId="c0fdd95f-42ba-43e7-a90d-1d23cce210c3" providerId="ADAL" clId="{21BD4F84-BDF7-44F6-8166-EE77CDF63E3B}" dt="2022-02-17T19:06:58.470" v="64" actId="20577"/>
        <pc:sldMkLst>
          <pc:docMk/>
          <pc:sldMk cId="1721371225" sldId="382"/>
        </pc:sldMkLst>
        <pc:spChg chg="mod">
          <ac:chgData name="Beveridge, Lindsey" userId="c0fdd95f-42ba-43e7-a90d-1d23cce210c3" providerId="ADAL" clId="{21BD4F84-BDF7-44F6-8166-EE77CDF63E3B}" dt="2022-02-17T19:06:58.470" v="64" actId="20577"/>
          <ac:spMkLst>
            <pc:docMk/>
            <pc:sldMk cId="1721371225" sldId="382"/>
            <ac:spMk id="2" creationId="{D9877835-FBE0-4D82-ACCF-135E73E7AF7A}"/>
          </ac:spMkLst>
        </pc:spChg>
      </pc:sldChg>
      <pc:sldChg chg="modSp mod">
        <pc:chgData name="Beveridge, Lindsey" userId="c0fdd95f-42ba-43e7-a90d-1d23cce210c3" providerId="ADAL" clId="{21BD4F84-BDF7-44F6-8166-EE77CDF63E3B}" dt="2022-02-17T19:11:01.390" v="73" actId="20577"/>
        <pc:sldMkLst>
          <pc:docMk/>
          <pc:sldMk cId="1269519314" sldId="384"/>
        </pc:sldMkLst>
        <pc:spChg chg="mod">
          <ac:chgData name="Beveridge, Lindsey" userId="c0fdd95f-42ba-43e7-a90d-1d23cce210c3" providerId="ADAL" clId="{21BD4F84-BDF7-44F6-8166-EE77CDF63E3B}" dt="2022-02-17T19:11:01.390" v="73" actId="20577"/>
          <ac:spMkLst>
            <pc:docMk/>
            <pc:sldMk cId="1269519314" sldId="384"/>
            <ac:spMk id="2" creationId="{1DB64000-D719-449A-A045-E0EDFBE16961}"/>
          </ac:spMkLst>
        </pc:spChg>
      </pc:sldChg>
      <pc:sldChg chg="modSp mod">
        <pc:chgData name="Beveridge, Lindsey" userId="c0fdd95f-42ba-43e7-a90d-1d23cce210c3" providerId="ADAL" clId="{21BD4F84-BDF7-44F6-8166-EE77CDF63E3B}" dt="2022-02-17T19:05:20.572" v="57" actId="20577"/>
        <pc:sldMkLst>
          <pc:docMk/>
          <pc:sldMk cId="2365823700" sldId="388"/>
        </pc:sldMkLst>
        <pc:spChg chg="mod">
          <ac:chgData name="Beveridge, Lindsey" userId="c0fdd95f-42ba-43e7-a90d-1d23cce210c3" providerId="ADAL" clId="{21BD4F84-BDF7-44F6-8166-EE77CDF63E3B}" dt="2022-02-17T19:05:20.572" v="57" actId="20577"/>
          <ac:spMkLst>
            <pc:docMk/>
            <pc:sldMk cId="2365823700" sldId="388"/>
            <ac:spMk id="2" creationId="{1DB64000-D719-449A-A045-E0EDFBE16961}"/>
          </ac:spMkLst>
        </pc:spChg>
      </pc:sldChg>
      <pc:sldChg chg="modSp mod">
        <pc:chgData name="Beveridge, Lindsey" userId="c0fdd95f-42ba-43e7-a90d-1d23cce210c3" providerId="ADAL" clId="{21BD4F84-BDF7-44F6-8166-EE77CDF63E3B}" dt="2022-02-17T19:02:11.159" v="45" actId="1076"/>
        <pc:sldMkLst>
          <pc:docMk/>
          <pc:sldMk cId="3071945422" sldId="389"/>
        </pc:sldMkLst>
        <pc:spChg chg="mod">
          <ac:chgData name="Beveridge, Lindsey" userId="c0fdd95f-42ba-43e7-a90d-1d23cce210c3" providerId="ADAL" clId="{21BD4F84-BDF7-44F6-8166-EE77CDF63E3B}" dt="2022-02-17T19:02:11.159" v="45" actId="1076"/>
          <ac:spMkLst>
            <pc:docMk/>
            <pc:sldMk cId="3071945422" sldId="389"/>
            <ac:spMk id="9" creationId="{DAEBBA91-EFAE-484D-94B9-6F65C0F1EBDF}"/>
          </ac:spMkLst>
        </pc:spChg>
      </pc:sldChg>
    </pc:docChg>
  </pc:docChgLst>
  <pc:docChgLst>
    <pc:chgData clId="Web-{0C269E41-7416-4A6C-886E-2D739CDBB9CD}"/>
    <pc:docChg chg="">
      <pc:chgData name="" userId="" providerId="" clId="Web-{0C269E41-7416-4A6C-886E-2D739CDBB9CD}" dt="2021-12-09T16:33:45.210" v="0"/>
      <pc:docMkLst>
        <pc:docMk/>
      </pc:docMkLst>
      <pc:sldChg chg="modCm">
        <pc:chgData name="" userId="" providerId="" clId="Web-{0C269E41-7416-4A6C-886E-2D739CDBB9CD}" dt="2021-12-09T16:33:45.210" v="0"/>
        <pc:sldMkLst>
          <pc:docMk/>
          <pc:sldMk cId="2833243991" sldId="345"/>
        </pc:sldMkLst>
      </pc:sldChg>
    </pc:docChg>
  </pc:docChgLst>
  <pc:docChgLst>
    <pc:chgData name="Ahlstrand, Melissa" userId="bad13797-8c92-4cbd-9df0-e50737c49789" providerId="ADAL" clId="{7308684E-963A-4D0A-8AF3-099251214483}"/>
    <pc:docChg chg="modSld">
      <pc:chgData name="Ahlstrand, Melissa" userId="bad13797-8c92-4cbd-9df0-e50737c49789" providerId="ADAL" clId="{7308684E-963A-4D0A-8AF3-099251214483}" dt="2021-12-10T17:32:25.010" v="19" actId="20577"/>
      <pc:docMkLst>
        <pc:docMk/>
      </pc:docMkLst>
      <pc:sldChg chg="modSp mod">
        <pc:chgData name="Ahlstrand, Melissa" userId="bad13797-8c92-4cbd-9df0-e50737c49789" providerId="ADAL" clId="{7308684E-963A-4D0A-8AF3-099251214483}" dt="2021-12-10T17:32:25.010" v="19" actId="20577"/>
        <pc:sldMkLst>
          <pc:docMk/>
          <pc:sldMk cId="0" sldId="256"/>
        </pc:sldMkLst>
        <pc:spChg chg="mod">
          <ac:chgData name="Ahlstrand, Melissa" userId="bad13797-8c92-4cbd-9df0-e50737c49789" providerId="ADAL" clId="{7308684E-963A-4D0A-8AF3-099251214483}" dt="2021-12-10T17:32:25.010" v="19" actId="20577"/>
          <ac:spMkLst>
            <pc:docMk/>
            <pc:sldMk cId="0" sldId="256"/>
            <ac:spMk id="516" creationId="{00000000-0000-0000-0000-000000000000}"/>
          </ac:spMkLst>
        </pc:spChg>
      </pc:sldChg>
    </pc:docChg>
  </pc:docChgLst>
  <pc:docChgLst>
    <pc:chgData name="Ahlstrand, Melissa" userId="S::ahlstrand_m@cde.state.co.us::bad13797-8c92-4cbd-9df0-e50737c49789" providerId="AD" clId="Web-{DC1B0B66-0A0F-45F5-924C-95A6B792BE6E}"/>
    <pc:docChg chg="mod delSld modSld">
      <pc:chgData name="Ahlstrand, Melissa" userId="S::ahlstrand_m@cde.state.co.us::bad13797-8c92-4cbd-9df0-e50737c49789" providerId="AD" clId="Web-{DC1B0B66-0A0F-45F5-924C-95A6B792BE6E}" dt="2021-12-09T16:23:56.651" v="84"/>
      <pc:docMkLst>
        <pc:docMk/>
      </pc:docMkLst>
      <pc:sldChg chg="modSp addCm modCm">
        <pc:chgData name="Ahlstrand, Melissa" userId="S::ahlstrand_m@cde.state.co.us::bad13797-8c92-4cbd-9df0-e50737c49789" providerId="AD" clId="Web-{DC1B0B66-0A0F-45F5-924C-95A6B792BE6E}" dt="2021-12-09T16:17:25.241" v="10" actId="20577"/>
        <pc:sldMkLst>
          <pc:docMk/>
          <pc:sldMk cId="971215252" sldId="298"/>
        </pc:sldMkLst>
        <pc:spChg chg="mod">
          <ac:chgData name="Ahlstrand, Melissa" userId="S::ahlstrand_m@cde.state.co.us::bad13797-8c92-4cbd-9df0-e50737c49789" providerId="AD" clId="Web-{DC1B0B66-0A0F-45F5-924C-95A6B792BE6E}" dt="2021-12-09T16:17:25.241" v="10" actId="20577"/>
          <ac:spMkLst>
            <pc:docMk/>
            <pc:sldMk cId="971215252" sldId="298"/>
            <ac:spMk id="955" creationId="{00000000-0000-0000-0000-000000000000}"/>
          </ac:spMkLst>
        </pc:spChg>
      </pc:sldChg>
      <pc:sldChg chg="modSp">
        <pc:chgData name="Ahlstrand, Melissa" userId="S::ahlstrand_m@cde.state.co.us::bad13797-8c92-4cbd-9df0-e50737c49789" providerId="AD" clId="Web-{DC1B0B66-0A0F-45F5-924C-95A6B792BE6E}" dt="2021-12-09T16:20:40.071" v="79" actId="1076"/>
        <pc:sldMkLst>
          <pc:docMk/>
          <pc:sldMk cId="4094590618" sldId="299"/>
        </pc:sldMkLst>
        <pc:spChg chg="mod">
          <ac:chgData name="Ahlstrand, Melissa" userId="S::ahlstrand_m@cde.state.co.us::bad13797-8c92-4cbd-9df0-e50737c49789" providerId="AD" clId="Web-{DC1B0B66-0A0F-45F5-924C-95A6B792BE6E}" dt="2021-12-09T16:20:16.821" v="75" actId="20577"/>
          <ac:spMkLst>
            <pc:docMk/>
            <pc:sldMk cId="4094590618" sldId="299"/>
            <ac:spMk id="976" creationId="{00000000-0000-0000-0000-000000000000}"/>
          </ac:spMkLst>
        </pc:spChg>
        <pc:picChg chg="mod">
          <ac:chgData name="Ahlstrand, Melissa" userId="S::ahlstrand_m@cde.state.co.us::bad13797-8c92-4cbd-9df0-e50737c49789" providerId="AD" clId="Web-{DC1B0B66-0A0F-45F5-924C-95A6B792BE6E}" dt="2021-12-09T16:20:40.071" v="79" actId="1076"/>
          <ac:picMkLst>
            <pc:docMk/>
            <pc:sldMk cId="4094590618" sldId="299"/>
            <ac:picMk id="977" creationId="{00000000-0000-0000-0000-000000000000}"/>
          </ac:picMkLst>
        </pc:picChg>
      </pc:sldChg>
      <pc:sldChg chg="del">
        <pc:chgData name="Ahlstrand, Melissa" userId="S::ahlstrand_m@cde.state.co.us::bad13797-8c92-4cbd-9df0-e50737c49789" providerId="AD" clId="Web-{DC1B0B66-0A0F-45F5-924C-95A6B792BE6E}" dt="2021-12-09T16:20:49.181" v="80"/>
        <pc:sldMkLst>
          <pc:docMk/>
          <pc:sldMk cId="3375371583" sldId="300"/>
        </pc:sldMkLst>
      </pc:sldChg>
      <pc:sldChg chg="modSp">
        <pc:chgData name="Ahlstrand, Melissa" userId="S::ahlstrand_m@cde.state.co.us::bad13797-8c92-4cbd-9df0-e50737c49789" providerId="AD" clId="Web-{DC1B0B66-0A0F-45F5-924C-95A6B792BE6E}" dt="2021-12-09T16:21:48.103" v="82" actId="20577"/>
        <pc:sldMkLst>
          <pc:docMk/>
          <pc:sldMk cId="913968163" sldId="342"/>
        </pc:sldMkLst>
        <pc:spChg chg="mod">
          <ac:chgData name="Ahlstrand, Melissa" userId="S::ahlstrand_m@cde.state.co.us::bad13797-8c92-4cbd-9df0-e50737c49789" providerId="AD" clId="Web-{DC1B0B66-0A0F-45F5-924C-95A6B792BE6E}" dt="2021-12-09T16:21:48.103" v="82" actId="20577"/>
          <ac:spMkLst>
            <pc:docMk/>
            <pc:sldMk cId="913968163" sldId="342"/>
            <ac:spMk id="2" creationId="{1DB64000-D719-449A-A045-E0EDFBE16961}"/>
          </ac:spMkLst>
        </pc:spChg>
      </pc:sldChg>
      <pc:sldChg chg="addCm delCm">
        <pc:chgData name="Ahlstrand, Melissa" userId="S::ahlstrand_m@cde.state.co.us::bad13797-8c92-4cbd-9df0-e50737c49789" providerId="AD" clId="Web-{DC1B0B66-0A0F-45F5-924C-95A6B792BE6E}" dt="2021-12-09T16:23:56.651" v="84"/>
        <pc:sldMkLst>
          <pc:docMk/>
          <pc:sldMk cId="2833243991" sldId="345"/>
        </pc:sldMkLst>
      </pc:sldChg>
    </pc:docChg>
  </pc:docChgLst>
  <pc:docChgLst>
    <pc:chgData name="Pembroke, Gionna" userId="98c66ec8-5ee1-46fd-8e58-15c5d69d8816" providerId="ADAL" clId="{151DA03F-D0E2-4625-B0B4-67E7C1CB6DD3}"/>
    <pc:docChg chg="undo custSel">
      <pc:chgData name="Pembroke, Gionna" userId="98c66ec8-5ee1-46fd-8e58-15c5d69d8816" providerId="ADAL" clId="{151DA03F-D0E2-4625-B0B4-67E7C1CB6DD3}" dt="2022-02-17T23:00:19.511" v="6"/>
      <pc:docMkLst>
        <pc:docMk/>
      </pc:docMkLst>
      <pc:sldChg chg="addCm delCm">
        <pc:chgData name="Pembroke, Gionna" userId="98c66ec8-5ee1-46fd-8e58-15c5d69d8816" providerId="ADAL" clId="{151DA03F-D0E2-4625-B0B4-67E7C1CB6DD3}" dt="2022-02-17T23:00:19.511" v="6"/>
        <pc:sldMkLst>
          <pc:docMk/>
          <pc:sldMk cId="2966208928" sldId="368"/>
        </pc:sldMkLst>
      </pc:sldChg>
      <pc:sldChg chg="modCm">
        <pc:chgData name="Pembroke, Gionna" userId="98c66ec8-5ee1-46fd-8e58-15c5d69d8816" providerId="ADAL" clId="{151DA03F-D0E2-4625-B0B4-67E7C1CB6DD3}" dt="2022-02-15T16:23:22.803" v="0"/>
        <pc:sldMkLst>
          <pc:docMk/>
          <pc:sldMk cId="2822659265" sldId="375"/>
        </pc:sldMkLst>
      </pc:sldChg>
      <pc:sldChg chg="addCm delCm">
        <pc:chgData name="Pembroke, Gionna" userId="98c66ec8-5ee1-46fd-8e58-15c5d69d8816" providerId="ADAL" clId="{151DA03F-D0E2-4625-B0B4-67E7C1CB6DD3}" dt="2022-02-17T23:00:18.952" v="5"/>
        <pc:sldMkLst>
          <pc:docMk/>
          <pc:sldMk cId="1721371225" sldId="382"/>
        </pc:sldMkLst>
      </pc:sldChg>
      <pc:sldChg chg="addCm delCm">
        <pc:chgData name="Pembroke, Gionna" userId="98c66ec8-5ee1-46fd-8e58-15c5d69d8816" providerId="ADAL" clId="{151DA03F-D0E2-4625-B0B4-67E7C1CB6DD3}" dt="2022-02-17T23:00:18.477" v="4"/>
        <pc:sldMkLst>
          <pc:docMk/>
          <pc:sldMk cId="1269519314" sldId="384"/>
        </pc:sldMkLst>
      </pc:sldChg>
    </pc:docChg>
  </pc:docChgLst>
  <pc:docChgLst>
    <pc:chgData name="Ahlstrand, Melissa" userId="bad13797-8c92-4cbd-9df0-e50737c49789" providerId="ADAL" clId="{5A6CE0E4-0627-4953-B0F9-D2F9EA72E8D4}"/>
    <pc:docChg chg="undo redo custSel addSld delSld modSld sldOrd addMainMaster delMainMaster">
      <pc:chgData name="Ahlstrand, Melissa" userId="bad13797-8c92-4cbd-9df0-e50737c49789" providerId="ADAL" clId="{5A6CE0E4-0627-4953-B0F9-D2F9EA72E8D4}" dt="2021-11-16T21:53:35.827" v="23234" actId="1076"/>
      <pc:docMkLst>
        <pc:docMk/>
      </pc:docMkLst>
      <pc:sldChg chg="modSp mod modNotesTx">
        <pc:chgData name="Ahlstrand, Melissa" userId="bad13797-8c92-4cbd-9df0-e50737c49789" providerId="ADAL" clId="{5A6CE0E4-0627-4953-B0F9-D2F9EA72E8D4}" dt="2021-11-16T20:19:14.353" v="23178" actId="20577"/>
        <pc:sldMkLst>
          <pc:docMk/>
          <pc:sldMk cId="0" sldId="256"/>
        </pc:sldMkLst>
        <pc:spChg chg="mod">
          <ac:chgData name="Ahlstrand, Melissa" userId="bad13797-8c92-4cbd-9df0-e50737c49789" providerId="ADAL" clId="{5A6CE0E4-0627-4953-B0F9-D2F9EA72E8D4}" dt="2021-11-15T18:08:20.669" v="19930" actId="20577"/>
          <ac:spMkLst>
            <pc:docMk/>
            <pc:sldMk cId="0" sldId="256"/>
            <ac:spMk id="515" creationId="{00000000-0000-0000-0000-000000000000}"/>
          </ac:spMkLst>
        </pc:spChg>
        <pc:spChg chg="mod">
          <ac:chgData name="Ahlstrand, Melissa" userId="bad13797-8c92-4cbd-9df0-e50737c49789" providerId="ADAL" clId="{5A6CE0E4-0627-4953-B0F9-D2F9EA72E8D4}" dt="2021-11-16T20:19:14.353" v="23178" actId="20577"/>
          <ac:spMkLst>
            <pc:docMk/>
            <pc:sldMk cId="0" sldId="256"/>
            <ac:spMk id="516" creationId="{00000000-0000-0000-0000-000000000000}"/>
          </ac:spMkLst>
        </pc:spChg>
      </pc:sldChg>
      <pc:sldChg chg="modSp mod modNotesTx">
        <pc:chgData name="Ahlstrand, Melissa" userId="bad13797-8c92-4cbd-9df0-e50737c49789" providerId="ADAL" clId="{5A6CE0E4-0627-4953-B0F9-D2F9EA72E8D4}" dt="2021-10-11T17:54:23.788" v="17764"/>
        <pc:sldMkLst>
          <pc:docMk/>
          <pc:sldMk cId="1844821379" sldId="283"/>
        </pc:sldMkLst>
        <pc:spChg chg="mod">
          <ac:chgData name="Ahlstrand, Melissa" userId="bad13797-8c92-4cbd-9df0-e50737c49789" providerId="ADAL" clId="{5A6CE0E4-0627-4953-B0F9-D2F9EA72E8D4}" dt="2021-09-28T17:15:50.260" v="386" actId="14100"/>
          <ac:spMkLst>
            <pc:docMk/>
            <pc:sldMk cId="1844821379" sldId="283"/>
            <ac:spMk id="3" creationId="{66411557-AC37-40CD-A8DA-E1910BE58623}"/>
          </ac:spMkLst>
        </pc:spChg>
        <pc:spChg chg="mod">
          <ac:chgData name="Ahlstrand, Melissa" userId="bad13797-8c92-4cbd-9df0-e50737c49789" providerId="ADAL" clId="{5A6CE0E4-0627-4953-B0F9-D2F9EA72E8D4}" dt="2021-09-28T17:11:07.405" v="284" actId="20577"/>
          <ac:spMkLst>
            <pc:docMk/>
            <pc:sldMk cId="1844821379" sldId="283"/>
            <ac:spMk id="7" creationId="{94596110-9E47-46E0-88AE-C04E709BB637}"/>
          </ac:spMkLst>
        </pc:spChg>
        <pc:spChg chg="mod">
          <ac:chgData name="Ahlstrand, Melissa" userId="bad13797-8c92-4cbd-9df0-e50737c49789" providerId="ADAL" clId="{5A6CE0E4-0627-4953-B0F9-D2F9EA72E8D4}" dt="2021-10-05T19:33:21.990" v="8869" actId="207"/>
          <ac:spMkLst>
            <pc:docMk/>
            <pc:sldMk cId="1844821379" sldId="283"/>
            <ac:spMk id="9" creationId="{235AF167-4D50-4826-A981-DA87949F8779}"/>
          </ac:spMkLst>
        </pc:spChg>
        <pc:spChg chg="mod">
          <ac:chgData name="Ahlstrand, Melissa" userId="bad13797-8c92-4cbd-9df0-e50737c49789" providerId="ADAL" clId="{5A6CE0E4-0627-4953-B0F9-D2F9EA72E8D4}" dt="2021-10-05T19:33:26.110" v="8870" actId="207"/>
          <ac:spMkLst>
            <pc:docMk/>
            <pc:sldMk cId="1844821379" sldId="283"/>
            <ac:spMk id="10" creationId="{40166D6A-2814-40CC-9C3C-5169DCE88888}"/>
          </ac:spMkLst>
        </pc:spChg>
      </pc:sldChg>
      <pc:sldChg chg="addSp modSp mod modNotesTx">
        <pc:chgData name="Ahlstrand, Melissa" userId="bad13797-8c92-4cbd-9df0-e50737c49789" providerId="ADAL" clId="{5A6CE0E4-0627-4953-B0F9-D2F9EA72E8D4}" dt="2021-11-16T18:05:40.634" v="20578" actId="20577"/>
        <pc:sldMkLst>
          <pc:docMk/>
          <pc:sldMk cId="1393599012" sldId="285"/>
        </pc:sldMkLst>
        <pc:spChg chg="mod">
          <ac:chgData name="Ahlstrand, Melissa" userId="bad13797-8c92-4cbd-9df0-e50737c49789" providerId="ADAL" clId="{5A6CE0E4-0627-4953-B0F9-D2F9EA72E8D4}" dt="2021-09-28T17:19:51.726" v="425" actId="14100"/>
          <ac:spMkLst>
            <pc:docMk/>
            <pc:sldMk cId="1393599012" sldId="285"/>
            <ac:spMk id="2" creationId="{3AFAEA73-4253-44D7-9AAB-01228FE50852}"/>
          </ac:spMkLst>
        </pc:spChg>
        <pc:spChg chg="mod">
          <ac:chgData name="Ahlstrand, Melissa" userId="bad13797-8c92-4cbd-9df0-e50737c49789" providerId="ADAL" clId="{5A6CE0E4-0627-4953-B0F9-D2F9EA72E8D4}" dt="2021-11-16T18:04:24.097" v="20489" actId="1076"/>
          <ac:spMkLst>
            <pc:docMk/>
            <pc:sldMk cId="1393599012" sldId="285"/>
            <ac:spMk id="3" creationId="{8CDEB8BA-6E86-40FA-9A6D-853B3B713B97}"/>
          </ac:spMkLst>
        </pc:spChg>
        <pc:spChg chg="mod">
          <ac:chgData name="Ahlstrand, Melissa" userId="bad13797-8c92-4cbd-9df0-e50737c49789" providerId="ADAL" clId="{5A6CE0E4-0627-4953-B0F9-D2F9EA72E8D4}" dt="2021-11-16T18:05:40.634" v="20578" actId="20577"/>
          <ac:spMkLst>
            <pc:docMk/>
            <pc:sldMk cId="1393599012" sldId="285"/>
            <ac:spMk id="4" creationId="{56962C92-9E94-4127-B0E5-47A37BBC7418}"/>
          </ac:spMkLst>
        </pc:spChg>
        <pc:spChg chg="mod">
          <ac:chgData name="Ahlstrand, Melissa" userId="bad13797-8c92-4cbd-9df0-e50737c49789" providerId="ADAL" clId="{5A6CE0E4-0627-4953-B0F9-D2F9EA72E8D4}" dt="2021-11-16T18:04:19.321" v="20488" actId="1076"/>
          <ac:spMkLst>
            <pc:docMk/>
            <pc:sldMk cId="1393599012" sldId="285"/>
            <ac:spMk id="5" creationId="{4B439988-8E23-493E-BECF-4A3EF44E2F45}"/>
          </ac:spMkLst>
        </pc:spChg>
        <pc:spChg chg="mod">
          <ac:chgData name="Ahlstrand, Melissa" userId="bad13797-8c92-4cbd-9df0-e50737c49789" providerId="ADAL" clId="{5A6CE0E4-0627-4953-B0F9-D2F9EA72E8D4}" dt="2021-11-16T18:04:14.013" v="20487" actId="1076"/>
          <ac:spMkLst>
            <pc:docMk/>
            <pc:sldMk cId="1393599012" sldId="285"/>
            <ac:spMk id="6" creationId="{7E1AF57A-9877-4BA2-AF6C-C6B4BA78ED2F}"/>
          </ac:spMkLst>
        </pc:spChg>
        <pc:picChg chg="add mod">
          <ac:chgData name="Ahlstrand, Melissa" userId="bad13797-8c92-4cbd-9df0-e50737c49789" providerId="ADAL" clId="{5A6CE0E4-0627-4953-B0F9-D2F9EA72E8D4}" dt="2021-09-28T18:05:20.368" v="2263" actId="1076"/>
          <ac:picMkLst>
            <pc:docMk/>
            <pc:sldMk cId="1393599012" sldId="285"/>
            <ac:picMk id="8" creationId="{1F84B1D3-FCA4-49C9-9FF0-D53D8BF99C92}"/>
          </ac:picMkLst>
        </pc:picChg>
      </pc:sldChg>
      <pc:sldChg chg="modSp mod">
        <pc:chgData name="Ahlstrand, Melissa" userId="bad13797-8c92-4cbd-9df0-e50737c49789" providerId="ADAL" clId="{5A6CE0E4-0627-4953-B0F9-D2F9EA72E8D4}" dt="2021-09-28T17:32:57.794" v="926" actId="14100"/>
        <pc:sldMkLst>
          <pc:docMk/>
          <pc:sldMk cId="2670871968" sldId="286"/>
        </pc:sldMkLst>
        <pc:spChg chg="mod">
          <ac:chgData name="Ahlstrand, Melissa" userId="bad13797-8c92-4cbd-9df0-e50737c49789" providerId="ADAL" clId="{5A6CE0E4-0627-4953-B0F9-D2F9EA72E8D4}" dt="2021-09-28T17:32:57.794" v="926" actId="14100"/>
          <ac:spMkLst>
            <pc:docMk/>
            <pc:sldMk cId="2670871968" sldId="286"/>
            <ac:spMk id="2" creationId="{F6B14CF9-E1DA-43D3-836B-9FF7BDC3D774}"/>
          </ac:spMkLst>
        </pc:spChg>
        <pc:spChg chg="mod">
          <ac:chgData name="Ahlstrand, Melissa" userId="bad13797-8c92-4cbd-9df0-e50737c49789" providerId="ADAL" clId="{5A6CE0E4-0627-4953-B0F9-D2F9EA72E8D4}" dt="2021-09-28T17:32:20.109" v="920" actId="20577"/>
          <ac:spMkLst>
            <pc:docMk/>
            <pc:sldMk cId="2670871968" sldId="286"/>
            <ac:spMk id="3" creationId="{EE112B86-8374-4A4E-99BB-9B53B19538C2}"/>
          </ac:spMkLst>
        </pc:spChg>
      </pc:sldChg>
      <pc:sldChg chg="modSp mod modNotesTx">
        <pc:chgData name="Ahlstrand, Melissa" userId="bad13797-8c92-4cbd-9df0-e50737c49789" providerId="ADAL" clId="{5A6CE0E4-0627-4953-B0F9-D2F9EA72E8D4}" dt="2021-10-11T17:53:54.221" v="17761" actId="20577"/>
        <pc:sldMkLst>
          <pc:docMk/>
          <pc:sldMk cId="595195906" sldId="287"/>
        </pc:sldMkLst>
        <pc:spChg chg="mod">
          <ac:chgData name="Ahlstrand, Melissa" userId="bad13797-8c92-4cbd-9df0-e50737c49789" providerId="ADAL" clId="{5A6CE0E4-0627-4953-B0F9-D2F9EA72E8D4}" dt="2021-09-28T17:51:45.349" v="1747" actId="255"/>
          <ac:spMkLst>
            <pc:docMk/>
            <pc:sldMk cId="595195906" sldId="287"/>
            <ac:spMk id="2" creationId="{0DD85C61-0181-4318-A6B4-EB3DF87A2468}"/>
          </ac:spMkLst>
        </pc:spChg>
        <pc:spChg chg="mod">
          <ac:chgData name="Ahlstrand, Melissa" userId="bad13797-8c92-4cbd-9df0-e50737c49789" providerId="ADAL" clId="{5A6CE0E4-0627-4953-B0F9-D2F9EA72E8D4}" dt="2021-09-28T17:50:05.487" v="1689" actId="14100"/>
          <ac:spMkLst>
            <pc:docMk/>
            <pc:sldMk cId="595195906" sldId="287"/>
            <ac:spMk id="3" creationId="{95FAC849-4FE3-470E-B205-C38F27A99A0F}"/>
          </ac:spMkLst>
        </pc:spChg>
        <pc:spChg chg="mod">
          <ac:chgData name="Ahlstrand, Melissa" userId="bad13797-8c92-4cbd-9df0-e50737c49789" providerId="ADAL" clId="{5A6CE0E4-0627-4953-B0F9-D2F9EA72E8D4}" dt="2021-10-05T19:34:46.656" v="8875" actId="207"/>
          <ac:spMkLst>
            <pc:docMk/>
            <pc:sldMk cId="595195906" sldId="287"/>
            <ac:spMk id="5" creationId="{E916D9F7-A4D1-43CC-8B9A-B530880CECCE}"/>
          </ac:spMkLst>
        </pc:spChg>
        <pc:spChg chg="mod">
          <ac:chgData name="Ahlstrand, Melissa" userId="bad13797-8c92-4cbd-9df0-e50737c49789" providerId="ADAL" clId="{5A6CE0E4-0627-4953-B0F9-D2F9EA72E8D4}" dt="2021-10-05T19:34:54.506" v="8878" actId="207"/>
          <ac:spMkLst>
            <pc:docMk/>
            <pc:sldMk cId="595195906" sldId="287"/>
            <ac:spMk id="6" creationId="{76AAE15A-0C96-4DED-B93A-4E2AF0261BF8}"/>
          </ac:spMkLst>
        </pc:spChg>
      </pc:sldChg>
      <pc:sldChg chg="modSp mod modNotesTx">
        <pc:chgData name="Ahlstrand, Melissa" userId="bad13797-8c92-4cbd-9df0-e50737c49789" providerId="ADAL" clId="{5A6CE0E4-0627-4953-B0F9-D2F9EA72E8D4}" dt="2021-11-16T18:42:55.134" v="22652" actId="20577"/>
        <pc:sldMkLst>
          <pc:docMk/>
          <pc:sldMk cId="1471090323" sldId="288"/>
        </pc:sldMkLst>
        <pc:spChg chg="mod">
          <ac:chgData name="Ahlstrand, Melissa" userId="bad13797-8c92-4cbd-9df0-e50737c49789" providerId="ADAL" clId="{5A6CE0E4-0627-4953-B0F9-D2F9EA72E8D4}" dt="2021-10-05T16:56:10.529" v="7115" actId="255"/>
          <ac:spMkLst>
            <pc:docMk/>
            <pc:sldMk cId="1471090323" sldId="288"/>
            <ac:spMk id="2" creationId="{B5FAEFB1-26F3-44C0-8B60-E5B6C7D16411}"/>
          </ac:spMkLst>
        </pc:spChg>
        <pc:spChg chg="mod">
          <ac:chgData name="Ahlstrand, Melissa" userId="bad13797-8c92-4cbd-9df0-e50737c49789" providerId="ADAL" clId="{5A6CE0E4-0627-4953-B0F9-D2F9EA72E8D4}" dt="2021-11-16T18:34:17.555" v="20638" actId="20577"/>
          <ac:spMkLst>
            <pc:docMk/>
            <pc:sldMk cId="1471090323" sldId="288"/>
            <ac:spMk id="3" creationId="{D0E20F6D-16E0-490E-B966-E4860FA4AC4F}"/>
          </ac:spMkLst>
        </pc:spChg>
        <pc:spChg chg="mod">
          <ac:chgData name="Ahlstrand, Melissa" userId="bad13797-8c92-4cbd-9df0-e50737c49789" providerId="ADAL" clId="{5A6CE0E4-0627-4953-B0F9-D2F9EA72E8D4}" dt="2021-10-05T19:36:10.239" v="8879" actId="207"/>
          <ac:spMkLst>
            <pc:docMk/>
            <pc:sldMk cId="1471090323" sldId="288"/>
            <ac:spMk id="11" creationId="{2CE839A5-1F43-4111-848C-7CF8737016CF}"/>
          </ac:spMkLst>
        </pc:spChg>
        <pc:spChg chg="mod">
          <ac:chgData name="Ahlstrand, Melissa" userId="bad13797-8c92-4cbd-9df0-e50737c49789" providerId="ADAL" clId="{5A6CE0E4-0627-4953-B0F9-D2F9EA72E8D4}" dt="2021-10-05T19:36:14.860" v="8880" actId="207"/>
          <ac:spMkLst>
            <pc:docMk/>
            <pc:sldMk cId="1471090323" sldId="288"/>
            <ac:spMk id="12" creationId="{6EBB982C-1D7F-4EDA-A262-93C53D26E1E1}"/>
          </ac:spMkLst>
        </pc:spChg>
      </pc:sldChg>
      <pc:sldChg chg="modSp mod modNotesTx">
        <pc:chgData name="Ahlstrand, Melissa" userId="bad13797-8c92-4cbd-9df0-e50737c49789" providerId="ADAL" clId="{5A6CE0E4-0627-4953-B0F9-D2F9EA72E8D4}" dt="2021-10-11T17:54:28.209" v="17765"/>
        <pc:sldMkLst>
          <pc:docMk/>
          <pc:sldMk cId="2880337638" sldId="289"/>
        </pc:sldMkLst>
        <pc:spChg chg="mod">
          <ac:chgData name="Ahlstrand, Melissa" userId="bad13797-8c92-4cbd-9df0-e50737c49789" providerId="ADAL" clId="{5A6CE0E4-0627-4953-B0F9-D2F9EA72E8D4}" dt="2021-09-28T17:16:30.971" v="393" actId="948"/>
          <ac:spMkLst>
            <pc:docMk/>
            <pc:sldMk cId="2880337638" sldId="289"/>
            <ac:spMk id="6" creationId="{9DD74863-6E22-4B80-B8B4-BEC562537913}"/>
          </ac:spMkLst>
        </pc:spChg>
        <pc:spChg chg="mod">
          <ac:chgData name="Ahlstrand, Melissa" userId="bad13797-8c92-4cbd-9df0-e50737c49789" providerId="ADAL" clId="{5A6CE0E4-0627-4953-B0F9-D2F9EA72E8D4}" dt="2021-09-28T17:16:39.709" v="394" actId="5793"/>
          <ac:spMkLst>
            <pc:docMk/>
            <pc:sldMk cId="2880337638" sldId="289"/>
            <ac:spMk id="7" creationId="{0F920DAB-D3A1-4C38-9871-89F72D618229}"/>
          </ac:spMkLst>
        </pc:spChg>
        <pc:spChg chg="mod">
          <ac:chgData name="Ahlstrand, Melissa" userId="bad13797-8c92-4cbd-9df0-e50737c49789" providerId="ADAL" clId="{5A6CE0E4-0627-4953-B0F9-D2F9EA72E8D4}" dt="2021-10-05T19:32:00.328" v="8862" actId="207"/>
          <ac:spMkLst>
            <pc:docMk/>
            <pc:sldMk cId="2880337638" sldId="289"/>
            <ac:spMk id="9" creationId="{7D6A63E8-5BF0-4E07-B919-24E5A3E99EF4}"/>
          </ac:spMkLst>
        </pc:spChg>
        <pc:spChg chg="mod">
          <ac:chgData name="Ahlstrand, Melissa" userId="bad13797-8c92-4cbd-9df0-e50737c49789" providerId="ADAL" clId="{5A6CE0E4-0627-4953-B0F9-D2F9EA72E8D4}" dt="2021-10-05T19:32:59.056" v="8867" actId="207"/>
          <ac:spMkLst>
            <pc:docMk/>
            <pc:sldMk cId="2880337638" sldId="289"/>
            <ac:spMk id="11" creationId="{8BDC319B-53B5-4BFF-8F2D-F60E246E0847}"/>
          </ac:spMkLst>
        </pc:spChg>
        <pc:spChg chg="mod">
          <ac:chgData name="Ahlstrand, Melissa" userId="bad13797-8c92-4cbd-9df0-e50737c49789" providerId="ADAL" clId="{5A6CE0E4-0627-4953-B0F9-D2F9EA72E8D4}" dt="2021-10-05T19:33:02.400" v="8868" actId="207"/>
          <ac:spMkLst>
            <pc:docMk/>
            <pc:sldMk cId="2880337638" sldId="289"/>
            <ac:spMk id="12" creationId="{28DCF1F7-912E-450C-943B-2D3B3B9E04DE}"/>
          </ac:spMkLst>
        </pc:spChg>
      </pc:sldChg>
      <pc:sldChg chg="addSp delSp modSp mod">
        <pc:chgData name="Ahlstrand, Melissa" userId="bad13797-8c92-4cbd-9df0-e50737c49789" providerId="ADAL" clId="{5A6CE0E4-0627-4953-B0F9-D2F9EA72E8D4}" dt="2021-10-05T19:36:40.986" v="8882" actId="207"/>
        <pc:sldMkLst>
          <pc:docMk/>
          <pc:sldMk cId="3464121735" sldId="290"/>
        </pc:sldMkLst>
        <pc:spChg chg="mod">
          <ac:chgData name="Ahlstrand, Melissa" userId="bad13797-8c92-4cbd-9df0-e50737c49789" providerId="ADAL" clId="{5A6CE0E4-0627-4953-B0F9-D2F9EA72E8D4}" dt="2021-10-05T16:58:43.003" v="7146" actId="255"/>
          <ac:spMkLst>
            <pc:docMk/>
            <pc:sldMk cId="3464121735" sldId="290"/>
            <ac:spMk id="2" creationId="{D76FE39D-45C3-464B-9510-12F3FE4BB2A7}"/>
          </ac:spMkLst>
        </pc:spChg>
        <pc:spChg chg="mod">
          <ac:chgData name="Ahlstrand, Melissa" userId="bad13797-8c92-4cbd-9df0-e50737c49789" providerId="ADAL" clId="{5A6CE0E4-0627-4953-B0F9-D2F9EA72E8D4}" dt="2021-10-05T17:03:41.128" v="7169" actId="1076"/>
          <ac:spMkLst>
            <pc:docMk/>
            <pc:sldMk cId="3464121735" sldId="290"/>
            <ac:spMk id="4" creationId="{E8BCF2E0-6994-454E-B631-A0ED459CB69A}"/>
          </ac:spMkLst>
        </pc:spChg>
        <pc:spChg chg="mod">
          <ac:chgData name="Ahlstrand, Melissa" userId="bad13797-8c92-4cbd-9df0-e50737c49789" providerId="ADAL" clId="{5A6CE0E4-0627-4953-B0F9-D2F9EA72E8D4}" dt="2021-10-05T19:36:37.584" v="8881" actId="207"/>
          <ac:spMkLst>
            <pc:docMk/>
            <pc:sldMk cId="3464121735" sldId="290"/>
            <ac:spMk id="5" creationId="{08AD035C-2C17-4C32-BA36-C1CB9F4A203C}"/>
          </ac:spMkLst>
        </pc:spChg>
        <pc:spChg chg="mod">
          <ac:chgData name="Ahlstrand, Melissa" userId="bad13797-8c92-4cbd-9df0-e50737c49789" providerId="ADAL" clId="{5A6CE0E4-0627-4953-B0F9-D2F9EA72E8D4}" dt="2021-10-05T19:36:40.986" v="8882" actId="207"/>
          <ac:spMkLst>
            <pc:docMk/>
            <pc:sldMk cId="3464121735" sldId="290"/>
            <ac:spMk id="6" creationId="{F29B368B-D3D7-44E9-A730-FE66C3C1D1AF}"/>
          </ac:spMkLst>
        </pc:spChg>
        <pc:spChg chg="add del mod">
          <ac:chgData name="Ahlstrand, Melissa" userId="bad13797-8c92-4cbd-9df0-e50737c49789" providerId="ADAL" clId="{5A6CE0E4-0627-4953-B0F9-D2F9EA72E8D4}" dt="2021-10-05T16:58:10.962" v="7141"/>
          <ac:spMkLst>
            <pc:docMk/>
            <pc:sldMk cId="3464121735" sldId="290"/>
            <ac:spMk id="7" creationId="{7172EFBB-3E13-4296-ADEA-583FA717D244}"/>
          </ac:spMkLst>
        </pc:spChg>
      </pc:sldChg>
      <pc:sldChg chg="modSp mod">
        <pc:chgData name="Ahlstrand, Melissa" userId="bad13797-8c92-4cbd-9df0-e50737c49789" providerId="ADAL" clId="{5A6CE0E4-0627-4953-B0F9-D2F9EA72E8D4}" dt="2021-09-28T14:36:24.031" v="0" actId="113"/>
        <pc:sldMkLst>
          <pc:docMk/>
          <pc:sldMk cId="2785877799" sldId="291"/>
        </pc:sldMkLst>
        <pc:spChg chg="mod">
          <ac:chgData name="Ahlstrand, Melissa" userId="bad13797-8c92-4cbd-9df0-e50737c49789" providerId="ADAL" clId="{5A6CE0E4-0627-4953-B0F9-D2F9EA72E8D4}" dt="2021-09-28T14:36:24.031" v="0" actId="113"/>
          <ac:spMkLst>
            <pc:docMk/>
            <pc:sldMk cId="2785877799" sldId="291"/>
            <ac:spMk id="2" creationId="{E4745D9D-16D8-4EB6-A032-4D4BAA2EBA36}"/>
          </ac:spMkLst>
        </pc:spChg>
      </pc:sldChg>
      <pc:sldChg chg="modSp mod modNotesTx">
        <pc:chgData name="Ahlstrand, Melissa" userId="bad13797-8c92-4cbd-9df0-e50737c49789" providerId="ADAL" clId="{5A6CE0E4-0627-4953-B0F9-D2F9EA72E8D4}" dt="2021-10-11T17:22:15.811" v="12999" actId="20577"/>
        <pc:sldMkLst>
          <pc:docMk/>
          <pc:sldMk cId="355247165" sldId="292"/>
        </pc:sldMkLst>
        <pc:spChg chg="mod">
          <ac:chgData name="Ahlstrand, Melissa" userId="bad13797-8c92-4cbd-9df0-e50737c49789" providerId="ADAL" clId="{5A6CE0E4-0627-4953-B0F9-D2F9EA72E8D4}" dt="2021-09-28T17:12:41.084" v="287" actId="255"/>
          <ac:spMkLst>
            <pc:docMk/>
            <pc:sldMk cId="355247165" sldId="292"/>
            <ac:spMk id="2" creationId="{BA4CA36D-2EA8-4B7B-9243-34E3F38A8B2D}"/>
          </ac:spMkLst>
        </pc:spChg>
      </pc:sldChg>
      <pc:sldChg chg="addSp delSp modSp mod">
        <pc:chgData name="Ahlstrand, Melissa" userId="bad13797-8c92-4cbd-9df0-e50737c49789" providerId="ADAL" clId="{5A6CE0E4-0627-4953-B0F9-D2F9EA72E8D4}" dt="2021-11-16T20:51:52.875" v="23179" actId="1076"/>
        <pc:sldMkLst>
          <pc:docMk/>
          <pc:sldMk cId="4077585541" sldId="297"/>
        </pc:sldMkLst>
        <pc:spChg chg="add mod">
          <ac:chgData name="Ahlstrand, Melissa" userId="bad13797-8c92-4cbd-9df0-e50737c49789" providerId="ADAL" clId="{5A6CE0E4-0627-4953-B0F9-D2F9EA72E8D4}" dt="2021-11-04T15:54:45.420" v="19917" actId="207"/>
          <ac:spMkLst>
            <pc:docMk/>
            <pc:sldMk cId="4077585541" sldId="297"/>
            <ac:spMk id="2" creationId="{4A86A169-3961-4475-AF19-C8EA2C0036B1}"/>
          </ac:spMkLst>
        </pc:spChg>
        <pc:spChg chg="add del mod">
          <ac:chgData name="Ahlstrand, Melissa" userId="bad13797-8c92-4cbd-9df0-e50737c49789" providerId="ADAL" clId="{5A6CE0E4-0627-4953-B0F9-D2F9EA72E8D4}" dt="2021-11-16T20:07:23.917" v="22838" actId="478"/>
          <ac:spMkLst>
            <pc:docMk/>
            <pc:sldMk cId="4077585541" sldId="297"/>
            <ac:spMk id="3" creationId="{B3C1A9C4-5424-4B14-88A2-5F0E3B6D0686}"/>
          </ac:spMkLst>
        </pc:spChg>
        <pc:spChg chg="add mod">
          <ac:chgData name="Ahlstrand, Melissa" userId="bad13797-8c92-4cbd-9df0-e50737c49789" providerId="ADAL" clId="{5A6CE0E4-0627-4953-B0F9-D2F9EA72E8D4}" dt="2021-11-04T15:54:16.872" v="19915" actId="207"/>
          <ac:spMkLst>
            <pc:docMk/>
            <pc:sldMk cId="4077585541" sldId="297"/>
            <ac:spMk id="4" creationId="{E3EABED9-6C9E-4ABC-899E-986312DEF5D8}"/>
          </ac:spMkLst>
        </pc:spChg>
        <pc:spChg chg="mod">
          <ac:chgData name="Ahlstrand, Melissa" userId="bad13797-8c92-4cbd-9df0-e50737c49789" providerId="ADAL" clId="{5A6CE0E4-0627-4953-B0F9-D2F9EA72E8D4}" dt="2021-11-16T20:51:52.875" v="23179" actId="1076"/>
          <ac:spMkLst>
            <pc:docMk/>
            <pc:sldMk cId="4077585541" sldId="297"/>
            <ac:spMk id="947" creationId="{00000000-0000-0000-0000-000000000000}"/>
          </ac:spMkLst>
        </pc:spChg>
      </pc:sldChg>
      <pc:sldChg chg="modSp mod addCm delCm modCm">
        <pc:chgData name="Ahlstrand, Melissa" userId="bad13797-8c92-4cbd-9df0-e50737c49789" providerId="ADAL" clId="{5A6CE0E4-0627-4953-B0F9-D2F9EA72E8D4}" dt="2021-11-15T23:03:29.025" v="20305"/>
        <pc:sldMkLst>
          <pc:docMk/>
          <pc:sldMk cId="971215252" sldId="298"/>
        </pc:sldMkLst>
        <pc:spChg chg="mod">
          <ac:chgData name="Ahlstrand, Melissa" userId="bad13797-8c92-4cbd-9df0-e50737c49789" providerId="ADAL" clId="{5A6CE0E4-0627-4953-B0F9-D2F9EA72E8D4}" dt="2021-11-04T15:43:12.085" v="19744" actId="20577"/>
          <ac:spMkLst>
            <pc:docMk/>
            <pc:sldMk cId="971215252" sldId="298"/>
            <ac:spMk id="955" creationId="{00000000-0000-0000-0000-000000000000}"/>
          </ac:spMkLst>
        </pc:spChg>
      </pc:sldChg>
      <pc:sldChg chg="modSp mod modClrScheme addCm delCm modCm chgLayout modNotesTx">
        <pc:chgData name="Ahlstrand, Melissa" userId="bad13797-8c92-4cbd-9df0-e50737c49789" providerId="ADAL" clId="{5A6CE0E4-0627-4953-B0F9-D2F9EA72E8D4}" dt="2021-11-16T17:53:06.872" v="20306" actId="1076"/>
        <pc:sldMkLst>
          <pc:docMk/>
          <pc:sldMk cId="4094590618" sldId="299"/>
        </pc:sldMkLst>
        <pc:spChg chg="mod ord">
          <ac:chgData name="Ahlstrand, Melissa" userId="bad13797-8c92-4cbd-9df0-e50737c49789" providerId="ADAL" clId="{5A6CE0E4-0627-4953-B0F9-D2F9EA72E8D4}" dt="2021-10-08T14:44:45.136" v="12448" actId="700"/>
          <ac:spMkLst>
            <pc:docMk/>
            <pc:sldMk cId="4094590618" sldId="299"/>
            <ac:spMk id="975" creationId="{00000000-0000-0000-0000-000000000000}"/>
          </ac:spMkLst>
        </pc:spChg>
        <pc:spChg chg="mod ord">
          <ac:chgData name="Ahlstrand, Melissa" userId="bad13797-8c92-4cbd-9df0-e50737c49789" providerId="ADAL" clId="{5A6CE0E4-0627-4953-B0F9-D2F9EA72E8D4}" dt="2021-10-08T14:44:51.085" v="12449" actId="1076"/>
          <ac:spMkLst>
            <pc:docMk/>
            <pc:sldMk cId="4094590618" sldId="299"/>
            <ac:spMk id="976" creationId="{00000000-0000-0000-0000-000000000000}"/>
          </ac:spMkLst>
        </pc:spChg>
        <pc:picChg chg="mod">
          <ac:chgData name="Ahlstrand, Melissa" userId="bad13797-8c92-4cbd-9df0-e50737c49789" providerId="ADAL" clId="{5A6CE0E4-0627-4953-B0F9-D2F9EA72E8D4}" dt="2021-11-16T17:53:06.872" v="20306" actId="1076"/>
          <ac:picMkLst>
            <pc:docMk/>
            <pc:sldMk cId="4094590618" sldId="299"/>
            <ac:picMk id="977" creationId="{00000000-0000-0000-0000-000000000000}"/>
          </ac:picMkLst>
        </pc:picChg>
      </pc:sldChg>
      <pc:sldChg chg="modSp mod modClrScheme chgLayout modNotesTx">
        <pc:chgData name="Ahlstrand, Melissa" userId="bad13797-8c92-4cbd-9df0-e50737c49789" providerId="ADAL" clId="{5A6CE0E4-0627-4953-B0F9-D2F9EA72E8D4}" dt="2021-10-08T14:44:37.874" v="12447" actId="1076"/>
        <pc:sldMkLst>
          <pc:docMk/>
          <pc:sldMk cId="3375371583" sldId="300"/>
        </pc:sldMkLst>
        <pc:spChg chg="mod ord">
          <ac:chgData name="Ahlstrand, Melissa" userId="bad13797-8c92-4cbd-9df0-e50737c49789" providerId="ADAL" clId="{5A6CE0E4-0627-4953-B0F9-D2F9EA72E8D4}" dt="2021-10-08T14:44:24.330" v="12445" actId="700"/>
          <ac:spMkLst>
            <pc:docMk/>
            <pc:sldMk cId="3375371583" sldId="300"/>
            <ac:spMk id="983" creationId="{00000000-0000-0000-0000-000000000000}"/>
          </ac:spMkLst>
        </pc:spChg>
        <pc:spChg chg="mod ord">
          <ac:chgData name="Ahlstrand, Melissa" userId="bad13797-8c92-4cbd-9df0-e50737c49789" providerId="ADAL" clId="{5A6CE0E4-0627-4953-B0F9-D2F9EA72E8D4}" dt="2021-10-08T14:44:37.874" v="12447" actId="1076"/>
          <ac:spMkLst>
            <pc:docMk/>
            <pc:sldMk cId="3375371583" sldId="300"/>
            <ac:spMk id="984" creationId="{00000000-0000-0000-0000-000000000000}"/>
          </ac:spMkLst>
        </pc:spChg>
      </pc:sldChg>
      <pc:sldChg chg="modSp mod modClrScheme chgLayout modNotesTx">
        <pc:chgData name="Ahlstrand, Melissa" userId="bad13797-8c92-4cbd-9df0-e50737c49789" providerId="ADAL" clId="{5A6CE0E4-0627-4953-B0F9-D2F9EA72E8D4}" dt="2021-10-11T17:12:40.455" v="12459" actId="20577"/>
        <pc:sldMkLst>
          <pc:docMk/>
          <pc:sldMk cId="4169334904" sldId="301"/>
        </pc:sldMkLst>
        <pc:spChg chg="mod ord">
          <ac:chgData name="Ahlstrand, Melissa" userId="bad13797-8c92-4cbd-9df0-e50737c49789" providerId="ADAL" clId="{5A6CE0E4-0627-4953-B0F9-D2F9EA72E8D4}" dt="2021-10-11T17:12:40.455" v="12459" actId="20577"/>
          <ac:spMkLst>
            <pc:docMk/>
            <pc:sldMk cId="4169334904" sldId="301"/>
            <ac:spMk id="1003" creationId="{00000000-0000-0000-0000-000000000000}"/>
          </ac:spMkLst>
        </pc:spChg>
        <pc:spChg chg="mod ord">
          <ac:chgData name="Ahlstrand, Melissa" userId="bad13797-8c92-4cbd-9df0-e50737c49789" providerId="ADAL" clId="{5A6CE0E4-0627-4953-B0F9-D2F9EA72E8D4}" dt="2021-10-08T14:43:53.020" v="12439" actId="700"/>
          <ac:spMkLst>
            <pc:docMk/>
            <pc:sldMk cId="4169334904" sldId="301"/>
            <ac:spMk id="1004" creationId="{00000000-0000-0000-0000-000000000000}"/>
          </ac:spMkLst>
        </pc:spChg>
      </pc:sldChg>
      <pc:sldChg chg="modSp mod modNotesTx">
        <pc:chgData name="Ahlstrand, Melissa" userId="bad13797-8c92-4cbd-9df0-e50737c49789" providerId="ADAL" clId="{5A6CE0E4-0627-4953-B0F9-D2F9EA72E8D4}" dt="2021-10-11T17:25:34.857" v="13396" actId="20577"/>
        <pc:sldMkLst>
          <pc:docMk/>
          <pc:sldMk cId="1071411398" sldId="302"/>
        </pc:sldMkLst>
        <pc:spChg chg="mod">
          <ac:chgData name="Ahlstrand, Melissa" userId="bad13797-8c92-4cbd-9df0-e50737c49789" providerId="ADAL" clId="{5A6CE0E4-0627-4953-B0F9-D2F9EA72E8D4}" dt="2021-09-28T17:36:04.341" v="1037" actId="20577"/>
          <ac:spMkLst>
            <pc:docMk/>
            <pc:sldMk cId="1071411398" sldId="302"/>
            <ac:spMk id="1012" creationId="{00000000-0000-0000-0000-000000000000}"/>
          </ac:spMkLst>
        </pc:spChg>
      </pc:sldChg>
      <pc:sldChg chg="modSp mod">
        <pc:chgData name="Ahlstrand, Melissa" userId="bad13797-8c92-4cbd-9df0-e50737c49789" providerId="ADAL" clId="{5A6CE0E4-0627-4953-B0F9-D2F9EA72E8D4}" dt="2021-10-05T19:37:18.185" v="8886" actId="14100"/>
        <pc:sldMkLst>
          <pc:docMk/>
          <pc:sldMk cId="1970018403" sldId="303"/>
        </pc:sldMkLst>
        <pc:spChg chg="mod">
          <ac:chgData name="Ahlstrand, Melissa" userId="bad13797-8c92-4cbd-9df0-e50737c49789" providerId="ADAL" clId="{5A6CE0E4-0627-4953-B0F9-D2F9EA72E8D4}" dt="2021-10-05T19:37:18.185" v="8886" actId="14100"/>
          <ac:spMkLst>
            <pc:docMk/>
            <pc:sldMk cId="1970018403" sldId="303"/>
            <ac:spMk id="2" creationId="{A7C6B04F-741D-45A2-8EE2-82BFE485B28D}"/>
          </ac:spMkLst>
        </pc:spChg>
      </pc:sldChg>
      <pc:sldChg chg="modSp mod">
        <pc:chgData name="Ahlstrand, Melissa" userId="bad13797-8c92-4cbd-9df0-e50737c49789" providerId="ADAL" clId="{5A6CE0E4-0627-4953-B0F9-D2F9EA72E8D4}" dt="2021-10-05T16:59:21.835" v="7163" actId="20577"/>
        <pc:sldMkLst>
          <pc:docMk/>
          <pc:sldMk cId="3755661642" sldId="304"/>
        </pc:sldMkLst>
        <pc:spChg chg="mod">
          <ac:chgData name="Ahlstrand, Melissa" userId="bad13797-8c92-4cbd-9df0-e50737c49789" providerId="ADAL" clId="{5A6CE0E4-0627-4953-B0F9-D2F9EA72E8D4}" dt="2021-10-05T16:59:21.835" v="7163" actId="20577"/>
          <ac:spMkLst>
            <pc:docMk/>
            <pc:sldMk cId="3755661642" sldId="304"/>
            <ac:spMk id="2" creationId="{A7C6B04F-741D-45A2-8EE2-82BFE485B28D}"/>
          </ac:spMkLst>
        </pc:spChg>
      </pc:sldChg>
      <pc:sldChg chg="modSp mod ord modShow modNotesTx">
        <pc:chgData name="Ahlstrand, Melissa" userId="bad13797-8c92-4cbd-9df0-e50737c49789" providerId="ADAL" clId="{5A6CE0E4-0627-4953-B0F9-D2F9EA72E8D4}" dt="2021-11-16T18:53:36.898" v="22781" actId="20577"/>
        <pc:sldMkLst>
          <pc:docMk/>
          <pc:sldMk cId="1017824665" sldId="305"/>
        </pc:sldMkLst>
        <pc:spChg chg="mod">
          <ac:chgData name="Ahlstrand, Melissa" userId="bad13797-8c92-4cbd-9df0-e50737c49789" providerId="ADAL" clId="{5A6CE0E4-0627-4953-B0F9-D2F9EA72E8D4}" dt="2021-11-16T18:53:36.898" v="22781" actId="20577"/>
          <ac:spMkLst>
            <pc:docMk/>
            <pc:sldMk cId="1017824665" sldId="305"/>
            <ac:spMk id="3" creationId="{321930FF-1DB1-42D5-9B12-DEB299CBE341}"/>
          </ac:spMkLst>
        </pc:spChg>
      </pc:sldChg>
      <pc:sldChg chg="addSp delSp modSp add mod chgLayout modNotesTx">
        <pc:chgData name="Ahlstrand, Melissa" userId="bad13797-8c92-4cbd-9df0-e50737c49789" providerId="ADAL" clId="{5A6CE0E4-0627-4953-B0F9-D2F9EA72E8D4}" dt="2021-10-11T18:05:20.400" v="19428" actId="20577"/>
        <pc:sldMkLst>
          <pc:docMk/>
          <pc:sldMk cId="218154389" sldId="306"/>
        </pc:sldMkLst>
        <pc:spChg chg="mod ord">
          <ac:chgData name="Ahlstrand, Melissa" userId="bad13797-8c92-4cbd-9df0-e50737c49789" providerId="ADAL" clId="{5A6CE0E4-0627-4953-B0F9-D2F9EA72E8D4}" dt="2021-09-28T17:21:23.423" v="485" actId="14100"/>
          <ac:spMkLst>
            <pc:docMk/>
            <pc:sldMk cId="218154389" sldId="306"/>
            <ac:spMk id="2" creationId="{3AFAEA73-4253-44D7-9AAB-01228FE50852}"/>
          </ac:spMkLst>
        </pc:spChg>
        <pc:spChg chg="del mod">
          <ac:chgData name="Ahlstrand, Melissa" userId="bad13797-8c92-4cbd-9df0-e50737c49789" providerId="ADAL" clId="{5A6CE0E4-0627-4953-B0F9-D2F9EA72E8D4}" dt="2021-09-28T17:21:13.589" v="482" actId="700"/>
          <ac:spMkLst>
            <pc:docMk/>
            <pc:sldMk cId="218154389" sldId="306"/>
            <ac:spMk id="3" creationId="{8CDEB8BA-6E86-40FA-9A6D-853B3B713B97}"/>
          </ac:spMkLst>
        </pc:spChg>
        <pc:spChg chg="del">
          <ac:chgData name="Ahlstrand, Melissa" userId="bad13797-8c92-4cbd-9df0-e50737c49789" providerId="ADAL" clId="{5A6CE0E4-0627-4953-B0F9-D2F9EA72E8D4}" dt="2021-09-28T17:21:02.595" v="479" actId="478"/>
          <ac:spMkLst>
            <pc:docMk/>
            <pc:sldMk cId="218154389" sldId="306"/>
            <ac:spMk id="4" creationId="{56962C92-9E94-4127-B0E5-47A37BBC7418}"/>
          </ac:spMkLst>
        </pc:spChg>
        <pc:spChg chg="del">
          <ac:chgData name="Ahlstrand, Melissa" userId="bad13797-8c92-4cbd-9df0-e50737c49789" providerId="ADAL" clId="{5A6CE0E4-0627-4953-B0F9-D2F9EA72E8D4}" dt="2021-09-28T17:20:40.366" v="474" actId="478"/>
          <ac:spMkLst>
            <pc:docMk/>
            <pc:sldMk cId="218154389" sldId="306"/>
            <ac:spMk id="5" creationId="{4B439988-8E23-493E-BECF-4A3EF44E2F45}"/>
          </ac:spMkLst>
        </pc:spChg>
        <pc:spChg chg="del mod">
          <ac:chgData name="Ahlstrand, Melissa" userId="bad13797-8c92-4cbd-9df0-e50737c49789" providerId="ADAL" clId="{5A6CE0E4-0627-4953-B0F9-D2F9EA72E8D4}" dt="2021-09-28T17:21:05.552" v="480" actId="478"/>
          <ac:spMkLst>
            <pc:docMk/>
            <pc:sldMk cId="218154389" sldId="306"/>
            <ac:spMk id="6" creationId="{7E1AF57A-9877-4BA2-AF6C-C6B4BA78ED2F}"/>
          </ac:spMkLst>
        </pc:spChg>
        <pc:spChg chg="add mod ord">
          <ac:chgData name="Ahlstrand, Melissa" userId="bad13797-8c92-4cbd-9df0-e50737c49789" providerId="ADAL" clId="{5A6CE0E4-0627-4953-B0F9-D2F9EA72E8D4}" dt="2021-10-11T17:59:22.177" v="18324" actId="20577"/>
          <ac:spMkLst>
            <pc:docMk/>
            <pc:sldMk cId="218154389" sldId="306"/>
            <ac:spMk id="7" creationId="{17F39CED-4572-43DF-B600-56A222C2C016}"/>
          </ac:spMkLst>
        </pc:spChg>
      </pc:sldChg>
      <pc:sldChg chg="modSp add del mod ord modClrScheme chgLayout">
        <pc:chgData name="Ahlstrand, Melissa" userId="bad13797-8c92-4cbd-9df0-e50737c49789" providerId="ADAL" clId="{5A6CE0E4-0627-4953-B0F9-D2F9EA72E8D4}" dt="2021-09-28T17:12:48.313" v="288" actId="47"/>
        <pc:sldMkLst>
          <pc:docMk/>
          <pc:sldMk cId="1113479487" sldId="306"/>
        </pc:sldMkLst>
        <pc:spChg chg="mod ord">
          <ac:chgData name="Ahlstrand, Melissa" userId="bad13797-8c92-4cbd-9df0-e50737c49789" providerId="ADAL" clId="{5A6CE0E4-0627-4953-B0F9-D2F9EA72E8D4}" dt="2021-09-28T14:42:30.617" v="167" actId="20577"/>
          <ac:spMkLst>
            <pc:docMk/>
            <pc:sldMk cId="1113479487" sldId="306"/>
            <ac:spMk id="2" creationId="{BA4CA36D-2EA8-4B7B-9243-34E3F38A8B2D}"/>
          </ac:spMkLst>
        </pc:spChg>
      </pc:sldChg>
      <pc:sldChg chg="addSp delSp modSp new add del mod modNotesTx">
        <pc:chgData name="Ahlstrand, Melissa" userId="bad13797-8c92-4cbd-9df0-e50737c49789" providerId="ADAL" clId="{5A6CE0E4-0627-4953-B0F9-D2F9EA72E8D4}" dt="2021-11-16T18:24:55.028" v="20582" actId="33524"/>
        <pc:sldMkLst>
          <pc:docMk/>
          <pc:sldMk cId="1306155743" sldId="307"/>
        </pc:sldMkLst>
        <pc:spChg chg="mod">
          <ac:chgData name="Ahlstrand, Melissa" userId="bad13797-8c92-4cbd-9df0-e50737c49789" providerId="ADAL" clId="{5A6CE0E4-0627-4953-B0F9-D2F9EA72E8D4}" dt="2021-09-28T17:48:14.799" v="1653" actId="1076"/>
          <ac:spMkLst>
            <pc:docMk/>
            <pc:sldMk cId="1306155743" sldId="307"/>
            <ac:spMk id="2" creationId="{03A0BA1C-8C37-4AFB-B693-722E98939449}"/>
          </ac:spMkLst>
        </pc:spChg>
        <pc:spChg chg="add del mod">
          <ac:chgData name="Ahlstrand, Melissa" userId="bad13797-8c92-4cbd-9df0-e50737c49789" providerId="ADAL" clId="{5A6CE0E4-0627-4953-B0F9-D2F9EA72E8D4}" dt="2021-09-28T17:41:08.332" v="1469" actId="478"/>
          <ac:spMkLst>
            <pc:docMk/>
            <pc:sldMk cId="1306155743" sldId="307"/>
            <ac:spMk id="3" creationId="{275C38EF-D89C-4FA0-BBA6-43C1CE5495E4}"/>
          </ac:spMkLst>
        </pc:spChg>
        <pc:spChg chg="add del mod">
          <ac:chgData name="Ahlstrand, Melissa" userId="bad13797-8c92-4cbd-9df0-e50737c49789" providerId="ADAL" clId="{5A6CE0E4-0627-4953-B0F9-D2F9EA72E8D4}" dt="2021-09-28T17:41:08.332" v="1469" actId="478"/>
          <ac:spMkLst>
            <pc:docMk/>
            <pc:sldMk cId="1306155743" sldId="307"/>
            <ac:spMk id="5" creationId="{2D447F83-4191-46CA-9835-D44CD045061B}"/>
          </ac:spMkLst>
        </pc:spChg>
        <pc:picChg chg="add mod">
          <ac:chgData name="Ahlstrand, Melissa" userId="bad13797-8c92-4cbd-9df0-e50737c49789" providerId="ADAL" clId="{5A6CE0E4-0627-4953-B0F9-D2F9EA72E8D4}" dt="2021-09-28T17:47:58.181" v="1651" actId="1076"/>
          <ac:picMkLst>
            <pc:docMk/>
            <pc:sldMk cId="1306155743" sldId="307"/>
            <ac:picMk id="7" creationId="{605A10F3-B9B1-41C3-88CE-39323B3EBA41}"/>
          </ac:picMkLst>
        </pc:picChg>
      </pc:sldChg>
      <pc:sldChg chg="modSp add del mod ord modClrScheme chgLayout">
        <pc:chgData name="Ahlstrand, Melissa" userId="bad13797-8c92-4cbd-9df0-e50737c49789" providerId="ADAL" clId="{5A6CE0E4-0627-4953-B0F9-D2F9EA72E8D4}" dt="2021-09-28T17:12:51.391" v="289" actId="47"/>
        <pc:sldMkLst>
          <pc:docMk/>
          <pc:sldMk cId="1957077491" sldId="307"/>
        </pc:sldMkLst>
        <pc:spChg chg="mod ord">
          <ac:chgData name="Ahlstrand, Melissa" userId="bad13797-8c92-4cbd-9df0-e50737c49789" providerId="ADAL" clId="{5A6CE0E4-0627-4953-B0F9-D2F9EA72E8D4}" dt="2021-09-28T14:43:04.061" v="174" actId="14100"/>
          <ac:spMkLst>
            <pc:docMk/>
            <pc:sldMk cId="1957077491" sldId="307"/>
            <ac:spMk id="2" creationId="{1DB64000-D719-449A-A045-E0EDFBE16961}"/>
          </ac:spMkLst>
        </pc:spChg>
        <pc:spChg chg="mod ord">
          <ac:chgData name="Ahlstrand, Melissa" userId="bad13797-8c92-4cbd-9df0-e50737c49789" providerId="ADAL" clId="{5A6CE0E4-0627-4953-B0F9-D2F9EA72E8D4}" dt="2021-09-28T14:44:21.852" v="283" actId="20577"/>
          <ac:spMkLst>
            <pc:docMk/>
            <pc:sldMk cId="1957077491" sldId="307"/>
            <ac:spMk id="3" creationId="{66411557-AC37-40CD-A8DA-E1910BE58623}"/>
          </ac:spMkLst>
        </pc:spChg>
        <pc:spChg chg="mod">
          <ac:chgData name="Ahlstrand, Melissa" userId="bad13797-8c92-4cbd-9df0-e50737c49789" providerId="ADAL" clId="{5A6CE0E4-0627-4953-B0F9-D2F9EA72E8D4}" dt="2021-09-28T14:43:09.351" v="175" actId="1076"/>
          <ac:spMkLst>
            <pc:docMk/>
            <pc:sldMk cId="1957077491" sldId="307"/>
            <ac:spMk id="9" creationId="{235AF167-4D50-4826-A981-DA87949F8779}"/>
          </ac:spMkLst>
        </pc:spChg>
        <pc:spChg chg="mod">
          <ac:chgData name="Ahlstrand, Melissa" userId="bad13797-8c92-4cbd-9df0-e50737c49789" providerId="ADAL" clId="{5A6CE0E4-0627-4953-B0F9-D2F9EA72E8D4}" dt="2021-09-28T14:43:12.974" v="176" actId="1076"/>
          <ac:spMkLst>
            <pc:docMk/>
            <pc:sldMk cId="1957077491" sldId="307"/>
            <ac:spMk id="10" creationId="{40166D6A-2814-40CC-9C3C-5169DCE88888}"/>
          </ac:spMkLst>
        </pc:spChg>
      </pc:sldChg>
      <pc:sldChg chg="addSp delSp modSp add mod modNotesTx">
        <pc:chgData name="Ahlstrand, Melissa" userId="bad13797-8c92-4cbd-9df0-e50737c49789" providerId="ADAL" clId="{5A6CE0E4-0627-4953-B0F9-D2F9EA72E8D4}" dt="2021-11-16T18:25:42.014" v="20583" actId="20577"/>
        <pc:sldMkLst>
          <pc:docMk/>
          <pc:sldMk cId="4200823170" sldId="308"/>
        </pc:sldMkLst>
        <pc:spChg chg="mod">
          <ac:chgData name="Ahlstrand, Melissa" userId="bad13797-8c92-4cbd-9df0-e50737c49789" providerId="ADAL" clId="{5A6CE0E4-0627-4953-B0F9-D2F9EA72E8D4}" dt="2021-09-28T17:52:12.875" v="1753" actId="5793"/>
          <ac:spMkLst>
            <pc:docMk/>
            <pc:sldMk cId="4200823170" sldId="308"/>
            <ac:spMk id="2" creationId="{03A0BA1C-8C37-4AFB-B693-722E98939449}"/>
          </ac:spMkLst>
        </pc:spChg>
        <pc:spChg chg="mod">
          <ac:chgData name="Ahlstrand, Melissa" userId="bad13797-8c92-4cbd-9df0-e50737c49789" providerId="ADAL" clId="{5A6CE0E4-0627-4953-B0F9-D2F9EA72E8D4}" dt="2021-09-28T17:54:21.653" v="1811" actId="20577"/>
          <ac:spMkLst>
            <pc:docMk/>
            <pc:sldMk cId="4200823170" sldId="308"/>
            <ac:spMk id="3" creationId="{275C38EF-D89C-4FA0-BBA6-43C1CE5495E4}"/>
          </ac:spMkLst>
        </pc:spChg>
        <pc:picChg chg="add mod">
          <ac:chgData name="Ahlstrand, Melissa" userId="bad13797-8c92-4cbd-9df0-e50737c49789" providerId="ADAL" clId="{5A6CE0E4-0627-4953-B0F9-D2F9EA72E8D4}" dt="2021-09-28T17:53:18.237" v="1760" actId="14100"/>
          <ac:picMkLst>
            <pc:docMk/>
            <pc:sldMk cId="4200823170" sldId="308"/>
            <ac:picMk id="5" creationId="{8896B206-F751-4503-A60F-C1A8559FCABB}"/>
          </ac:picMkLst>
        </pc:picChg>
        <pc:picChg chg="del">
          <ac:chgData name="Ahlstrand, Melissa" userId="bad13797-8c92-4cbd-9df0-e50737c49789" providerId="ADAL" clId="{5A6CE0E4-0627-4953-B0F9-D2F9EA72E8D4}" dt="2021-09-28T17:52:01.142" v="1750" actId="478"/>
          <ac:picMkLst>
            <pc:docMk/>
            <pc:sldMk cId="4200823170" sldId="308"/>
            <ac:picMk id="7" creationId="{605A10F3-B9B1-41C3-88CE-39323B3EBA41}"/>
          </ac:picMkLst>
        </pc:picChg>
      </pc:sldChg>
      <pc:sldChg chg="new del">
        <pc:chgData name="Ahlstrand, Melissa" userId="bad13797-8c92-4cbd-9df0-e50737c49789" providerId="ADAL" clId="{5A6CE0E4-0627-4953-B0F9-D2F9EA72E8D4}" dt="2021-09-28T17:54:32.425" v="1813" actId="47"/>
        <pc:sldMkLst>
          <pc:docMk/>
          <pc:sldMk cId="96911848" sldId="309"/>
        </pc:sldMkLst>
      </pc:sldChg>
      <pc:sldChg chg="addSp delSp modSp add mod modNotesTx">
        <pc:chgData name="Ahlstrand, Melissa" userId="bad13797-8c92-4cbd-9df0-e50737c49789" providerId="ADAL" clId="{5A6CE0E4-0627-4953-B0F9-D2F9EA72E8D4}" dt="2021-11-16T18:30:57.171" v="20633" actId="113"/>
        <pc:sldMkLst>
          <pc:docMk/>
          <pc:sldMk cId="300135139" sldId="310"/>
        </pc:sldMkLst>
        <pc:spChg chg="mod">
          <ac:chgData name="Ahlstrand, Melissa" userId="bad13797-8c92-4cbd-9df0-e50737c49789" providerId="ADAL" clId="{5A6CE0E4-0627-4953-B0F9-D2F9EA72E8D4}" dt="2021-11-16T18:30:57.171" v="20633" actId="113"/>
          <ac:spMkLst>
            <pc:docMk/>
            <pc:sldMk cId="300135139" sldId="310"/>
            <ac:spMk id="2" creationId="{03A0BA1C-8C37-4AFB-B693-722E98939449}"/>
          </ac:spMkLst>
        </pc:spChg>
        <pc:spChg chg="mod">
          <ac:chgData name="Ahlstrand, Melissa" userId="bad13797-8c92-4cbd-9df0-e50737c49789" providerId="ADAL" clId="{5A6CE0E4-0627-4953-B0F9-D2F9EA72E8D4}" dt="2021-09-28T17:54:56.391" v="1860" actId="20577"/>
          <ac:spMkLst>
            <pc:docMk/>
            <pc:sldMk cId="300135139" sldId="310"/>
            <ac:spMk id="3" creationId="{275C38EF-D89C-4FA0-BBA6-43C1CE5495E4}"/>
          </ac:spMkLst>
        </pc:spChg>
        <pc:picChg chg="add mod">
          <ac:chgData name="Ahlstrand, Melissa" userId="bad13797-8c92-4cbd-9df0-e50737c49789" providerId="ADAL" clId="{5A6CE0E4-0627-4953-B0F9-D2F9EA72E8D4}" dt="2021-11-16T18:30:13.299" v="20597" actId="1076"/>
          <ac:picMkLst>
            <pc:docMk/>
            <pc:sldMk cId="300135139" sldId="310"/>
            <ac:picMk id="5" creationId="{078CC296-58A9-450B-A634-74195FFBEB8D}"/>
          </ac:picMkLst>
        </pc:picChg>
        <pc:picChg chg="del">
          <ac:chgData name="Ahlstrand, Melissa" userId="bad13797-8c92-4cbd-9df0-e50737c49789" providerId="ADAL" clId="{5A6CE0E4-0627-4953-B0F9-D2F9EA72E8D4}" dt="2021-09-28T17:58:29.427" v="2245" actId="478"/>
          <ac:picMkLst>
            <pc:docMk/>
            <pc:sldMk cId="300135139" sldId="310"/>
            <ac:picMk id="5" creationId="{8896B206-F751-4503-A60F-C1A8559FCABB}"/>
          </ac:picMkLst>
        </pc:picChg>
        <pc:picChg chg="add del mod">
          <ac:chgData name="Ahlstrand, Melissa" userId="bad13797-8c92-4cbd-9df0-e50737c49789" providerId="ADAL" clId="{5A6CE0E4-0627-4953-B0F9-D2F9EA72E8D4}" dt="2021-11-16T18:28:34.272" v="20591" actId="478"/>
          <ac:picMkLst>
            <pc:docMk/>
            <pc:sldMk cId="300135139" sldId="310"/>
            <ac:picMk id="6" creationId="{F47F8C95-5214-4FC0-B908-E53C57A42516}"/>
          </ac:picMkLst>
        </pc:picChg>
      </pc:sldChg>
      <pc:sldChg chg="addSp delSp modSp new mod ord modClrScheme addCm delCm modCm chgLayout modNotesTx">
        <pc:chgData name="Ahlstrand, Melissa" userId="bad13797-8c92-4cbd-9df0-e50737c49789" providerId="ADAL" clId="{5A6CE0E4-0627-4953-B0F9-D2F9EA72E8D4}" dt="2021-11-15T18:12:45.686" v="19936" actId="113"/>
        <pc:sldMkLst>
          <pc:docMk/>
          <pc:sldMk cId="3431804890" sldId="311"/>
        </pc:sldMkLst>
        <pc:spChg chg="mod ord">
          <ac:chgData name="Ahlstrand, Melissa" userId="bad13797-8c92-4cbd-9df0-e50737c49789" providerId="ADAL" clId="{5A6CE0E4-0627-4953-B0F9-D2F9EA72E8D4}" dt="2021-10-08T14:43:45.070" v="12438" actId="700"/>
          <ac:spMkLst>
            <pc:docMk/>
            <pc:sldMk cId="3431804890" sldId="311"/>
            <ac:spMk id="2" creationId="{BE59A190-CC82-4C9B-BA8E-F196A8BF7D05}"/>
          </ac:spMkLst>
        </pc:spChg>
        <pc:spChg chg="mod ord">
          <ac:chgData name="Ahlstrand, Melissa" userId="bad13797-8c92-4cbd-9df0-e50737c49789" providerId="ADAL" clId="{5A6CE0E4-0627-4953-B0F9-D2F9EA72E8D4}" dt="2021-11-15T18:12:45.686" v="19936" actId="113"/>
          <ac:spMkLst>
            <pc:docMk/>
            <pc:sldMk cId="3431804890" sldId="311"/>
            <ac:spMk id="3" creationId="{1AD7DEF5-AA53-430C-8BFC-B7CD3EA122B3}"/>
          </ac:spMkLst>
        </pc:spChg>
        <pc:spChg chg="add del">
          <ac:chgData name="Ahlstrand, Melissa" userId="bad13797-8c92-4cbd-9df0-e50737c49789" providerId="ADAL" clId="{5A6CE0E4-0627-4953-B0F9-D2F9EA72E8D4}" dt="2021-09-28T20:15:30.408" v="2335" actId="22"/>
          <ac:spMkLst>
            <pc:docMk/>
            <pc:sldMk cId="3431804890" sldId="311"/>
            <ac:spMk id="5" creationId="{E0D8381C-7DF8-4283-B008-BD4914CE485A}"/>
          </ac:spMkLst>
        </pc:spChg>
        <pc:picChg chg="add del mod">
          <ac:chgData name="Ahlstrand, Melissa" userId="bad13797-8c92-4cbd-9df0-e50737c49789" providerId="ADAL" clId="{5A6CE0E4-0627-4953-B0F9-D2F9EA72E8D4}" dt="2021-09-28T20:18:10.990" v="2354" actId="21"/>
          <ac:picMkLst>
            <pc:docMk/>
            <pc:sldMk cId="3431804890" sldId="311"/>
            <ac:picMk id="7" creationId="{005CE5A8-56A0-4779-82D8-82F4BB3C21E4}"/>
          </ac:picMkLst>
        </pc:picChg>
        <pc:picChg chg="add del mod">
          <ac:chgData name="Ahlstrand, Melissa" userId="bad13797-8c92-4cbd-9df0-e50737c49789" providerId="ADAL" clId="{5A6CE0E4-0627-4953-B0F9-D2F9EA72E8D4}" dt="2021-09-28T20:37:43.441" v="3147" actId="478"/>
          <ac:picMkLst>
            <pc:docMk/>
            <pc:sldMk cId="3431804890" sldId="311"/>
            <ac:picMk id="8" creationId="{9B916C94-3519-48E2-A1D0-95BCDCD8A512}"/>
          </ac:picMkLst>
        </pc:picChg>
      </pc:sldChg>
      <pc:sldChg chg="addSp delSp modSp new mod ord modClrScheme chgLayout">
        <pc:chgData name="Ahlstrand, Melissa" userId="bad13797-8c92-4cbd-9df0-e50737c49789" providerId="ADAL" clId="{5A6CE0E4-0627-4953-B0F9-D2F9EA72E8D4}" dt="2021-10-05T18:05:05.914" v="7401" actId="478"/>
        <pc:sldMkLst>
          <pc:docMk/>
          <pc:sldMk cId="3129142524" sldId="312"/>
        </pc:sldMkLst>
        <pc:spChg chg="del mod ord">
          <ac:chgData name="Ahlstrand, Melissa" userId="bad13797-8c92-4cbd-9df0-e50737c49789" providerId="ADAL" clId="{5A6CE0E4-0627-4953-B0F9-D2F9EA72E8D4}" dt="2021-09-28T20:55:36.048" v="3382" actId="700"/>
          <ac:spMkLst>
            <pc:docMk/>
            <pc:sldMk cId="3129142524" sldId="312"/>
            <ac:spMk id="2" creationId="{0583D1BD-684E-4C3E-8DC8-DAFD4434B361}"/>
          </ac:spMkLst>
        </pc:spChg>
        <pc:spChg chg="add del mod ord">
          <ac:chgData name="Ahlstrand, Melissa" userId="bad13797-8c92-4cbd-9df0-e50737c49789" providerId="ADAL" clId="{5A6CE0E4-0627-4953-B0F9-D2F9EA72E8D4}" dt="2021-10-05T18:05:05.914" v="7401" actId="478"/>
          <ac:spMkLst>
            <pc:docMk/>
            <pc:sldMk cId="3129142524" sldId="312"/>
            <ac:spMk id="2" creationId="{D19E4BED-8A55-4384-8FF6-37CD96AA329B}"/>
          </ac:spMkLst>
        </pc:spChg>
        <pc:spChg chg="del">
          <ac:chgData name="Ahlstrand, Melissa" userId="bad13797-8c92-4cbd-9df0-e50737c49789" providerId="ADAL" clId="{5A6CE0E4-0627-4953-B0F9-D2F9EA72E8D4}" dt="2021-09-28T20:52:48.993" v="3360" actId="478"/>
          <ac:spMkLst>
            <pc:docMk/>
            <pc:sldMk cId="3129142524" sldId="312"/>
            <ac:spMk id="3" creationId="{36BD0100-5C4E-4170-87D3-31DD51C68C96}"/>
          </ac:spMkLst>
        </pc:spChg>
        <pc:spChg chg="add del mod ord">
          <ac:chgData name="Ahlstrand, Melissa" userId="bad13797-8c92-4cbd-9df0-e50737c49789" providerId="ADAL" clId="{5A6CE0E4-0627-4953-B0F9-D2F9EA72E8D4}" dt="2021-10-05T18:04:57.224" v="7400" actId="700"/>
          <ac:spMkLst>
            <pc:docMk/>
            <pc:sldMk cId="3129142524" sldId="312"/>
            <ac:spMk id="8" creationId="{C1E488BF-D929-4853-908F-87921F4EDFB0}"/>
          </ac:spMkLst>
        </pc:spChg>
        <pc:spChg chg="add mod">
          <ac:chgData name="Ahlstrand, Melissa" userId="bad13797-8c92-4cbd-9df0-e50737c49789" providerId="ADAL" clId="{5A6CE0E4-0627-4953-B0F9-D2F9EA72E8D4}" dt="2021-09-28T20:56:24.940" v="3392" actId="1076"/>
          <ac:spMkLst>
            <pc:docMk/>
            <pc:sldMk cId="3129142524" sldId="312"/>
            <ac:spMk id="9" creationId="{3B51A730-B29E-4336-919D-27B1B110DA8E}"/>
          </ac:spMkLst>
        </pc:spChg>
        <pc:picChg chg="add mod">
          <ac:chgData name="Ahlstrand, Melissa" userId="bad13797-8c92-4cbd-9df0-e50737c49789" providerId="ADAL" clId="{5A6CE0E4-0627-4953-B0F9-D2F9EA72E8D4}" dt="2021-09-28T20:55:38.229" v="3383" actId="1076"/>
          <ac:picMkLst>
            <pc:docMk/>
            <pc:sldMk cId="3129142524" sldId="312"/>
            <ac:picMk id="5" creationId="{DA0387C7-0325-437C-8C36-73FD6DB10BD1}"/>
          </ac:picMkLst>
        </pc:picChg>
        <pc:picChg chg="add mod">
          <ac:chgData name="Ahlstrand, Melissa" userId="bad13797-8c92-4cbd-9df0-e50737c49789" providerId="ADAL" clId="{5A6CE0E4-0627-4953-B0F9-D2F9EA72E8D4}" dt="2021-09-28T20:56:40.765" v="3394" actId="1076"/>
          <ac:picMkLst>
            <pc:docMk/>
            <pc:sldMk cId="3129142524" sldId="312"/>
            <ac:picMk id="7" creationId="{02AF91C4-BBF0-4339-BBD2-FFF9C13835A8}"/>
          </ac:picMkLst>
        </pc:picChg>
      </pc:sldChg>
      <pc:sldChg chg="addSp delSp modSp new mod modClrScheme chgLayout modNotesTx">
        <pc:chgData name="Ahlstrand, Melissa" userId="bad13797-8c92-4cbd-9df0-e50737c49789" providerId="ADAL" clId="{5A6CE0E4-0627-4953-B0F9-D2F9EA72E8D4}" dt="2021-10-14T19:35:30.622" v="19429" actId="207"/>
        <pc:sldMkLst>
          <pc:docMk/>
          <pc:sldMk cId="296506298" sldId="313"/>
        </pc:sldMkLst>
        <pc:spChg chg="mod ord">
          <ac:chgData name="Ahlstrand, Melissa" userId="bad13797-8c92-4cbd-9df0-e50737c49789" providerId="ADAL" clId="{5A6CE0E4-0627-4953-B0F9-D2F9EA72E8D4}" dt="2021-10-08T14:43:26.887" v="12437" actId="700"/>
          <ac:spMkLst>
            <pc:docMk/>
            <pc:sldMk cId="296506298" sldId="313"/>
            <ac:spMk id="2" creationId="{8DC76E1E-03D7-4C0C-B5DD-0A793B0EA0CB}"/>
          </ac:spMkLst>
        </pc:spChg>
        <pc:spChg chg="del mod ord">
          <ac:chgData name="Ahlstrand, Melissa" userId="bad13797-8c92-4cbd-9df0-e50737c49789" providerId="ADAL" clId="{5A6CE0E4-0627-4953-B0F9-D2F9EA72E8D4}" dt="2021-10-08T14:43:26.887" v="12437" actId="700"/>
          <ac:spMkLst>
            <pc:docMk/>
            <pc:sldMk cId="296506298" sldId="313"/>
            <ac:spMk id="3" creationId="{3A0E6501-0C9C-45B6-8C09-E481DEC6F5AB}"/>
          </ac:spMkLst>
        </pc:spChg>
        <pc:spChg chg="add mod ord">
          <ac:chgData name="Ahlstrand, Melissa" userId="bad13797-8c92-4cbd-9df0-e50737c49789" providerId="ADAL" clId="{5A6CE0E4-0627-4953-B0F9-D2F9EA72E8D4}" dt="2021-10-08T14:43:26.887" v="12437" actId="700"/>
          <ac:spMkLst>
            <pc:docMk/>
            <pc:sldMk cId="296506298" sldId="313"/>
            <ac:spMk id="5" creationId="{4572D0FD-AA70-4A40-8431-1C0FA050C00C}"/>
          </ac:spMkLst>
        </pc:spChg>
        <pc:graphicFrameChg chg="add mod modGraphic">
          <ac:chgData name="Ahlstrand, Melissa" userId="bad13797-8c92-4cbd-9df0-e50737c49789" providerId="ADAL" clId="{5A6CE0E4-0627-4953-B0F9-D2F9EA72E8D4}" dt="2021-10-14T19:35:30.622" v="19429" actId="207"/>
          <ac:graphicFrameMkLst>
            <pc:docMk/>
            <pc:sldMk cId="296506298" sldId="313"/>
            <ac:graphicFrameMk id="4" creationId="{2698FCE3-7B89-4510-B486-0F848277A8FF}"/>
          </ac:graphicFrameMkLst>
        </pc:graphicFrameChg>
        <pc:graphicFrameChg chg="add del">
          <ac:chgData name="Ahlstrand, Melissa" userId="bad13797-8c92-4cbd-9df0-e50737c49789" providerId="ADAL" clId="{5A6CE0E4-0627-4953-B0F9-D2F9EA72E8D4}" dt="2021-10-05T16:39:05.150" v="6198" actId="478"/>
          <ac:graphicFrameMkLst>
            <pc:docMk/>
            <pc:sldMk cId="296506298" sldId="313"/>
            <ac:graphicFrameMk id="5" creationId="{CB1A2447-ACE1-4200-819A-152B9B47E544}"/>
          </ac:graphicFrameMkLst>
        </pc:graphicFrameChg>
      </pc:sldChg>
      <pc:sldChg chg="modSp new mod">
        <pc:chgData name="Ahlstrand, Melissa" userId="bad13797-8c92-4cbd-9df0-e50737c49789" providerId="ADAL" clId="{5A6CE0E4-0627-4953-B0F9-D2F9EA72E8D4}" dt="2021-10-05T18:04:45.089" v="7399" actId="255"/>
        <pc:sldMkLst>
          <pc:docMk/>
          <pc:sldMk cId="460369642" sldId="314"/>
        </pc:sldMkLst>
        <pc:spChg chg="mod">
          <ac:chgData name="Ahlstrand, Melissa" userId="bad13797-8c92-4cbd-9df0-e50737c49789" providerId="ADAL" clId="{5A6CE0E4-0627-4953-B0F9-D2F9EA72E8D4}" dt="2021-10-05T18:04:45.089" v="7399" actId="255"/>
          <ac:spMkLst>
            <pc:docMk/>
            <pc:sldMk cId="460369642" sldId="314"/>
            <ac:spMk id="2" creationId="{9971FFBB-193F-4574-B933-847ED35DBAF5}"/>
          </ac:spMkLst>
        </pc:spChg>
      </pc:sldChg>
      <pc:sldChg chg="modSp new mod">
        <pc:chgData name="Ahlstrand, Melissa" userId="bad13797-8c92-4cbd-9df0-e50737c49789" providerId="ADAL" clId="{5A6CE0E4-0627-4953-B0F9-D2F9EA72E8D4}" dt="2021-10-05T18:50:02.675" v="7692" actId="5793"/>
        <pc:sldMkLst>
          <pc:docMk/>
          <pc:sldMk cId="1911712717" sldId="315"/>
        </pc:sldMkLst>
        <pc:spChg chg="mod">
          <ac:chgData name="Ahlstrand, Melissa" userId="bad13797-8c92-4cbd-9df0-e50737c49789" providerId="ADAL" clId="{5A6CE0E4-0627-4953-B0F9-D2F9EA72E8D4}" dt="2021-10-05T18:06:35.849" v="7533" actId="113"/>
          <ac:spMkLst>
            <pc:docMk/>
            <pc:sldMk cId="1911712717" sldId="315"/>
            <ac:spMk id="2" creationId="{C460E217-A814-4DE2-B5D3-C83695EB3DD2}"/>
          </ac:spMkLst>
        </pc:spChg>
        <pc:spChg chg="mod">
          <ac:chgData name="Ahlstrand, Melissa" userId="bad13797-8c92-4cbd-9df0-e50737c49789" providerId="ADAL" clId="{5A6CE0E4-0627-4953-B0F9-D2F9EA72E8D4}" dt="2021-10-05T18:50:02.675" v="7692" actId="5793"/>
          <ac:spMkLst>
            <pc:docMk/>
            <pc:sldMk cId="1911712717" sldId="315"/>
            <ac:spMk id="3" creationId="{E8AFC99F-037C-409D-B07B-CB1AD7628CFE}"/>
          </ac:spMkLst>
        </pc:spChg>
      </pc:sldChg>
      <pc:sldChg chg="new del">
        <pc:chgData name="Ahlstrand, Melissa" userId="bad13797-8c92-4cbd-9df0-e50737c49789" providerId="ADAL" clId="{5A6CE0E4-0627-4953-B0F9-D2F9EA72E8D4}" dt="2021-10-05T18:50:15.222" v="7694" actId="680"/>
        <pc:sldMkLst>
          <pc:docMk/>
          <pc:sldMk cId="398187402" sldId="316"/>
        </pc:sldMkLst>
      </pc:sldChg>
      <pc:sldChg chg="modSp add mod ord">
        <pc:chgData name="Ahlstrand, Melissa" userId="bad13797-8c92-4cbd-9df0-e50737c49789" providerId="ADAL" clId="{5A6CE0E4-0627-4953-B0F9-D2F9EA72E8D4}" dt="2021-11-16T21:53:35.827" v="23234" actId="1076"/>
        <pc:sldMkLst>
          <pc:docMk/>
          <pc:sldMk cId="2622015721" sldId="316"/>
        </pc:sldMkLst>
        <pc:spChg chg="mod">
          <ac:chgData name="Ahlstrand, Melissa" userId="bad13797-8c92-4cbd-9df0-e50737c49789" providerId="ADAL" clId="{5A6CE0E4-0627-4953-B0F9-D2F9EA72E8D4}" dt="2021-10-05T18:51:28.345" v="7750" actId="20577"/>
          <ac:spMkLst>
            <pc:docMk/>
            <pc:sldMk cId="2622015721" sldId="316"/>
            <ac:spMk id="2" creationId="{C460E217-A814-4DE2-B5D3-C83695EB3DD2}"/>
          </ac:spMkLst>
        </pc:spChg>
        <pc:spChg chg="mod">
          <ac:chgData name="Ahlstrand, Melissa" userId="bad13797-8c92-4cbd-9df0-e50737c49789" providerId="ADAL" clId="{5A6CE0E4-0627-4953-B0F9-D2F9EA72E8D4}" dt="2021-11-16T21:53:35.827" v="23234" actId="1076"/>
          <ac:spMkLst>
            <pc:docMk/>
            <pc:sldMk cId="2622015721" sldId="316"/>
            <ac:spMk id="3" creationId="{E8AFC99F-037C-409D-B07B-CB1AD7628CFE}"/>
          </ac:spMkLst>
        </pc:spChg>
        <pc:spChg chg="mod">
          <ac:chgData name="Ahlstrand, Melissa" userId="bad13797-8c92-4cbd-9df0-e50737c49789" providerId="ADAL" clId="{5A6CE0E4-0627-4953-B0F9-D2F9EA72E8D4}" dt="2021-11-16T21:53:16.071" v="23233" actId="20577"/>
          <ac:spMkLst>
            <pc:docMk/>
            <pc:sldMk cId="2622015721" sldId="316"/>
            <ac:spMk id="4" creationId="{05A752CE-3C16-4D10-9FA1-B59EB713343E}"/>
          </ac:spMkLst>
        </pc:spChg>
      </pc:sldChg>
      <pc:sldChg chg="addSp delSp modSp add mod ord">
        <pc:chgData name="Ahlstrand, Melissa" userId="bad13797-8c92-4cbd-9df0-e50737c49789" providerId="ADAL" clId="{5A6CE0E4-0627-4953-B0F9-D2F9EA72E8D4}" dt="2021-10-05T19:06:30.986" v="8206" actId="14100"/>
        <pc:sldMkLst>
          <pc:docMk/>
          <pc:sldMk cId="3969904038" sldId="317"/>
        </pc:sldMkLst>
        <pc:spChg chg="del mod">
          <ac:chgData name="Ahlstrand, Melissa" userId="bad13797-8c92-4cbd-9df0-e50737c49789" providerId="ADAL" clId="{5A6CE0E4-0627-4953-B0F9-D2F9EA72E8D4}" dt="2021-10-05T18:55:09.764" v="7940" actId="478"/>
          <ac:spMkLst>
            <pc:docMk/>
            <pc:sldMk cId="3969904038" sldId="317"/>
            <ac:spMk id="2" creationId="{03A0BA1C-8C37-4AFB-B693-722E98939449}"/>
          </ac:spMkLst>
        </pc:spChg>
        <pc:spChg chg="mod">
          <ac:chgData name="Ahlstrand, Melissa" userId="bad13797-8c92-4cbd-9df0-e50737c49789" providerId="ADAL" clId="{5A6CE0E4-0627-4953-B0F9-D2F9EA72E8D4}" dt="2021-10-05T18:55:00.841" v="7937" actId="20577"/>
          <ac:spMkLst>
            <pc:docMk/>
            <pc:sldMk cId="3969904038" sldId="317"/>
            <ac:spMk id="3" creationId="{275C38EF-D89C-4FA0-BBA6-43C1CE5495E4}"/>
          </ac:spMkLst>
        </pc:spChg>
        <pc:spChg chg="add del mod">
          <ac:chgData name="Ahlstrand, Melissa" userId="bad13797-8c92-4cbd-9df0-e50737c49789" providerId="ADAL" clId="{5A6CE0E4-0627-4953-B0F9-D2F9EA72E8D4}" dt="2021-10-05T19:01:20.627" v="8164" actId="478"/>
          <ac:spMkLst>
            <pc:docMk/>
            <pc:sldMk cId="3969904038" sldId="317"/>
            <ac:spMk id="5" creationId="{7BEEF26F-5C74-420E-A6B4-AFE636F5EEF3}"/>
          </ac:spMkLst>
        </pc:spChg>
        <pc:spChg chg="add mod">
          <ac:chgData name="Ahlstrand, Melissa" userId="bad13797-8c92-4cbd-9df0-e50737c49789" providerId="ADAL" clId="{5A6CE0E4-0627-4953-B0F9-D2F9EA72E8D4}" dt="2021-10-05T19:03:17.490" v="8182" actId="1076"/>
          <ac:spMkLst>
            <pc:docMk/>
            <pc:sldMk cId="3969904038" sldId="317"/>
            <ac:spMk id="6" creationId="{F76D8F25-5E30-425F-842B-C2DA241647DA}"/>
          </ac:spMkLst>
        </pc:spChg>
        <pc:spChg chg="add del mod">
          <ac:chgData name="Ahlstrand, Melissa" userId="bad13797-8c92-4cbd-9df0-e50737c49789" providerId="ADAL" clId="{5A6CE0E4-0627-4953-B0F9-D2F9EA72E8D4}" dt="2021-10-05T19:02:17.260" v="8172" actId="478"/>
          <ac:spMkLst>
            <pc:docMk/>
            <pc:sldMk cId="3969904038" sldId="317"/>
            <ac:spMk id="8" creationId="{9C1E0180-3FE7-4A0A-B736-7D1FD6D6EED3}"/>
          </ac:spMkLst>
        </pc:spChg>
        <pc:spChg chg="add mod">
          <ac:chgData name="Ahlstrand, Melissa" userId="bad13797-8c92-4cbd-9df0-e50737c49789" providerId="ADAL" clId="{5A6CE0E4-0627-4953-B0F9-D2F9EA72E8D4}" dt="2021-10-05T19:06:02.896" v="8204" actId="1076"/>
          <ac:spMkLst>
            <pc:docMk/>
            <pc:sldMk cId="3969904038" sldId="317"/>
            <ac:spMk id="9" creationId="{665137EB-3A0D-4D01-9EF7-16DC20E75ABC}"/>
          </ac:spMkLst>
        </pc:spChg>
        <pc:spChg chg="add del mod">
          <ac:chgData name="Ahlstrand, Melissa" userId="bad13797-8c92-4cbd-9df0-e50737c49789" providerId="ADAL" clId="{5A6CE0E4-0627-4953-B0F9-D2F9EA72E8D4}" dt="2021-10-05T19:05:10.591" v="8196" actId="478"/>
          <ac:spMkLst>
            <pc:docMk/>
            <pc:sldMk cId="3969904038" sldId="317"/>
            <ac:spMk id="10" creationId="{FB249023-8FB5-44B5-BEA0-5BCC7578258E}"/>
          </ac:spMkLst>
        </pc:spChg>
        <pc:picChg chg="del">
          <ac:chgData name="Ahlstrand, Melissa" userId="bad13797-8c92-4cbd-9df0-e50737c49789" providerId="ADAL" clId="{5A6CE0E4-0627-4953-B0F9-D2F9EA72E8D4}" dt="2021-10-05T18:55:04.251" v="7938" actId="478"/>
          <ac:picMkLst>
            <pc:docMk/>
            <pc:sldMk cId="3969904038" sldId="317"/>
            <ac:picMk id="7" creationId="{605A10F3-B9B1-41C3-88CE-39323B3EBA41}"/>
          </ac:picMkLst>
        </pc:picChg>
        <pc:picChg chg="add mod">
          <ac:chgData name="Ahlstrand, Melissa" userId="bad13797-8c92-4cbd-9df0-e50737c49789" providerId="ADAL" clId="{5A6CE0E4-0627-4953-B0F9-D2F9EA72E8D4}" dt="2021-10-05T19:06:16.245" v="8205" actId="14100"/>
          <ac:picMkLst>
            <pc:docMk/>
            <pc:sldMk cId="3969904038" sldId="317"/>
            <ac:picMk id="12" creationId="{328B6190-2B4A-4E1E-B007-08A70FCDAB1D}"/>
          </ac:picMkLst>
        </pc:picChg>
        <pc:picChg chg="add mod">
          <ac:chgData name="Ahlstrand, Melissa" userId="bad13797-8c92-4cbd-9df0-e50737c49789" providerId="ADAL" clId="{5A6CE0E4-0627-4953-B0F9-D2F9EA72E8D4}" dt="2021-10-05T19:06:30.986" v="8206" actId="14100"/>
          <ac:picMkLst>
            <pc:docMk/>
            <pc:sldMk cId="3969904038" sldId="317"/>
            <ac:picMk id="1026" creationId="{471D13CB-BCD3-4F20-BFE9-AD4ECFE27576}"/>
          </ac:picMkLst>
        </pc:picChg>
        <pc:picChg chg="add del mod">
          <ac:chgData name="Ahlstrand, Melissa" userId="bad13797-8c92-4cbd-9df0-e50737c49789" providerId="ADAL" clId="{5A6CE0E4-0627-4953-B0F9-D2F9EA72E8D4}" dt="2021-10-05T19:05:08.227" v="8195" actId="478"/>
          <ac:picMkLst>
            <pc:docMk/>
            <pc:sldMk cId="3969904038" sldId="317"/>
            <ac:picMk id="1028" creationId="{DE0968A9-472C-4939-A898-6544E4F147DB}"/>
          </ac:picMkLst>
        </pc:picChg>
      </pc:sldChg>
      <pc:sldChg chg="addSp delSp modSp add mod ord modClrScheme chgLayout">
        <pc:chgData name="Ahlstrand, Melissa" userId="bad13797-8c92-4cbd-9df0-e50737c49789" providerId="ADAL" clId="{5A6CE0E4-0627-4953-B0F9-D2F9EA72E8D4}" dt="2021-10-05T19:56:31" v="9346" actId="207"/>
        <pc:sldMkLst>
          <pc:docMk/>
          <pc:sldMk cId="192148247" sldId="318"/>
        </pc:sldMkLst>
        <pc:spChg chg="add del mod ord">
          <ac:chgData name="Ahlstrand, Melissa" userId="bad13797-8c92-4cbd-9df0-e50737c49789" providerId="ADAL" clId="{5A6CE0E4-0627-4953-B0F9-D2F9EA72E8D4}" dt="2021-10-05T19:10:26.055" v="8250" actId="478"/>
          <ac:spMkLst>
            <pc:docMk/>
            <pc:sldMk cId="192148247" sldId="318"/>
            <ac:spMk id="2" creationId="{B7C0C15D-5F46-4F04-85D3-9863E9331ADA}"/>
          </ac:spMkLst>
        </pc:spChg>
        <pc:spChg chg="mod ord">
          <ac:chgData name="Ahlstrand, Melissa" userId="bad13797-8c92-4cbd-9df0-e50737c49789" providerId="ADAL" clId="{5A6CE0E4-0627-4953-B0F9-D2F9EA72E8D4}" dt="2021-10-05T19:26:52.125" v="8849" actId="700"/>
          <ac:spMkLst>
            <pc:docMk/>
            <pc:sldMk cId="192148247" sldId="318"/>
            <ac:spMk id="3" creationId="{275C38EF-D89C-4FA0-BBA6-43C1CE5495E4}"/>
          </ac:spMkLst>
        </pc:spChg>
        <pc:spChg chg="add del mod ord">
          <ac:chgData name="Ahlstrand, Melissa" userId="bad13797-8c92-4cbd-9df0-e50737c49789" providerId="ADAL" clId="{5A6CE0E4-0627-4953-B0F9-D2F9EA72E8D4}" dt="2021-10-05T19:26:57.771" v="8850" actId="478"/>
          <ac:spMkLst>
            <pc:docMk/>
            <pc:sldMk cId="192148247" sldId="318"/>
            <ac:spMk id="4" creationId="{0926B778-F035-4951-9ACC-4001F5F7B66B}"/>
          </ac:spMkLst>
        </pc:spChg>
        <pc:spChg chg="mod">
          <ac:chgData name="Ahlstrand, Melissa" userId="bad13797-8c92-4cbd-9df0-e50737c49789" providerId="ADAL" clId="{5A6CE0E4-0627-4953-B0F9-D2F9EA72E8D4}" dt="2021-10-05T19:27:48.543" v="8855" actId="1076"/>
          <ac:spMkLst>
            <pc:docMk/>
            <pc:sldMk cId="192148247" sldId="318"/>
            <ac:spMk id="6" creationId="{F76D8F25-5E30-425F-842B-C2DA241647DA}"/>
          </ac:spMkLst>
        </pc:spChg>
        <pc:spChg chg="add mod">
          <ac:chgData name="Ahlstrand, Melissa" userId="bad13797-8c92-4cbd-9df0-e50737c49789" providerId="ADAL" clId="{5A6CE0E4-0627-4953-B0F9-D2F9EA72E8D4}" dt="2021-10-05T19:56:31" v="9346" actId="207"/>
          <ac:spMkLst>
            <pc:docMk/>
            <pc:sldMk cId="192148247" sldId="318"/>
            <ac:spMk id="8" creationId="{E0D7C950-B842-42C1-9F6A-8F6310D0EE89}"/>
          </ac:spMkLst>
        </pc:spChg>
        <pc:spChg chg="del mod">
          <ac:chgData name="Ahlstrand, Melissa" userId="bad13797-8c92-4cbd-9df0-e50737c49789" providerId="ADAL" clId="{5A6CE0E4-0627-4953-B0F9-D2F9EA72E8D4}" dt="2021-10-05T19:10:33.183" v="8252" actId="478"/>
          <ac:spMkLst>
            <pc:docMk/>
            <pc:sldMk cId="192148247" sldId="318"/>
            <ac:spMk id="9" creationId="{665137EB-3A0D-4D01-9EF7-16DC20E75ABC}"/>
          </ac:spMkLst>
        </pc:spChg>
        <pc:picChg chg="del">
          <ac:chgData name="Ahlstrand, Melissa" userId="bad13797-8c92-4cbd-9df0-e50737c49789" providerId="ADAL" clId="{5A6CE0E4-0627-4953-B0F9-D2F9EA72E8D4}" dt="2021-10-05T19:10:18.378" v="8249" actId="478"/>
          <ac:picMkLst>
            <pc:docMk/>
            <pc:sldMk cId="192148247" sldId="318"/>
            <ac:picMk id="12" creationId="{328B6190-2B4A-4E1E-B007-08A70FCDAB1D}"/>
          </ac:picMkLst>
        </pc:picChg>
        <pc:picChg chg="del">
          <ac:chgData name="Ahlstrand, Melissa" userId="bad13797-8c92-4cbd-9df0-e50737c49789" providerId="ADAL" clId="{5A6CE0E4-0627-4953-B0F9-D2F9EA72E8D4}" dt="2021-10-05T19:10:17.476" v="8248" actId="478"/>
          <ac:picMkLst>
            <pc:docMk/>
            <pc:sldMk cId="192148247" sldId="318"/>
            <ac:picMk id="1026" creationId="{471D13CB-BCD3-4F20-BFE9-AD4ECFE27576}"/>
          </ac:picMkLst>
        </pc:picChg>
        <pc:picChg chg="add mod">
          <ac:chgData name="Ahlstrand, Melissa" userId="bad13797-8c92-4cbd-9df0-e50737c49789" providerId="ADAL" clId="{5A6CE0E4-0627-4953-B0F9-D2F9EA72E8D4}" dt="2021-10-05T19:27:43.085" v="8854" actId="14100"/>
          <ac:picMkLst>
            <pc:docMk/>
            <pc:sldMk cId="192148247" sldId="318"/>
            <ac:picMk id="2050" creationId="{85F338EE-874D-405B-A953-D19B2436927D}"/>
          </ac:picMkLst>
        </pc:picChg>
        <pc:picChg chg="add mod">
          <ac:chgData name="Ahlstrand, Melissa" userId="bad13797-8c92-4cbd-9df0-e50737c49789" providerId="ADAL" clId="{5A6CE0E4-0627-4953-B0F9-D2F9EA72E8D4}" dt="2021-10-05T19:55:55.855" v="9345" actId="14100"/>
          <ac:picMkLst>
            <pc:docMk/>
            <pc:sldMk cId="192148247" sldId="318"/>
            <ac:picMk id="2052" creationId="{DCDA6A09-CB7F-42D8-AA7D-2F3CFDF20297}"/>
          </ac:picMkLst>
        </pc:picChg>
      </pc:sldChg>
      <pc:sldChg chg="addSp delSp modSp add mod ord modClrScheme chgLayout">
        <pc:chgData name="Ahlstrand, Melissa" userId="bad13797-8c92-4cbd-9df0-e50737c49789" providerId="ADAL" clId="{5A6CE0E4-0627-4953-B0F9-D2F9EA72E8D4}" dt="2021-10-05T19:53:30.133" v="9236" actId="1076"/>
        <pc:sldMkLst>
          <pc:docMk/>
          <pc:sldMk cId="1919242703" sldId="319"/>
        </pc:sldMkLst>
        <pc:spChg chg="add del mod ord">
          <ac:chgData name="Ahlstrand, Melissa" userId="bad13797-8c92-4cbd-9df0-e50737c49789" providerId="ADAL" clId="{5A6CE0E4-0627-4953-B0F9-D2F9EA72E8D4}" dt="2021-10-05T19:38:28.250" v="8892" actId="478"/>
          <ac:spMkLst>
            <pc:docMk/>
            <pc:sldMk cId="1919242703" sldId="319"/>
            <ac:spMk id="2" creationId="{1F3EC408-59B3-4617-B5F4-5DA4339ACAB5}"/>
          </ac:spMkLst>
        </pc:spChg>
        <pc:spChg chg="mod ord">
          <ac:chgData name="Ahlstrand, Melissa" userId="bad13797-8c92-4cbd-9df0-e50737c49789" providerId="ADAL" clId="{5A6CE0E4-0627-4953-B0F9-D2F9EA72E8D4}" dt="2021-10-05T19:38:24.515" v="8891" actId="700"/>
          <ac:spMkLst>
            <pc:docMk/>
            <pc:sldMk cId="1919242703" sldId="319"/>
            <ac:spMk id="3" creationId="{275C38EF-D89C-4FA0-BBA6-43C1CE5495E4}"/>
          </ac:spMkLst>
        </pc:spChg>
        <pc:spChg chg="mod">
          <ac:chgData name="Ahlstrand, Melissa" userId="bad13797-8c92-4cbd-9df0-e50737c49789" providerId="ADAL" clId="{5A6CE0E4-0627-4953-B0F9-D2F9EA72E8D4}" dt="2021-10-05T19:53:11.336" v="9231" actId="20577"/>
          <ac:spMkLst>
            <pc:docMk/>
            <pc:sldMk cId="1919242703" sldId="319"/>
            <ac:spMk id="6" creationId="{F76D8F25-5E30-425F-842B-C2DA241647DA}"/>
          </ac:spMkLst>
        </pc:spChg>
        <pc:spChg chg="del mod">
          <ac:chgData name="Ahlstrand, Melissa" userId="bad13797-8c92-4cbd-9df0-e50737c49789" providerId="ADAL" clId="{5A6CE0E4-0627-4953-B0F9-D2F9EA72E8D4}" dt="2021-10-05T19:39:41.835" v="8901" actId="21"/>
          <ac:spMkLst>
            <pc:docMk/>
            <pc:sldMk cId="1919242703" sldId="319"/>
            <ac:spMk id="9" creationId="{665137EB-3A0D-4D01-9EF7-16DC20E75ABC}"/>
          </ac:spMkLst>
        </pc:spChg>
        <pc:spChg chg="add del">
          <ac:chgData name="Ahlstrand, Melissa" userId="bad13797-8c92-4cbd-9df0-e50737c49789" providerId="ADAL" clId="{5A6CE0E4-0627-4953-B0F9-D2F9EA72E8D4}" dt="2021-10-05T19:39:31.872" v="8899" actId="478"/>
          <ac:spMkLst>
            <pc:docMk/>
            <pc:sldMk cId="1919242703" sldId="319"/>
            <ac:spMk id="10" creationId="{15E8CB8D-54AC-4E78-A08C-3818CC67EA1A}"/>
          </ac:spMkLst>
        </pc:spChg>
        <pc:picChg chg="del">
          <ac:chgData name="Ahlstrand, Melissa" userId="bad13797-8c92-4cbd-9df0-e50737c49789" providerId="ADAL" clId="{5A6CE0E4-0627-4953-B0F9-D2F9EA72E8D4}" dt="2021-10-05T19:39:43.667" v="8902" actId="478"/>
          <ac:picMkLst>
            <pc:docMk/>
            <pc:sldMk cId="1919242703" sldId="319"/>
            <ac:picMk id="12" creationId="{328B6190-2B4A-4E1E-B007-08A70FCDAB1D}"/>
          </ac:picMkLst>
        </pc:picChg>
        <pc:picChg chg="del">
          <ac:chgData name="Ahlstrand, Melissa" userId="bad13797-8c92-4cbd-9df0-e50737c49789" providerId="ADAL" clId="{5A6CE0E4-0627-4953-B0F9-D2F9EA72E8D4}" dt="2021-10-05T19:39:45.416" v="8903" actId="478"/>
          <ac:picMkLst>
            <pc:docMk/>
            <pc:sldMk cId="1919242703" sldId="319"/>
            <ac:picMk id="1026" creationId="{471D13CB-BCD3-4F20-BFE9-AD4ECFE27576}"/>
          </ac:picMkLst>
        </pc:picChg>
        <pc:picChg chg="add mod">
          <ac:chgData name="Ahlstrand, Melissa" userId="bad13797-8c92-4cbd-9df0-e50737c49789" providerId="ADAL" clId="{5A6CE0E4-0627-4953-B0F9-D2F9EA72E8D4}" dt="2021-10-05T19:53:30.133" v="9236" actId="1076"/>
          <ac:picMkLst>
            <pc:docMk/>
            <pc:sldMk cId="1919242703" sldId="319"/>
            <ac:picMk id="3074" creationId="{ABEEB05E-E786-494E-9C39-E501B38EA413}"/>
          </ac:picMkLst>
        </pc:picChg>
      </pc:sldChg>
      <pc:sldChg chg="addSp delSp modSp add mod ord modClrScheme chgLayout">
        <pc:chgData name="Ahlstrand, Melissa" userId="bad13797-8c92-4cbd-9df0-e50737c49789" providerId="ADAL" clId="{5A6CE0E4-0627-4953-B0F9-D2F9EA72E8D4}" dt="2021-10-05T20:08:17.249" v="9396" actId="14100"/>
        <pc:sldMkLst>
          <pc:docMk/>
          <pc:sldMk cId="254960482" sldId="320"/>
        </pc:sldMkLst>
        <pc:spChg chg="add del mod ord">
          <ac:chgData name="Ahlstrand, Melissa" userId="bad13797-8c92-4cbd-9df0-e50737c49789" providerId="ADAL" clId="{5A6CE0E4-0627-4953-B0F9-D2F9EA72E8D4}" dt="2021-10-05T19:59:08.897" v="9366" actId="478"/>
          <ac:spMkLst>
            <pc:docMk/>
            <pc:sldMk cId="254960482" sldId="320"/>
            <ac:spMk id="2" creationId="{C7D16F82-12A7-4BA8-A833-7265FA6F8019}"/>
          </ac:spMkLst>
        </pc:spChg>
        <pc:spChg chg="mod ord">
          <ac:chgData name="Ahlstrand, Melissa" userId="bad13797-8c92-4cbd-9df0-e50737c49789" providerId="ADAL" clId="{5A6CE0E4-0627-4953-B0F9-D2F9EA72E8D4}" dt="2021-10-05T20:08:17.249" v="9396" actId="14100"/>
          <ac:spMkLst>
            <pc:docMk/>
            <pc:sldMk cId="254960482" sldId="320"/>
            <ac:spMk id="3" creationId="{275C38EF-D89C-4FA0-BBA6-43C1CE5495E4}"/>
          </ac:spMkLst>
        </pc:spChg>
        <pc:spChg chg="mod">
          <ac:chgData name="Ahlstrand, Melissa" userId="bad13797-8c92-4cbd-9df0-e50737c49789" providerId="ADAL" clId="{5A6CE0E4-0627-4953-B0F9-D2F9EA72E8D4}" dt="2021-10-05T19:59:18.752" v="9368" actId="207"/>
          <ac:spMkLst>
            <pc:docMk/>
            <pc:sldMk cId="254960482" sldId="320"/>
            <ac:spMk id="6" creationId="{F76D8F25-5E30-425F-842B-C2DA241647DA}"/>
          </ac:spMkLst>
        </pc:spChg>
        <pc:picChg chg="del">
          <ac:chgData name="Ahlstrand, Melissa" userId="bad13797-8c92-4cbd-9df0-e50737c49789" providerId="ADAL" clId="{5A6CE0E4-0627-4953-B0F9-D2F9EA72E8D4}" dt="2021-10-05T19:58:02.052" v="9357" actId="478"/>
          <ac:picMkLst>
            <pc:docMk/>
            <pc:sldMk cId="254960482" sldId="320"/>
            <ac:picMk id="3074" creationId="{ABEEB05E-E786-494E-9C39-E501B38EA413}"/>
          </ac:picMkLst>
        </pc:picChg>
        <pc:picChg chg="add mod">
          <ac:chgData name="Ahlstrand, Melissa" userId="bad13797-8c92-4cbd-9df0-e50737c49789" providerId="ADAL" clId="{5A6CE0E4-0627-4953-B0F9-D2F9EA72E8D4}" dt="2021-10-05T19:59:12.415" v="9367" actId="1076"/>
          <ac:picMkLst>
            <pc:docMk/>
            <pc:sldMk cId="254960482" sldId="320"/>
            <ac:picMk id="4098" creationId="{A3DCA6FE-71A1-4A16-85C9-305FCCA973A7}"/>
          </ac:picMkLst>
        </pc:picChg>
        <pc:picChg chg="add del">
          <ac:chgData name="Ahlstrand, Melissa" userId="bad13797-8c92-4cbd-9df0-e50737c49789" providerId="ADAL" clId="{5A6CE0E4-0627-4953-B0F9-D2F9EA72E8D4}" dt="2021-10-05T20:01:10.145" v="9378"/>
          <ac:picMkLst>
            <pc:docMk/>
            <pc:sldMk cId="254960482" sldId="320"/>
            <ac:picMk id="4100" creationId="{D411DBB9-8004-4366-A24F-534027C9C28F}"/>
          </ac:picMkLst>
        </pc:picChg>
      </pc:sldChg>
      <pc:sldChg chg="addSp delSp modSp add mod modNotesTx">
        <pc:chgData name="Ahlstrand, Melissa" userId="bad13797-8c92-4cbd-9df0-e50737c49789" providerId="ADAL" clId="{5A6CE0E4-0627-4953-B0F9-D2F9EA72E8D4}" dt="2021-11-16T21:23:14.838" v="23227" actId="20577"/>
        <pc:sldMkLst>
          <pc:docMk/>
          <pc:sldMk cId="1608909557" sldId="321"/>
        </pc:sldMkLst>
        <pc:spChg chg="add mod">
          <ac:chgData name="Ahlstrand, Melissa" userId="bad13797-8c92-4cbd-9df0-e50737c49789" providerId="ADAL" clId="{5A6CE0E4-0627-4953-B0F9-D2F9EA72E8D4}" dt="2021-10-21T23:08:18.419" v="19654" actId="20577"/>
          <ac:spMkLst>
            <pc:docMk/>
            <pc:sldMk cId="1608909557" sldId="321"/>
            <ac:spMk id="2" creationId="{37BCED51-8133-4895-8C2E-F4F5BA855FC8}"/>
          </ac:spMkLst>
        </pc:spChg>
        <pc:spChg chg="mod">
          <ac:chgData name="Ahlstrand, Melissa" userId="bad13797-8c92-4cbd-9df0-e50737c49789" providerId="ADAL" clId="{5A6CE0E4-0627-4953-B0F9-D2F9EA72E8D4}" dt="2021-10-05T20:24:58.102" v="9411" actId="255"/>
          <ac:spMkLst>
            <pc:docMk/>
            <pc:sldMk cId="1608909557" sldId="321"/>
            <ac:spMk id="3" creationId="{275C38EF-D89C-4FA0-BBA6-43C1CE5495E4}"/>
          </ac:spMkLst>
        </pc:spChg>
        <pc:spChg chg="add mod">
          <ac:chgData name="Ahlstrand, Melissa" userId="bad13797-8c92-4cbd-9df0-e50737c49789" providerId="ADAL" clId="{5A6CE0E4-0627-4953-B0F9-D2F9EA72E8D4}" dt="2021-11-15T22:56:19.656" v="20238" actId="255"/>
          <ac:spMkLst>
            <pc:docMk/>
            <pc:sldMk cId="1608909557" sldId="321"/>
            <ac:spMk id="4" creationId="{0B681A5C-9F88-434E-BF7B-31FCA382E676}"/>
          </ac:spMkLst>
        </pc:spChg>
        <pc:spChg chg="add del mod">
          <ac:chgData name="Ahlstrand, Melissa" userId="bad13797-8c92-4cbd-9df0-e50737c49789" providerId="ADAL" clId="{5A6CE0E4-0627-4953-B0F9-D2F9EA72E8D4}" dt="2021-10-05T20:42:16.927" v="10230" actId="478"/>
          <ac:spMkLst>
            <pc:docMk/>
            <pc:sldMk cId="1608909557" sldId="321"/>
            <ac:spMk id="4" creationId="{F9ED07FD-4749-40CB-B8FF-F07B50471C35}"/>
          </ac:spMkLst>
        </pc:spChg>
        <pc:spChg chg="add del mod">
          <ac:chgData name="Ahlstrand, Melissa" userId="bad13797-8c92-4cbd-9df0-e50737c49789" providerId="ADAL" clId="{5A6CE0E4-0627-4953-B0F9-D2F9EA72E8D4}" dt="2021-10-05T20:44:13.754" v="10262"/>
          <ac:spMkLst>
            <pc:docMk/>
            <pc:sldMk cId="1608909557" sldId="321"/>
            <ac:spMk id="5" creationId="{1BDF7167-B310-4A4D-9A7C-0D87E604B567}"/>
          </ac:spMkLst>
        </pc:spChg>
        <pc:spChg chg="del mod">
          <ac:chgData name="Ahlstrand, Melissa" userId="bad13797-8c92-4cbd-9df0-e50737c49789" providerId="ADAL" clId="{5A6CE0E4-0627-4953-B0F9-D2F9EA72E8D4}" dt="2021-10-05T20:26:00.757" v="9437" actId="478"/>
          <ac:spMkLst>
            <pc:docMk/>
            <pc:sldMk cId="1608909557" sldId="321"/>
            <ac:spMk id="6" creationId="{F76D8F25-5E30-425F-842B-C2DA241647DA}"/>
          </ac:spMkLst>
        </pc:spChg>
        <pc:spChg chg="add mod">
          <ac:chgData name="Ahlstrand, Melissa" userId="bad13797-8c92-4cbd-9df0-e50737c49789" providerId="ADAL" clId="{5A6CE0E4-0627-4953-B0F9-D2F9EA72E8D4}" dt="2021-11-16T21:23:14.838" v="23227" actId="20577"/>
          <ac:spMkLst>
            <pc:docMk/>
            <pc:sldMk cId="1608909557" sldId="321"/>
            <ac:spMk id="7" creationId="{A1F58129-2AF5-42A7-8152-8EA6622F02A0}"/>
          </ac:spMkLst>
        </pc:spChg>
        <pc:spChg chg="add del mod">
          <ac:chgData name="Ahlstrand, Melissa" userId="bad13797-8c92-4cbd-9df0-e50737c49789" providerId="ADAL" clId="{5A6CE0E4-0627-4953-B0F9-D2F9EA72E8D4}" dt="2021-10-21T23:06:29.483" v="19563" actId="478"/>
          <ac:spMkLst>
            <pc:docMk/>
            <pc:sldMk cId="1608909557" sldId="321"/>
            <ac:spMk id="8" creationId="{68A5ABDE-D261-4DD1-896A-35E02D3A2747}"/>
          </ac:spMkLst>
        </pc:spChg>
        <pc:picChg chg="del">
          <ac:chgData name="Ahlstrand, Melissa" userId="bad13797-8c92-4cbd-9df0-e50737c49789" providerId="ADAL" clId="{5A6CE0E4-0627-4953-B0F9-D2F9EA72E8D4}" dt="2021-10-05T20:25:35.947" v="9412" actId="478"/>
          <ac:picMkLst>
            <pc:docMk/>
            <pc:sldMk cId="1608909557" sldId="321"/>
            <ac:picMk id="4098" creationId="{A3DCA6FE-71A1-4A16-85C9-305FCCA973A7}"/>
          </ac:picMkLst>
        </pc:picChg>
      </pc:sldChg>
      <pc:sldChg chg="modSp new mod">
        <pc:chgData name="Ahlstrand, Melissa" userId="bad13797-8c92-4cbd-9df0-e50737c49789" providerId="ADAL" clId="{5A6CE0E4-0627-4953-B0F9-D2F9EA72E8D4}" dt="2021-11-15T19:54:32.687" v="20088" actId="14100"/>
        <pc:sldMkLst>
          <pc:docMk/>
          <pc:sldMk cId="729281869" sldId="322"/>
        </pc:sldMkLst>
        <pc:spChg chg="mod">
          <ac:chgData name="Ahlstrand, Melissa" userId="bad13797-8c92-4cbd-9df0-e50737c49789" providerId="ADAL" clId="{5A6CE0E4-0627-4953-B0F9-D2F9EA72E8D4}" dt="2021-11-15T19:54:32.687" v="20088" actId="14100"/>
          <ac:spMkLst>
            <pc:docMk/>
            <pc:sldMk cId="729281869" sldId="322"/>
            <ac:spMk id="2" creationId="{1CC6FB48-3C76-4DDC-9F1E-546AF6203FAB}"/>
          </ac:spMkLst>
        </pc:spChg>
      </pc:sldChg>
      <pc:sldChg chg="addSp delSp modSp add mod modClrScheme chgLayout">
        <pc:chgData name="Ahlstrand, Melissa" userId="bad13797-8c92-4cbd-9df0-e50737c49789" providerId="ADAL" clId="{5A6CE0E4-0627-4953-B0F9-D2F9EA72E8D4}" dt="2021-11-16T20:18:09.306" v="23152" actId="22"/>
        <pc:sldMkLst>
          <pc:docMk/>
          <pc:sldMk cId="1490285582" sldId="323"/>
        </pc:sldMkLst>
        <pc:spChg chg="add del mod">
          <ac:chgData name="Ahlstrand, Melissa" userId="bad13797-8c92-4cbd-9df0-e50737c49789" providerId="ADAL" clId="{5A6CE0E4-0627-4953-B0F9-D2F9EA72E8D4}" dt="2021-11-04T15:47:12.264" v="19774" actId="478"/>
          <ac:spMkLst>
            <pc:docMk/>
            <pc:sldMk cId="1490285582" sldId="323"/>
            <ac:spMk id="3" creationId="{28947AFC-42EC-42B8-B3C6-A91195267D99}"/>
          </ac:spMkLst>
        </pc:spChg>
        <pc:spChg chg="add del mod ord">
          <ac:chgData name="Ahlstrand, Melissa" userId="bad13797-8c92-4cbd-9df0-e50737c49789" providerId="ADAL" clId="{5A6CE0E4-0627-4953-B0F9-D2F9EA72E8D4}" dt="2021-11-04T15:47:55.376" v="19780" actId="700"/>
          <ac:spMkLst>
            <pc:docMk/>
            <pc:sldMk cId="1490285582" sldId="323"/>
            <ac:spMk id="4" creationId="{295F8C34-C426-496D-BAB2-E0BAE3D8B951}"/>
          </ac:spMkLst>
        </pc:spChg>
        <pc:spChg chg="add del mod ord">
          <ac:chgData name="Ahlstrand, Melissa" userId="bad13797-8c92-4cbd-9df0-e50737c49789" providerId="ADAL" clId="{5A6CE0E4-0627-4953-B0F9-D2F9EA72E8D4}" dt="2021-11-04T15:48:22.213" v="19782" actId="700"/>
          <ac:spMkLst>
            <pc:docMk/>
            <pc:sldMk cId="1490285582" sldId="323"/>
            <ac:spMk id="5" creationId="{70608040-920D-42CD-B651-E96C05D6229E}"/>
          </ac:spMkLst>
        </pc:spChg>
        <pc:spChg chg="add del mod ord">
          <ac:chgData name="Ahlstrand, Melissa" userId="bad13797-8c92-4cbd-9df0-e50737c49789" providerId="ADAL" clId="{5A6CE0E4-0627-4953-B0F9-D2F9EA72E8D4}" dt="2021-11-04T15:48:37.921" v="19783" actId="700"/>
          <ac:spMkLst>
            <pc:docMk/>
            <pc:sldMk cId="1490285582" sldId="323"/>
            <ac:spMk id="6" creationId="{E604E1A2-6D7D-46BF-9475-6034F0B2643A}"/>
          </ac:spMkLst>
        </pc:spChg>
        <pc:spChg chg="add del mod ord">
          <ac:chgData name="Ahlstrand, Melissa" userId="bad13797-8c92-4cbd-9df0-e50737c49789" providerId="ADAL" clId="{5A6CE0E4-0627-4953-B0F9-D2F9EA72E8D4}" dt="2021-11-04T15:48:53.321" v="19786" actId="478"/>
          <ac:spMkLst>
            <pc:docMk/>
            <pc:sldMk cId="1490285582" sldId="323"/>
            <ac:spMk id="7" creationId="{B439C0E7-EC22-407F-B07D-C58B854ED7D0}"/>
          </ac:spMkLst>
        </pc:spChg>
        <pc:spChg chg="add del mod">
          <ac:chgData name="Ahlstrand, Melissa" userId="bad13797-8c92-4cbd-9df0-e50737c49789" providerId="ADAL" clId="{5A6CE0E4-0627-4953-B0F9-D2F9EA72E8D4}" dt="2021-11-16T20:18:09.306" v="23152" actId="22"/>
          <ac:spMkLst>
            <pc:docMk/>
            <pc:sldMk cId="1490285582" sldId="323"/>
            <ac:spMk id="8" creationId="{910F2742-BB20-4BF4-BEF7-CFA41FCF41CC}"/>
          </ac:spMkLst>
        </pc:spChg>
        <pc:spChg chg="del mod ord">
          <ac:chgData name="Ahlstrand, Melissa" userId="bad13797-8c92-4cbd-9df0-e50737c49789" providerId="ADAL" clId="{5A6CE0E4-0627-4953-B0F9-D2F9EA72E8D4}" dt="2021-11-04T15:47:08.888" v="19773" actId="478"/>
          <ac:spMkLst>
            <pc:docMk/>
            <pc:sldMk cId="1490285582" sldId="323"/>
            <ac:spMk id="139" creationId="{00000000-0000-0000-0000-000000000000}"/>
          </ac:spMkLst>
        </pc:spChg>
        <pc:spChg chg="mod ord">
          <ac:chgData name="Ahlstrand, Melissa" userId="bad13797-8c92-4cbd-9df0-e50737c49789" providerId="ADAL" clId="{5A6CE0E4-0627-4953-B0F9-D2F9EA72E8D4}" dt="2021-11-04T15:48:37.921" v="19783" actId="700"/>
          <ac:spMkLst>
            <pc:docMk/>
            <pc:sldMk cId="1490285582" sldId="323"/>
            <ac:spMk id="140" creationId="{00000000-0000-0000-0000-000000000000}"/>
          </ac:spMkLst>
        </pc:spChg>
        <pc:spChg chg="mod ord">
          <ac:chgData name="Ahlstrand, Melissa" userId="bad13797-8c92-4cbd-9df0-e50737c49789" providerId="ADAL" clId="{5A6CE0E4-0627-4953-B0F9-D2F9EA72E8D4}" dt="2021-11-04T15:48:37.921" v="19783" actId="700"/>
          <ac:spMkLst>
            <pc:docMk/>
            <pc:sldMk cId="1490285582" sldId="323"/>
            <ac:spMk id="141" creationId="{00000000-0000-0000-0000-000000000000}"/>
          </ac:spMkLst>
        </pc:spChg>
        <pc:spChg chg="mod">
          <ac:chgData name="Ahlstrand, Melissa" userId="bad13797-8c92-4cbd-9df0-e50737c49789" providerId="ADAL" clId="{5A6CE0E4-0627-4953-B0F9-D2F9EA72E8D4}" dt="2021-11-15T19:53:26.844" v="20073" actId="255"/>
          <ac:spMkLst>
            <pc:docMk/>
            <pc:sldMk cId="1490285582" sldId="323"/>
            <ac:spMk id="142" creationId="{00000000-0000-0000-0000-000000000000}"/>
          </ac:spMkLst>
        </pc:spChg>
        <pc:spChg chg="mod">
          <ac:chgData name="Ahlstrand, Melissa" userId="bad13797-8c92-4cbd-9df0-e50737c49789" providerId="ADAL" clId="{5A6CE0E4-0627-4953-B0F9-D2F9EA72E8D4}" dt="2021-11-04T15:49:13.314" v="19789" actId="207"/>
          <ac:spMkLst>
            <pc:docMk/>
            <pc:sldMk cId="1490285582" sldId="323"/>
            <ac:spMk id="143" creationId="{00000000-0000-0000-0000-000000000000}"/>
          </ac:spMkLst>
        </pc:spChg>
        <pc:spChg chg="mod">
          <ac:chgData name="Ahlstrand, Melissa" userId="bad13797-8c92-4cbd-9df0-e50737c49789" providerId="ADAL" clId="{5A6CE0E4-0627-4953-B0F9-D2F9EA72E8D4}" dt="2021-11-16T20:18:03.546" v="23150" actId="1076"/>
          <ac:spMkLst>
            <pc:docMk/>
            <pc:sldMk cId="1490285582" sldId="323"/>
            <ac:spMk id="144" creationId="{00000000-0000-0000-0000-000000000000}"/>
          </ac:spMkLst>
        </pc:spChg>
      </pc:sldChg>
      <pc:sldChg chg="modSp mod">
        <pc:chgData name="Ahlstrand, Melissa" userId="bad13797-8c92-4cbd-9df0-e50737c49789" providerId="ADAL" clId="{5A6CE0E4-0627-4953-B0F9-D2F9EA72E8D4}" dt="2021-11-15T19:52:38.080" v="20072" actId="2711"/>
        <pc:sldMkLst>
          <pc:docMk/>
          <pc:sldMk cId="4274721119" sldId="325"/>
        </pc:sldMkLst>
        <pc:spChg chg="mod">
          <ac:chgData name="Ahlstrand, Melissa" userId="bad13797-8c92-4cbd-9df0-e50737c49789" providerId="ADAL" clId="{5A6CE0E4-0627-4953-B0F9-D2F9EA72E8D4}" dt="2021-11-15T19:52:38.080" v="20072" actId="2711"/>
          <ac:spMkLst>
            <pc:docMk/>
            <pc:sldMk cId="4274721119" sldId="325"/>
            <ac:spMk id="2" creationId="{9971FFBB-193F-4574-B933-847ED35DBAF5}"/>
          </ac:spMkLst>
        </pc:spChg>
      </pc:sldChg>
      <pc:sldChg chg="modSp add mod ord">
        <pc:chgData name="Ahlstrand, Melissa" userId="bad13797-8c92-4cbd-9df0-e50737c49789" providerId="ADAL" clId="{5A6CE0E4-0627-4953-B0F9-D2F9EA72E8D4}" dt="2021-11-15T19:48:37.753" v="19951"/>
        <pc:sldMkLst>
          <pc:docMk/>
          <pc:sldMk cId="1699499020" sldId="329"/>
        </pc:sldMkLst>
        <pc:spChg chg="mod">
          <ac:chgData name="Ahlstrand, Melissa" userId="bad13797-8c92-4cbd-9df0-e50737c49789" providerId="ADAL" clId="{5A6CE0E4-0627-4953-B0F9-D2F9EA72E8D4}" dt="2021-11-15T19:48:33.455" v="19949" actId="14100"/>
          <ac:spMkLst>
            <pc:docMk/>
            <pc:sldMk cId="1699499020" sldId="329"/>
            <ac:spMk id="2" creationId="{BA4CA36D-2EA8-4B7B-9243-34E3F38A8B2D}"/>
          </ac:spMkLst>
        </pc:spChg>
      </pc:sldChg>
      <pc:sldChg chg="modSp add mod ord">
        <pc:chgData name="Ahlstrand, Melissa" userId="bad13797-8c92-4cbd-9df0-e50737c49789" providerId="ADAL" clId="{5A6CE0E4-0627-4953-B0F9-D2F9EA72E8D4}" dt="2021-11-16T17:58:46.548" v="20307" actId="1076"/>
        <pc:sldMkLst>
          <pc:docMk/>
          <pc:sldMk cId="1279536640" sldId="330"/>
        </pc:sldMkLst>
        <pc:spChg chg="mod">
          <ac:chgData name="Ahlstrand, Melissa" userId="bad13797-8c92-4cbd-9df0-e50737c49789" providerId="ADAL" clId="{5A6CE0E4-0627-4953-B0F9-D2F9EA72E8D4}" dt="2021-11-16T17:58:46.548" v="20307" actId="1076"/>
          <ac:spMkLst>
            <pc:docMk/>
            <pc:sldMk cId="1279536640" sldId="330"/>
            <ac:spMk id="2" creationId="{E4745D9D-16D8-4EB6-A032-4D4BAA2EBA36}"/>
          </ac:spMkLst>
        </pc:spChg>
      </pc:sldChg>
      <pc:sldChg chg="modSp add mod ord">
        <pc:chgData name="Ahlstrand, Melissa" userId="bad13797-8c92-4cbd-9df0-e50737c49789" providerId="ADAL" clId="{5A6CE0E4-0627-4953-B0F9-D2F9EA72E8D4}" dt="2021-11-15T19:49:33.941" v="19986"/>
        <pc:sldMkLst>
          <pc:docMk/>
          <pc:sldMk cId="3928949305" sldId="331"/>
        </pc:sldMkLst>
        <pc:spChg chg="mod">
          <ac:chgData name="Ahlstrand, Melissa" userId="bad13797-8c92-4cbd-9df0-e50737c49789" providerId="ADAL" clId="{5A6CE0E4-0627-4953-B0F9-D2F9EA72E8D4}" dt="2021-11-15T19:49:27.912" v="19984" actId="14100"/>
          <ac:spMkLst>
            <pc:docMk/>
            <pc:sldMk cId="3928949305" sldId="331"/>
            <ac:spMk id="2" creationId="{2D751B3F-89D2-484D-8F5F-DFF1120C40F0}"/>
          </ac:spMkLst>
        </pc:spChg>
      </pc:sldChg>
      <pc:sldChg chg="modSp add mod ord">
        <pc:chgData name="Ahlstrand, Melissa" userId="bad13797-8c92-4cbd-9df0-e50737c49789" providerId="ADAL" clId="{5A6CE0E4-0627-4953-B0F9-D2F9EA72E8D4}" dt="2021-11-15T19:50:09.049" v="20006"/>
        <pc:sldMkLst>
          <pc:docMk/>
          <pc:sldMk cId="2094242537" sldId="332"/>
        </pc:sldMkLst>
        <pc:spChg chg="mod">
          <ac:chgData name="Ahlstrand, Melissa" userId="bad13797-8c92-4cbd-9df0-e50737c49789" providerId="ADAL" clId="{5A6CE0E4-0627-4953-B0F9-D2F9EA72E8D4}" dt="2021-11-15T19:50:03.612" v="20004" actId="14100"/>
          <ac:spMkLst>
            <pc:docMk/>
            <pc:sldMk cId="2094242537" sldId="332"/>
            <ac:spMk id="2" creationId="{E5373CA2-BE05-4521-AD8A-BF1AF5F085D9}"/>
          </ac:spMkLst>
        </pc:spChg>
      </pc:sldChg>
      <pc:sldChg chg="modSp add mod ord">
        <pc:chgData name="Ahlstrand, Melissa" userId="bad13797-8c92-4cbd-9df0-e50737c49789" providerId="ADAL" clId="{5A6CE0E4-0627-4953-B0F9-D2F9EA72E8D4}" dt="2021-11-15T19:50:50.374" v="20022"/>
        <pc:sldMkLst>
          <pc:docMk/>
          <pc:sldMk cId="4223512908" sldId="333"/>
        </pc:sldMkLst>
        <pc:spChg chg="mod">
          <ac:chgData name="Ahlstrand, Melissa" userId="bad13797-8c92-4cbd-9df0-e50737c49789" providerId="ADAL" clId="{5A6CE0E4-0627-4953-B0F9-D2F9EA72E8D4}" dt="2021-11-15T19:50:44.132" v="20020" actId="14100"/>
          <ac:spMkLst>
            <pc:docMk/>
            <pc:sldMk cId="4223512908" sldId="333"/>
            <ac:spMk id="2" creationId="{B5C5BA09-49E5-4E2B-A2BD-0D1DAC148FEE}"/>
          </ac:spMkLst>
        </pc:spChg>
      </pc:sldChg>
      <pc:sldChg chg="modSp add mod ord">
        <pc:chgData name="Ahlstrand, Melissa" userId="bad13797-8c92-4cbd-9df0-e50737c49789" providerId="ADAL" clId="{5A6CE0E4-0627-4953-B0F9-D2F9EA72E8D4}" dt="2021-11-15T19:51:19.110" v="20039"/>
        <pc:sldMkLst>
          <pc:docMk/>
          <pc:sldMk cId="4185912042" sldId="334"/>
        </pc:sldMkLst>
        <pc:spChg chg="mod">
          <ac:chgData name="Ahlstrand, Melissa" userId="bad13797-8c92-4cbd-9df0-e50737c49789" providerId="ADAL" clId="{5A6CE0E4-0627-4953-B0F9-D2F9EA72E8D4}" dt="2021-11-15T19:51:15.512" v="20037" actId="14100"/>
          <ac:spMkLst>
            <pc:docMk/>
            <pc:sldMk cId="4185912042" sldId="334"/>
            <ac:spMk id="2" creationId="{8AAA134F-4033-4D0A-B370-3BF055AB2179}"/>
          </ac:spMkLst>
        </pc:spChg>
      </pc:sldChg>
      <pc:sldChg chg="modSp add mod ord">
        <pc:chgData name="Ahlstrand, Melissa" userId="bad13797-8c92-4cbd-9df0-e50737c49789" providerId="ADAL" clId="{5A6CE0E4-0627-4953-B0F9-D2F9EA72E8D4}" dt="2021-11-15T19:52:03.911" v="20055"/>
        <pc:sldMkLst>
          <pc:docMk/>
          <pc:sldMk cId="545243379" sldId="335"/>
        </pc:sldMkLst>
        <pc:spChg chg="mod">
          <ac:chgData name="Ahlstrand, Melissa" userId="bad13797-8c92-4cbd-9df0-e50737c49789" providerId="ADAL" clId="{5A6CE0E4-0627-4953-B0F9-D2F9EA72E8D4}" dt="2021-11-15T19:51:57.604" v="20053" actId="14100"/>
          <ac:spMkLst>
            <pc:docMk/>
            <pc:sldMk cId="545243379" sldId="335"/>
            <ac:spMk id="686" creationId="{00000000-0000-0000-0000-000000000000}"/>
          </ac:spMkLst>
        </pc:spChg>
      </pc:sldChg>
      <pc:sldChg chg="modSp add mod ord">
        <pc:chgData name="Ahlstrand, Melissa" userId="bad13797-8c92-4cbd-9df0-e50737c49789" providerId="ADAL" clId="{5A6CE0E4-0627-4953-B0F9-D2F9EA72E8D4}" dt="2021-11-15T19:52:28.446" v="20071"/>
        <pc:sldMkLst>
          <pc:docMk/>
          <pc:sldMk cId="1114340086" sldId="336"/>
        </pc:sldMkLst>
        <pc:spChg chg="mod">
          <ac:chgData name="Ahlstrand, Melissa" userId="bad13797-8c92-4cbd-9df0-e50737c49789" providerId="ADAL" clId="{5A6CE0E4-0627-4953-B0F9-D2F9EA72E8D4}" dt="2021-11-15T19:52:24.757" v="20069" actId="14100"/>
          <ac:spMkLst>
            <pc:docMk/>
            <pc:sldMk cId="1114340086" sldId="336"/>
            <ac:spMk id="2" creationId="{9971FFBB-193F-4574-B933-847ED35DBAF5}"/>
          </ac:spMkLst>
        </pc:spChg>
      </pc:sldChg>
      <pc:sldChg chg="addSp delSp modSp add mod ord addCm">
        <pc:chgData name="Ahlstrand, Melissa" userId="bad13797-8c92-4cbd-9df0-e50737c49789" providerId="ADAL" clId="{5A6CE0E4-0627-4953-B0F9-D2F9EA72E8D4}" dt="2021-11-15T23:02:46.812" v="20301"/>
        <pc:sldMkLst>
          <pc:docMk/>
          <pc:sldMk cId="3203312883" sldId="337"/>
        </pc:sldMkLst>
        <pc:spChg chg="mod">
          <ac:chgData name="Ahlstrand, Melissa" userId="bad13797-8c92-4cbd-9df0-e50737c49789" providerId="ADAL" clId="{5A6CE0E4-0627-4953-B0F9-D2F9EA72E8D4}" dt="2021-11-15T23:01:38.261" v="20298" actId="255"/>
          <ac:spMkLst>
            <pc:docMk/>
            <pc:sldMk cId="3203312883" sldId="337"/>
            <ac:spMk id="2" creationId="{9971FFBB-193F-4574-B933-847ED35DBAF5}"/>
          </ac:spMkLst>
        </pc:spChg>
        <pc:spChg chg="add del mod">
          <ac:chgData name="Ahlstrand, Melissa" userId="bad13797-8c92-4cbd-9df0-e50737c49789" providerId="ADAL" clId="{5A6CE0E4-0627-4953-B0F9-D2F9EA72E8D4}" dt="2021-11-15T22:58:11.144" v="20257"/>
          <ac:spMkLst>
            <pc:docMk/>
            <pc:sldMk cId="3203312883" sldId="337"/>
            <ac:spMk id="3" creationId="{C5357D5E-DA64-4DE3-83B9-8F669DD48927}"/>
          </ac:spMkLst>
        </pc:spChg>
        <pc:spChg chg="add mod">
          <ac:chgData name="Ahlstrand, Melissa" userId="bad13797-8c92-4cbd-9df0-e50737c49789" providerId="ADAL" clId="{5A6CE0E4-0627-4953-B0F9-D2F9EA72E8D4}" dt="2021-11-15T22:59:42.222" v="20292" actId="1076"/>
          <ac:spMkLst>
            <pc:docMk/>
            <pc:sldMk cId="3203312883" sldId="337"/>
            <ac:spMk id="4" creationId="{70AD3525-2A07-4F65-8F16-FC56F17D34AD}"/>
          </ac:spMkLst>
        </pc:spChg>
      </pc:sldChg>
      <pc:sldChg chg="modSp new mod">
        <pc:chgData name="Ahlstrand, Melissa" userId="bad13797-8c92-4cbd-9df0-e50737c49789" providerId="ADAL" clId="{5A6CE0E4-0627-4953-B0F9-D2F9EA72E8D4}" dt="2021-11-16T20:53:17.506" v="23203" actId="20577"/>
        <pc:sldMkLst>
          <pc:docMk/>
          <pc:sldMk cId="3193851611" sldId="338"/>
        </pc:sldMkLst>
        <pc:spChg chg="mod">
          <ac:chgData name="Ahlstrand, Melissa" userId="bad13797-8c92-4cbd-9df0-e50737c49789" providerId="ADAL" clId="{5A6CE0E4-0627-4953-B0F9-D2F9EA72E8D4}" dt="2021-11-16T20:09:28.410" v="22883" actId="255"/>
          <ac:spMkLst>
            <pc:docMk/>
            <pc:sldMk cId="3193851611" sldId="338"/>
            <ac:spMk id="2" creationId="{E3767713-07C9-4B4F-9F2F-CCF3E25C3186}"/>
          </ac:spMkLst>
        </pc:spChg>
        <pc:spChg chg="mod">
          <ac:chgData name="Ahlstrand, Melissa" userId="bad13797-8c92-4cbd-9df0-e50737c49789" providerId="ADAL" clId="{5A6CE0E4-0627-4953-B0F9-D2F9EA72E8D4}" dt="2021-11-16T20:53:17.506" v="23203" actId="20577"/>
          <ac:spMkLst>
            <pc:docMk/>
            <pc:sldMk cId="3193851611" sldId="338"/>
            <ac:spMk id="3" creationId="{AD86F9FE-E295-4E59-815D-5DBA4EDE6954}"/>
          </ac:spMkLst>
        </pc:spChg>
      </pc:sldChg>
      <pc:sldChg chg="modSp new mod">
        <pc:chgData name="Ahlstrand, Melissa" userId="bad13797-8c92-4cbd-9df0-e50737c49789" providerId="ADAL" clId="{5A6CE0E4-0627-4953-B0F9-D2F9EA72E8D4}" dt="2021-11-16T21:06:19.318" v="23216" actId="14100"/>
        <pc:sldMkLst>
          <pc:docMk/>
          <pc:sldMk cId="1215505459" sldId="339"/>
        </pc:sldMkLst>
        <pc:spChg chg="mod">
          <ac:chgData name="Ahlstrand, Melissa" userId="bad13797-8c92-4cbd-9df0-e50737c49789" providerId="ADAL" clId="{5A6CE0E4-0627-4953-B0F9-D2F9EA72E8D4}" dt="2021-11-16T21:06:19.318" v="23216" actId="14100"/>
          <ac:spMkLst>
            <pc:docMk/>
            <pc:sldMk cId="1215505459" sldId="339"/>
            <ac:spMk id="2" creationId="{3AA54A3B-7D38-4211-AFA3-19506D0F4B5F}"/>
          </ac:spMkLst>
        </pc:spChg>
      </pc:sldChg>
      <pc:sldMasterChg chg="del delSldLayout">
        <pc:chgData name="Ahlstrand, Melissa" userId="bad13797-8c92-4cbd-9df0-e50737c49789" providerId="ADAL" clId="{5A6CE0E4-0627-4953-B0F9-D2F9EA72E8D4}" dt="2021-10-08T14:43:53.020" v="12439" actId="700"/>
        <pc:sldMasterMkLst>
          <pc:docMk/>
          <pc:sldMasterMk cId="0" sldId="2147483694"/>
        </pc:sldMasterMkLst>
        <pc:sldLayoutChg chg="del">
          <pc:chgData name="Ahlstrand, Melissa" userId="bad13797-8c92-4cbd-9df0-e50737c49789" providerId="ADAL" clId="{5A6CE0E4-0627-4953-B0F9-D2F9EA72E8D4}" dt="2021-10-08T14:43:53.020" v="12439" actId="700"/>
          <pc:sldLayoutMkLst>
            <pc:docMk/>
            <pc:sldMasterMk cId="0" sldId="2147483694"/>
            <pc:sldLayoutMk cId="0" sldId="2147483717"/>
          </pc:sldLayoutMkLst>
        </pc:sldLayoutChg>
      </pc:sldMasterChg>
      <pc:sldMasterChg chg="delSldLayout">
        <pc:chgData name="Ahlstrand, Melissa" userId="bad13797-8c92-4cbd-9df0-e50737c49789" providerId="ADAL" clId="{5A6CE0E4-0627-4953-B0F9-D2F9EA72E8D4}" dt="2021-09-28T17:12:48.313" v="288" actId="47"/>
        <pc:sldMasterMkLst>
          <pc:docMk/>
          <pc:sldMasterMk cId="0" sldId="2147483740"/>
        </pc:sldMasterMkLst>
        <pc:sldLayoutChg chg="del">
          <pc:chgData name="Ahlstrand, Melissa" userId="bad13797-8c92-4cbd-9df0-e50737c49789" providerId="ADAL" clId="{5A6CE0E4-0627-4953-B0F9-D2F9EA72E8D4}" dt="2021-09-28T17:12:48.313" v="288" actId="47"/>
          <pc:sldLayoutMkLst>
            <pc:docMk/>
            <pc:sldMasterMk cId="0" sldId="2147483740"/>
            <pc:sldLayoutMk cId="0" sldId="2147483683"/>
          </pc:sldLayoutMkLst>
        </pc:sldLayoutChg>
      </pc:sldMasterChg>
      <pc:sldMasterChg chg="add del addSldLayout delSldLayout">
        <pc:chgData name="Ahlstrand, Melissa" userId="bad13797-8c92-4cbd-9df0-e50737c49789" providerId="ADAL" clId="{5A6CE0E4-0627-4953-B0F9-D2F9EA72E8D4}" dt="2021-11-04T15:46:54.835" v="19769" actId="700"/>
        <pc:sldMasterMkLst>
          <pc:docMk/>
          <pc:sldMasterMk cId="0" sldId="2147483747"/>
        </pc:sldMasterMkLst>
        <pc:sldLayoutChg chg="add del">
          <pc:chgData name="Ahlstrand, Melissa" userId="bad13797-8c92-4cbd-9df0-e50737c49789" providerId="ADAL" clId="{5A6CE0E4-0627-4953-B0F9-D2F9EA72E8D4}" dt="2021-11-04T15:46:54.835" v="19769" actId="700"/>
          <pc:sldLayoutMkLst>
            <pc:docMk/>
            <pc:sldMasterMk cId="0" sldId="2147483747"/>
            <pc:sldLayoutMk cId="0" sldId="2147483748"/>
          </pc:sldLayoutMkLst>
        </pc:sldLayoutChg>
      </pc:sldMasterChg>
    </pc:docChg>
  </pc:docChgLst>
  <pc:docChgLst>
    <pc:chgData name="Ahlstrand, Melissa" userId="bad13797-8c92-4cbd-9df0-e50737c49789" providerId="ADAL" clId="{A19BE5E0-E883-4A42-804A-DAB7DC2DA59E}"/>
    <pc:docChg chg="custSel addSld delSld modSld addMainMaster modMainMaster">
      <pc:chgData name="Ahlstrand, Melissa" userId="bad13797-8c92-4cbd-9df0-e50737c49789" providerId="ADAL" clId="{A19BE5E0-E883-4A42-804A-DAB7DC2DA59E}" dt="2023-02-06T17:40:58.500" v="14" actId="6549"/>
      <pc:docMkLst>
        <pc:docMk/>
      </pc:docMkLst>
      <pc:sldChg chg="del">
        <pc:chgData name="Ahlstrand, Melissa" userId="bad13797-8c92-4cbd-9df0-e50737c49789" providerId="ADAL" clId="{A19BE5E0-E883-4A42-804A-DAB7DC2DA59E}" dt="2023-02-06T17:39:50.868" v="6" actId="47"/>
        <pc:sldMkLst>
          <pc:docMk/>
          <pc:sldMk cId="3894736714" sldId="415"/>
        </pc:sldMkLst>
      </pc:sldChg>
      <pc:sldChg chg="del">
        <pc:chgData name="Ahlstrand, Melissa" userId="bad13797-8c92-4cbd-9df0-e50737c49789" providerId="ADAL" clId="{A19BE5E0-E883-4A42-804A-DAB7DC2DA59E}" dt="2023-02-06T17:39:46.962" v="5" actId="47"/>
        <pc:sldMkLst>
          <pc:docMk/>
          <pc:sldMk cId="1171734433" sldId="416"/>
        </pc:sldMkLst>
      </pc:sldChg>
      <pc:sldChg chg="add">
        <pc:chgData name="Ahlstrand, Melissa" userId="bad13797-8c92-4cbd-9df0-e50737c49789" providerId="ADAL" clId="{A19BE5E0-E883-4A42-804A-DAB7DC2DA59E}" dt="2023-02-06T17:37:19.139" v="1"/>
        <pc:sldMkLst>
          <pc:docMk/>
          <pc:sldMk cId="3655988586" sldId="417"/>
        </pc:sldMkLst>
      </pc:sldChg>
      <pc:sldChg chg="modSp add mod">
        <pc:chgData name="Ahlstrand, Melissa" userId="bad13797-8c92-4cbd-9df0-e50737c49789" providerId="ADAL" clId="{A19BE5E0-E883-4A42-804A-DAB7DC2DA59E}" dt="2023-02-06T17:38:34.784" v="4" actId="20577"/>
        <pc:sldMkLst>
          <pc:docMk/>
          <pc:sldMk cId="2606797538" sldId="418"/>
        </pc:sldMkLst>
        <pc:spChg chg="mod">
          <ac:chgData name="Ahlstrand, Melissa" userId="bad13797-8c92-4cbd-9df0-e50737c49789" providerId="ADAL" clId="{A19BE5E0-E883-4A42-804A-DAB7DC2DA59E}" dt="2023-02-06T17:38:34.784" v="4" actId="20577"/>
          <ac:spMkLst>
            <pc:docMk/>
            <pc:sldMk cId="2606797538" sldId="418"/>
            <ac:spMk id="4" creationId="{44822D7B-938A-77C9-E00A-9291A9F39399}"/>
          </ac:spMkLst>
        </pc:spChg>
      </pc:sldChg>
      <pc:sldChg chg="modSp add mod">
        <pc:chgData name="Ahlstrand, Melissa" userId="bad13797-8c92-4cbd-9df0-e50737c49789" providerId="ADAL" clId="{A19BE5E0-E883-4A42-804A-DAB7DC2DA59E}" dt="2023-02-06T17:40:58.500" v="14" actId="6549"/>
        <pc:sldMkLst>
          <pc:docMk/>
          <pc:sldMk cId="1131198375" sldId="419"/>
        </pc:sldMkLst>
        <pc:spChg chg="mod">
          <ac:chgData name="Ahlstrand, Melissa" userId="bad13797-8c92-4cbd-9df0-e50737c49789" providerId="ADAL" clId="{A19BE5E0-E883-4A42-804A-DAB7DC2DA59E}" dt="2023-02-06T17:40:58.500" v="14" actId="6549"/>
          <ac:spMkLst>
            <pc:docMk/>
            <pc:sldMk cId="1131198375" sldId="419"/>
            <ac:spMk id="2" creationId="{9971FFBB-193F-4574-B933-847ED35DBAF5}"/>
          </ac:spMkLst>
        </pc:spChg>
      </pc:sldChg>
      <pc:sldChg chg="delSp modSp add mod">
        <pc:chgData name="Ahlstrand, Melissa" userId="bad13797-8c92-4cbd-9df0-e50737c49789" providerId="ADAL" clId="{A19BE5E0-E883-4A42-804A-DAB7DC2DA59E}" dt="2023-02-06T17:40:54.693" v="13" actId="6549"/>
        <pc:sldMkLst>
          <pc:docMk/>
          <pc:sldMk cId="3612717419" sldId="420"/>
        </pc:sldMkLst>
        <pc:spChg chg="mod">
          <ac:chgData name="Ahlstrand, Melissa" userId="bad13797-8c92-4cbd-9df0-e50737c49789" providerId="ADAL" clId="{A19BE5E0-E883-4A42-804A-DAB7DC2DA59E}" dt="2023-02-06T17:40:54.693" v="13" actId="6549"/>
          <ac:spMkLst>
            <pc:docMk/>
            <pc:sldMk cId="3612717419" sldId="420"/>
            <ac:spMk id="2" creationId="{2396D721-8A33-6F74-9389-9D9C5BC3E93F}"/>
          </ac:spMkLst>
        </pc:spChg>
        <pc:picChg chg="del">
          <ac:chgData name="Ahlstrand, Melissa" userId="bad13797-8c92-4cbd-9df0-e50737c49789" providerId="ADAL" clId="{A19BE5E0-E883-4A42-804A-DAB7DC2DA59E}" dt="2023-02-06T17:40:50.609" v="11" actId="478"/>
          <ac:picMkLst>
            <pc:docMk/>
            <pc:sldMk cId="3612717419" sldId="420"/>
            <ac:picMk id="4" creationId="{DADCC0DA-8F58-9F68-CF92-90B578A7D67C}"/>
          </ac:picMkLst>
        </pc:picChg>
      </pc:sldChg>
      <pc:sldMasterChg chg="add addSldLayout">
        <pc:chgData name="Ahlstrand, Melissa" userId="bad13797-8c92-4cbd-9df0-e50737c49789" providerId="ADAL" clId="{A19BE5E0-E883-4A42-804A-DAB7DC2DA59E}" dt="2023-02-06T17:40:39.051" v="7" actId="27028"/>
        <pc:sldMasterMkLst>
          <pc:docMk/>
          <pc:sldMasterMk cId="1966063538" sldId="2147483673"/>
        </pc:sldMasterMkLst>
        <pc:sldLayoutChg chg="add">
          <pc:chgData name="Ahlstrand, Melissa" userId="bad13797-8c92-4cbd-9df0-e50737c49789" providerId="ADAL" clId="{A19BE5E0-E883-4A42-804A-DAB7DC2DA59E}" dt="2023-02-06T17:40:39.051" v="7" actId="27028"/>
          <pc:sldLayoutMkLst>
            <pc:docMk/>
            <pc:sldMasterMk cId="1966063538" sldId="2147483673"/>
            <pc:sldLayoutMk cId="1675752100" sldId="2147483686"/>
          </pc:sldLayoutMkLst>
        </pc:sldLayoutChg>
      </pc:sldMasterChg>
      <pc:sldMasterChg chg="modSldLayout">
        <pc:chgData name="Ahlstrand, Melissa" userId="bad13797-8c92-4cbd-9df0-e50737c49789" providerId="ADAL" clId="{A19BE5E0-E883-4A42-804A-DAB7DC2DA59E}" dt="2023-02-06T17:40:39.051" v="7" actId="27028"/>
        <pc:sldMasterMkLst>
          <pc:docMk/>
          <pc:sldMasterMk cId="0" sldId="2147483739"/>
        </pc:sldMasterMkLst>
        <pc:sldLayoutChg chg="replId">
          <pc:chgData name="Ahlstrand, Melissa" userId="bad13797-8c92-4cbd-9df0-e50737c49789" providerId="ADAL" clId="{A19BE5E0-E883-4A42-804A-DAB7DC2DA59E}" dt="2023-02-06T17:40:39.051" v="7" actId="27028"/>
          <pc:sldLayoutMkLst>
            <pc:docMk/>
            <pc:sldMasterMk cId="0" sldId="2147483739"/>
            <pc:sldLayoutMk cId="0" sldId="2147483747"/>
          </pc:sldLayoutMkLst>
        </pc:sldLayoutChg>
      </pc:sldMasterChg>
      <pc:sldMasterChg chg="modSldLayout">
        <pc:chgData name="Ahlstrand, Melissa" userId="bad13797-8c92-4cbd-9df0-e50737c49789" providerId="ADAL" clId="{A19BE5E0-E883-4A42-804A-DAB7DC2DA59E}" dt="2023-02-06T17:40:39.051" v="7" actId="27028"/>
        <pc:sldMasterMkLst>
          <pc:docMk/>
          <pc:sldMasterMk cId="0" sldId="2147483740"/>
        </pc:sldMasterMkLst>
        <pc:sldLayoutChg chg="replId">
          <pc:chgData name="Ahlstrand, Melissa" userId="bad13797-8c92-4cbd-9df0-e50737c49789" providerId="ADAL" clId="{A19BE5E0-E883-4A42-804A-DAB7DC2DA59E}" dt="2023-02-06T17:40:39.051" v="7" actId="27028"/>
          <pc:sldLayoutMkLst>
            <pc:docMk/>
            <pc:sldMasterMk cId="0" sldId="2147483740"/>
            <pc:sldLayoutMk cId="0" sldId="2147483748"/>
          </pc:sldLayoutMkLst>
        </pc:sldLayoutChg>
      </pc:sldMasterChg>
    </pc:docChg>
  </pc:docChgLst>
  <pc:docChgLst>
    <pc:chgData name="Ahlstrand, Melissa" userId="S::ahlstrand_m@cde.state.co.us::bad13797-8c92-4cbd-9df0-e50737c49789" providerId="AD" clId="Web-{1537EC3D-B918-4E2D-BA3C-D6ECC67490B2}"/>
    <pc:docChg chg="modSld">
      <pc:chgData name="Ahlstrand, Melissa" userId="S::ahlstrand_m@cde.state.co.us::bad13797-8c92-4cbd-9df0-e50737c49789" providerId="AD" clId="Web-{1537EC3D-B918-4E2D-BA3C-D6ECC67490B2}" dt="2022-01-21T17:37:11.642" v="12" actId="20577"/>
      <pc:docMkLst>
        <pc:docMk/>
      </pc:docMkLst>
      <pc:sldChg chg="modSp">
        <pc:chgData name="Ahlstrand, Melissa" userId="S::ahlstrand_m@cde.state.co.us::bad13797-8c92-4cbd-9df0-e50737c49789" providerId="AD" clId="Web-{1537EC3D-B918-4E2D-BA3C-D6ECC67490B2}" dt="2022-01-21T17:37:11.642" v="12" actId="20577"/>
        <pc:sldMkLst>
          <pc:docMk/>
          <pc:sldMk cId="0" sldId="256"/>
        </pc:sldMkLst>
        <pc:spChg chg="mod">
          <ac:chgData name="Ahlstrand, Melissa" userId="S::ahlstrand_m@cde.state.co.us::bad13797-8c92-4cbd-9df0-e50737c49789" providerId="AD" clId="Web-{1537EC3D-B918-4E2D-BA3C-D6ECC67490B2}" dt="2022-01-21T17:37:11.642" v="12" actId="20577"/>
          <ac:spMkLst>
            <pc:docMk/>
            <pc:sldMk cId="0" sldId="256"/>
            <ac:spMk id="516" creationId="{00000000-0000-0000-0000-000000000000}"/>
          </ac:spMkLst>
        </pc:spChg>
      </pc:sldChg>
    </pc:docChg>
  </pc:docChgLst>
  <pc:docChgLst>
    <pc:chgData name="Ahlstrand, Melissa" userId="bad13797-8c92-4cbd-9df0-e50737c49789" providerId="ADAL" clId="{61CD7923-0F03-47D8-B096-A247BD2AE674}"/>
    <pc:docChg chg="custSel addSld modSld">
      <pc:chgData name="Ahlstrand, Melissa" userId="bad13797-8c92-4cbd-9df0-e50737c49789" providerId="ADAL" clId="{61CD7923-0F03-47D8-B096-A247BD2AE674}" dt="2022-04-06T20:25:29.595" v="781"/>
      <pc:docMkLst>
        <pc:docMk/>
      </pc:docMkLst>
      <pc:sldChg chg="delSp modSp add mod addCm modCm modNotesTx">
        <pc:chgData name="Ahlstrand, Melissa" userId="bad13797-8c92-4cbd-9df0-e50737c49789" providerId="ADAL" clId="{61CD7923-0F03-47D8-B096-A247BD2AE674}" dt="2022-04-06T20:21:36.176" v="737"/>
        <pc:sldMkLst>
          <pc:docMk/>
          <pc:sldMk cId="2771479460" sldId="393"/>
        </pc:sldMkLst>
        <pc:spChg chg="mod">
          <ac:chgData name="Ahlstrand, Melissa" userId="bad13797-8c92-4cbd-9df0-e50737c49789" providerId="ADAL" clId="{61CD7923-0F03-47D8-B096-A247BD2AE674}" dt="2022-04-06T20:15:26.635" v="117" actId="20577"/>
          <ac:spMkLst>
            <pc:docMk/>
            <pc:sldMk cId="2771479460" sldId="393"/>
            <ac:spMk id="2" creationId="{8DC76E1E-03D7-4C0C-B5DD-0A793B0EA0CB}"/>
          </ac:spMkLst>
        </pc:spChg>
        <pc:spChg chg="mod">
          <ac:chgData name="Ahlstrand, Melissa" userId="bad13797-8c92-4cbd-9df0-e50737c49789" providerId="ADAL" clId="{61CD7923-0F03-47D8-B096-A247BD2AE674}" dt="2022-04-06T20:19:23.133" v="734" actId="5793"/>
          <ac:spMkLst>
            <pc:docMk/>
            <pc:sldMk cId="2771479460" sldId="393"/>
            <ac:spMk id="5" creationId="{4572D0FD-AA70-4A40-8431-1C0FA050C00C}"/>
          </ac:spMkLst>
        </pc:spChg>
        <pc:graphicFrameChg chg="del modGraphic">
          <ac:chgData name="Ahlstrand, Melissa" userId="bad13797-8c92-4cbd-9df0-e50737c49789" providerId="ADAL" clId="{61CD7923-0F03-47D8-B096-A247BD2AE674}" dt="2022-04-06T20:15:33.378" v="119" actId="478"/>
          <ac:graphicFrameMkLst>
            <pc:docMk/>
            <pc:sldMk cId="2771479460" sldId="393"/>
            <ac:graphicFrameMk id="4" creationId="{2698FCE3-7B89-4510-B486-0F848277A8FF}"/>
          </ac:graphicFrameMkLst>
        </pc:graphicFrameChg>
      </pc:sldChg>
      <pc:sldChg chg="modSp add mod addCm">
        <pc:chgData name="Ahlstrand, Melissa" userId="bad13797-8c92-4cbd-9df0-e50737c49789" providerId="ADAL" clId="{61CD7923-0F03-47D8-B096-A247BD2AE674}" dt="2022-04-06T20:25:29.595" v="781"/>
        <pc:sldMkLst>
          <pc:docMk/>
          <pc:sldMk cId="2863238516" sldId="394"/>
        </pc:sldMkLst>
        <pc:spChg chg="mod">
          <ac:chgData name="Ahlstrand, Melissa" userId="bad13797-8c92-4cbd-9df0-e50737c49789" providerId="ADAL" clId="{61CD7923-0F03-47D8-B096-A247BD2AE674}" dt="2022-04-06T20:23:15.162" v="779" actId="20577"/>
          <ac:spMkLst>
            <pc:docMk/>
            <pc:sldMk cId="2863238516" sldId="394"/>
            <ac:spMk id="2" creationId="{8DC76E1E-03D7-4C0C-B5DD-0A793B0EA0CB}"/>
          </ac:spMkLst>
        </pc:spChg>
        <pc:spChg chg="mod">
          <ac:chgData name="Ahlstrand, Melissa" userId="bad13797-8c92-4cbd-9df0-e50737c49789" providerId="ADAL" clId="{61CD7923-0F03-47D8-B096-A247BD2AE674}" dt="2022-04-06T20:23:18.774" v="780" actId="6549"/>
          <ac:spMkLst>
            <pc:docMk/>
            <pc:sldMk cId="2863238516" sldId="394"/>
            <ac:spMk id="5" creationId="{4572D0FD-AA70-4A40-8431-1C0FA050C00C}"/>
          </ac:spMkLst>
        </pc:spChg>
      </pc:sldChg>
    </pc:docChg>
  </pc:docChgLst>
  <pc:docChgLst>
    <pc:chgData name="Ahlstrand, Melissa" userId="S::ahlstrand_m@cde.state.co.us::bad13797-8c92-4cbd-9df0-e50737c49789" providerId="AD" clId="Web-{7E1E6F8B-847F-DD3F-B1A6-918CEA33EE32}"/>
    <pc:docChg chg="modSld">
      <pc:chgData name="Ahlstrand, Melissa" userId="S::ahlstrand_m@cde.state.co.us::bad13797-8c92-4cbd-9df0-e50737c49789" providerId="AD" clId="Web-{7E1E6F8B-847F-DD3F-B1A6-918CEA33EE32}" dt="2021-10-19T00:51:15.505" v="143"/>
      <pc:docMkLst>
        <pc:docMk/>
      </pc:docMkLst>
      <pc:sldChg chg="modNotes">
        <pc:chgData name="Ahlstrand, Melissa" userId="S::ahlstrand_m@cde.state.co.us::bad13797-8c92-4cbd-9df0-e50737c49789" providerId="AD" clId="Web-{7E1E6F8B-847F-DD3F-B1A6-918CEA33EE32}" dt="2021-10-19T00:51:15.505" v="143"/>
        <pc:sldMkLst>
          <pc:docMk/>
          <pc:sldMk cId="3431804890" sldId="311"/>
        </pc:sldMkLst>
      </pc:sldChg>
    </pc:docChg>
  </pc:docChgLst>
  <pc:docChgLst>
    <pc:chgData name="Pembroke, Gionna" userId="S::pembroke_g@cde.state.co.us::98c66ec8-5ee1-46fd-8e58-15c5d69d8816" providerId="AD" clId="Web-{B889DB3E-5022-48F0-710A-5C2413110C2F}"/>
    <pc:docChg chg="addSld modSld sldOrd">
      <pc:chgData name="Pembroke, Gionna" userId="S::pembroke_g@cde.state.co.us::98c66ec8-5ee1-46fd-8e58-15c5d69d8816" providerId="AD" clId="Web-{B889DB3E-5022-48F0-710A-5C2413110C2F}" dt="2022-02-14T21:09:18.071" v="80" actId="20577"/>
      <pc:docMkLst>
        <pc:docMk/>
      </pc:docMkLst>
      <pc:sldChg chg="ord">
        <pc:chgData name="Pembroke, Gionna" userId="S::pembroke_g@cde.state.co.us::98c66ec8-5ee1-46fd-8e58-15c5d69d8816" providerId="AD" clId="Web-{B889DB3E-5022-48F0-710A-5C2413110C2F}" dt="2022-02-14T21:07:07.414" v="28"/>
        <pc:sldMkLst>
          <pc:docMk/>
          <pc:sldMk cId="3331391445" sldId="381"/>
        </pc:sldMkLst>
      </pc:sldChg>
      <pc:sldChg chg="ord">
        <pc:chgData name="Pembroke, Gionna" userId="S::pembroke_g@cde.state.co.us::98c66ec8-5ee1-46fd-8e58-15c5d69d8816" providerId="AD" clId="Web-{B889DB3E-5022-48F0-710A-5C2413110C2F}" dt="2022-02-14T21:07:36.383" v="29"/>
        <pc:sldMkLst>
          <pc:docMk/>
          <pc:sldMk cId="1721371225" sldId="382"/>
        </pc:sldMkLst>
      </pc:sldChg>
      <pc:sldChg chg="modSp">
        <pc:chgData name="Pembroke, Gionna" userId="S::pembroke_g@cde.state.co.us::98c66ec8-5ee1-46fd-8e58-15c5d69d8816" providerId="AD" clId="Web-{B889DB3E-5022-48F0-710A-5C2413110C2F}" dt="2022-02-14T20:56:12.751" v="2" actId="20577"/>
        <pc:sldMkLst>
          <pc:docMk/>
          <pc:sldMk cId="166900800" sldId="386"/>
        </pc:sldMkLst>
        <pc:spChg chg="mod">
          <ac:chgData name="Pembroke, Gionna" userId="S::pembroke_g@cde.state.co.us::98c66ec8-5ee1-46fd-8e58-15c5d69d8816" providerId="AD" clId="Web-{B889DB3E-5022-48F0-710A-5C2413110C2F}" dt="2022-02-14T20:56:12.751" v="2" actId="20577"/>
          <ac:spMkLst>
            <pc:docMk/>
            <pc:sldMk cId="166900800" sldId="386"/>
            <ac:spMk id="3" creationId="{44D180DE-1185-4F63-B874-71283EE9C8BC}"/>
          </ac:spMkLst>
        </pc:spChg>
      </pc:sldChg>
      <pc:sldChg chg="modSp ord">
        <pc:chgData name="Pembroke, Gionna" userId="S::pembroke_g@cde.state.co.us::98c66ec8-5ee1-46fd-8e58-15c5d69d8816" providerId="AD" clId="Web-{B889DB3E-5022-48F0-710A-5C2413110C2F}" dt="2022-02-14T21:07:36.383" v="30"/>
        <pc:sldMkLst>
          <pc:docMk/>
          <pc:sldMk cId="2475680747" sldId="387"/>
        </pc:sldMkLst>
        <pc:spChg chg="mod">
          <ac:chgData name="Pembroke, Gionna" userId="S::pembroke_g@cde.state.co.us::98c66ec8-5ee1-46fd-8e58-15c5d69d8816" providerId="AD" clId="Web-{B889DB3E-5022-48F0-710A-5C2413110C2F}" dt="2022-02-14T21:00:34.550" v="26" actId="20577"/>
          <ac:spMkLst>
            <pc:docMk/>
            <pc:sldMk cId="2475680747" sldId="387"/>
            <ac:spMk id="3" creationId="{44D180DE-1185-4F63-B874-71283EE9C8BC}"/>
          </ac:spMkLst>
        </pc:spChg>
      </pc:sldChg>
      <pc:sldChg chg="modSp add replId addCm">
        <pc:chgData name="Pembroke, Gionna" userId="S::pembroke_g@cde.state.co.us::98c66ec8-5ee1-46fd-8e58-15c5d69d8816" providerId="AD" clId="Web-{B889DB3E-5022-48F0-710A-5C2413110C2F}" dt="2022-02-14T21:09:18.071" v="80" actId="20577"/>
        <pc:sldMkLst>
          <pc:docMk/>
          <pc:sldMk cId="2365823700" sldId="388"/>
        </pc:sldMkLst>
        <pc:spChg chg="mod">
          <ac:chgData name="Pembroke, Gionna" userId="S::pembroke_g@cde.state.co.us::98c66ec8-5ee1-46fd-8e58-15c5d69d8816" providerId="AD" clId="Web-{B889DB3E-5022-48F0-710A-5C2413110C2F}" dt="2022-02-14T21:09:18.071" v="80" actId="20577"/>
          <ac:spMkLst>
            <pc:docMk/>
            <pc:sldMk cId="2365823700" sldId="388"/>
            <ac:spMk id="2" creationId="{1DB64000-D719-449A-A045-E0EDFBE16961}"/>
          </ac:spMkLst>
        </pc:spChg>
        <pc:spChg chg="mod">
          <ac:chgData name="Pembroke, Gionna" userId="S::pembroke_g@cde.state.co.us::98c66ec8-5ee1-46fd-8e58-15c5d69d8816" providerId="AD" clId="Web-{B889DB3E-5022-48F0-710A-5C2413110C2F}" dt="2022-02-14T21:08:20.305" v="64" actId="20577"/>
          <ac:spMkLst>
            <pc:docMk/>
            <pc:sldMk cId="2365823700" sldId="388"/>
            <ac:spMk id="3" creationId="{66411557-AC37-40CD-A8DA-E1910BE58623}"/>
          </ac:spMkLst>
        </pc:spChg>
      </pc:sldChg>
    </pc:docChg>
  </pc:docChgLst>
  <pc:docChgLst>
    <pc:chgData name="Ahlstrand, Melissa" userId="S::ahlstrand_m@cde.state.co.us::bad13797-8c92-4cbd-9df0-e50737c49789" providerId="AD" clId="Web-{BBA5423F-BD3E-4996-82D8-7DE92098CF21}"/>
    <pc:docChg chg="modSld">
      <pc:chgData name="Ahlstrand, Melissa" userId="S::ahlstrand_m@cde.state.co.us::bad13797-8c92-4cbd-9df0-e50737c49789" providerId="AD" clId="Web-{BBA5423F-BD3E-4996-82D8-7DE92098CF21}" dt="2022-03-17T22:18:12.173" v="3" actId="20577"/>
      <pc:docMkLst>
        <pc:docMk/>
      </pc:docMkLst>
      <pc:sldChg chg="modSp">
        <pc:chgData name="Ahlstrand, Melissa" userId="S::ahlstrand_m@cde.state.co.us::bad13797-8c92-4cbd-9df0-e50737c49789" providerId="AD" clId="Web-{BBA5423F-BD3E-4996-82D8-7DE92098CF21}" dt="2022-03-17T22:18:12.173" v="3" actId="20577"/>
        <pc:sldMkLst>
          <pc:docMk/>
          <pc:sldMk cId="0" sldId="256"/>
        </pc:sldMkLst>
        <pc:spChg chg="mod">
          <ac:chgData name="Ahlstrand, Melissa" userId="S::ahlstrand_m@cde.state.co.us::bad13797-8c92-4cbd-9df0-e50737c49789" providerId="AD" clId="Web-{BBA5423F-BD3E-4996-82D8-7DE92098CF21}" dt="2022-03-17T22:18:12.173" v="3" actId="20577"/>
          <ac:spMkLst>
            <pc:docMk/>
            <pc:sldMk cId="0" sldId="256"/>
            <ac:spMk id="516" creationId="{00000000-0000-0000-0000-000000000000}"/>
          </ac:spMkLst>
        </pc:spChg>
      </pc:sldChg>
    </pc:docChg>
  </pc:docChgLst>
  <pc:docChgLst>
    <pc:chgData name="Pembroke, Gionna" userId="98c66ec8-5ee1-46fd-8e58-15c5d69d8816" providerId="ADAL" clId="{0A5B4A6D-4C87-4A58-97BE-1CEAB49DB2E5}"/>
    <pc:docChg chg="undo custSel modSld">
      <pc:chgData name="Pembroke, Gionna" userId="98c66ec8-5ee1-46fd-8e58-15c5d69d8816" providerId="ADAL" clId="{0A5B4A6D-4C87-4A58-97BE-1CEAB49DB2E5}" dt="2022-04-06T20:31:52.365" v="132" actId="20577"/>
      <pc:docMkLst>
        <pc:docMk/>
      </pc:docMkLst>
      <pc:sldChg chg="modSp mod">
        <pc:chgData name="Pembroke, Gionna" userId="98c66ec8-5ee1-46fd-8e58-15c5d69d8816" providerId="ADAL" clId="{0A5B4A6D-4C87-4A58-97BE-1CEAB49DB2E5}" dt="2022-04-06T20:31:52.365" v="132" actId="20577"/>
        <pc:sldMkLst>
          <pc:docMk/>
          <pc:sldMk cId="2863238516" sldId="394"/>
        </pc:sldMkLst>
        <pc:spChg chg="mod">
          <ac:chgData name="Pembroke, Gionna" userId="98c66ec8-5ee1-46fd-8e58-15c5d69d8816" providerId="ADAL" clId="{0A5B4A6D-4C87-4A58-97BE-1CEAB49DB2E5}" dt="2022-04-06T20:31:52.365" v="132" actId="20577"/>
          <ac:spMkLst>
            <pc:docMk/>
            <pc:sldMk cId="2863238516" sldId="394"/>
            <ac:spMk id="5" creationId="{4572D0FD-AA70-4A40-8431-1C0FA050C00C}"/>
          </ac:spMkLst>
        </pc:spChg>
      </pc:sldChg>
    </pc:docChg>
  </pc:docChgLst>
  <pc:docChgLst>
    <pc:chgData name="Ahlstrand, Melissa" userId="bad13797-8c92-4cbd-9df0-e50737c49789" providerId="ADAL" clId="{0265CC4D-90DF-4B2E-8026-7213E05266CF}"/>
    <pc:docChg chg="undo custSel addSld delSld modSld">
      <pc:chgData name="Ahlstrand, Melissa" userId="bad13797-8c92-4cbd-9df0-e50737c49789" providerId="ADAL" clId="{0265CC4D-90DF-4B2E-8026-7213E05266CF}" dt="2022-01-19T21:35:08.757" v="226" actId="14100"/>
      <pc:docMkLst>
        <pc:docMk/>
      </pc:docMkLst>
      <pc:sldChg chg="modSp mod">
        <pc:chgData name="Ahlstrand, Melissa" userId="bad13797-8c92-4cbd-9df0-e50737c49789" providerId="ADAL" clId="{0265CC4D-90DF-4B2E-8026-7213E05266CF}" dt="2022-01-19T20:37:38.475" v="3" actId="20577"/>
        <pc:sldMkLst>
          <pc:docMk/>
          <pc:sldMk cId="4077585541" sldId="297"/>
        </pc:sldMkLst>
        <pc:spChg chg="mod">
          <ac:chgData name="Ahlstrand, Melissa" userId="bad13797-8c92-4cbd-9df0-e50737c49789" providerId="ADAL" clId="{0265CC4D-90DF-4B2E-8026-7213E05266CF}" dt="2022-01-19T20:37:38.475" v="3" actId="20577"/>
          <ac:spMkLst>
            <pc:docMk/>
            <pc:sldMk cId="4077585541" sldId="297"/>
            <ac:spMk id="947" creationId="{00000000-0000-0000-0000-000000000000}"/>
          </ac:spMkLst>
        </pc:spChg>
      </pc:sldChg>
      <pc:sldChg chg="modSp mod">
        <pc:chgData name="Ahlstrand, Melissa" userId="bad13797-8c92-4cbd-9df0-e50737c49789" providerId="ADAL" clId="{0265CC4D-90DF-4B2E-8026-7213E05266CF}" dt="2022-01-19T20:39:12.721" v="8" actId="20577"/>
        <pc:sldMkLst>
          <pc:docMk/>
          <pc:sldMk cId="971215252" sldId="298"/>
        </pc:sldMkLst>
        <pc:spChg chg="mod">
          <ac:chgData name="Ahlstrand, Melissa" userId="bad13797-8c92-4cbd-9df0-e50737c49789" providerId="ADAL" clId="{0265CC4D-90DF-4B2E-8026-7213E05266CF}" dt="2022-01-19T20:39:12.721" v="8" actId="20577"/>
          <ac:spMkLst>
            <pc:docMk/>
            <pc:sldMk cId="971215252" sldId="298"/>
            <ac:spMk id="955" creationId="{00000000-0000-0000-0000-000000000000}"/>
          </ac:spMkLst>
        </pc:spChg>
      </pc:sldChg>
      <pc:sldChg chg="mod modShow">
        <pc:chgData name="Ahlstrand, Melissa" userId="bad13797-8c92-4cbd-9df0-e50737c49789" providerId="ADAL" clId="{0265CC4D-90DF-4B2E-8026-7213E05266CF}" dt="2022-01-19T20:36:26.099" v="0" actId="729"/>
        <pc:sldMkLst>
          <pc:docMk/>
          <pc:sldMk cId="4094590618" sldId="299"/>
        </pc:sldMkLst>
      </pc:sldChg>
      <pc:sldChg chg="modSp mod">
        <pc:chgData name="Ahlstrand, Melissa" userId="bad13797-8c92-4cbd-9df0-e50737c49789" providerId="ADAL" clId="{0265CC4D-90DF-4B2E-8026-7213E05266CF}" dt="2022-01-19T20:54:51.686" v="220" actId="113"/>
        <pc:sldMkLst>
          <pc:docMk/>
          <pc:sldMk cId="3431804890" sldId="311"/>
        </pc:sldMkLst>
        <pc:spChg chg="mod">
          <ac:chgData name="Ahlstrand, Melissa" userId="bad13797-8c92-4cbd-9df0-e50737c49789" providerId="ADAL" clId="{0265CC4D-90DF-4B2E-8026-7213E05266CF}" dt="2022-01-19T20:54:51.686" v="220" actId="113"/>
          <ac:spMkLst>
            <pc:docMk/>
            <pc:sldMk cId="3431804890" sldId="311"/>
            <ac:spMk id="2" creationId="{BE59A190-CC82-4C9B-BA8E-F196A8BF7D05}"/>
          </ac:spMkLst>
        </pc:spChg>
      </pc:sldChg>
      <pc:sldChg chg="modSp mod">
        <pc:chgData name="Ahlstrand, Melissa" userId="bad13797-8c92-4cbd-9df0-e50737c49789" providerId="ADAL" clId="{0265CC4D-90DF-4B2E-8026-7213E05266CF}" dt="2022-01-19T20:55:22.930" v="221" actId="255"/>
        <pc:sldMkLst>
          <pc:docMk/>
          <pc:sldMk cId="1586489339" sldId="346"/>
        </pc:sldMkLst>
        <pc:spChg chg="mod">
          <ac:chgData name="Ahlstrand, Melissa" userId="bad13797-8c92-4cbd-9df0-e50737c49789" providerId="ADAL" clId="{0265CC4D-90DF-4B2E-8026-7213E05266CF}" dt="2022-01-19T20:55:22.930" v="221" actId="255"/>
          <ac:spMkLst>
            <pc:docMk/>
            <pc:sldMk cId="1586489339" sldId="346"/>
            <ac:spMk id="3" creationId="{66411557-AC37-40CD-A8DA-E1910BE58623}"/>
          </ac:spMkLst>
        </pc:spChg>
      </pc:sldChg>
      <pc:sldChg chg="addSp modSp mod modClrScheme chgLayout">
        <pc:chgData name="Ahlstrand, Melissa" userId="bad13797-8c92-4cbd-9df0-e50737c49789" providerId="ADAL" clId="{0265CC4D-90DF-4B2E-8026-7213E05266CF}" dt="2022-01-19T20:54:20.984" v="218" actId="113"/>
        <pc:sldMkLst>
          <pc:docMk/>
          <pc:sldMk cId="4104260309" sldId="350"/>
        </pc:sldMkLst>
        <pc:spChg chg="mod ord">
          <ac:chgData name="Ahlstrand, Melissa" userId="bad13797-8c92-4cbd-9df0-e50737c49789" providerId="ADAL" clId="{0265CC4D-90DF-4B2E-8026-7213E05266CF}" dt="2022-01-19T20:54:20.984" v="218" actId="113"/>
          <ac:spMkLst>
            <pc:docMk/>
            <pc:sldMk cId="4104260309" sldId="350"/>
            <ac:spMk id="2" creationId="{9971FFBB-193F-4574-B933-847ED35DBAF5}"/>
          </ac:spMkLst>
        </pc:spChg>
        <pc:picChg chg="add mod">
          <ac:chgData name="Ahlstrand, Melissa" userId="bad13797-8c92-4cbd-9df0-e50737c49789" providerId="ADAL" clId="{0265CC4D-90DF-4B2E-8026-7213E05266CF}" dt="2022-01-19T20:53:59.165" v="214" actId="14100"/>
          <ac:picMkLst>
            <pc:docMk/>
            <pc:sldMk cId="4104260309" sldId="350"/>
            <ac:picMk id="5" creationId="{0F2C974F-3B97-4C5D-A2F2-49CED97D046F}"/>
          </ac:picMkLst>
        </pc:picChg>
      </pc:sldChg>
      <pc:sldChg chg="modSp mod">
        <pc:chgData name="Ahlstrand, Melissa" userId="bad13797-8c92-4cbd-9df0-e50737c49789" providerId="ADAL" clId="{0265CC4D-90DF-4B2E-8026-7213E05266CF}" dt="2022-01-19T20:54:34.501" v="219" actId="113"/>
        <pc:sldMkLst>
          <pc:docMk/>
          <pc:sldMk cId="1111798330" sldId="357"/>
        </pc:sldMkLst>
        <pc:spChg chg="mod">
          <ac:chgData name="Ahlstrand, Melissa" userId="bad13797-8c92-4cbd-9df0-e50737c49789" providerId="ADAL" clId="{0265CC4D-90DF-4B2E-8026-7213E05266CF}" dt="2022-01-19T20:42:10.001" v="86" actId="20577"/>
          <ac:spMkLst>
            <pc:docMk/>
            <pc:sldMk cId="1111798330" sldId="357"/>
            <ac:spMk id="2" creationId="{1DB64000-D719-449A-A045-E0EDFBE16961}"/>
          </ac:spMkLst>
        </pc:spChg>
        <pc:spChg chg="mod">
          <ac:chgData name="Ahlstrand, Melissa" userId="bad13797-8c92-4cbd-9df0-e50737c49789" providerId="ADAL" clId="{0265CC4D-90DF-4B2E-8026-7213E05266CF}" dt="2022-01-19T20:54:34.501" v="219" actId="113"/>
          <ac:spMkLst>
            <pc:docMk/>
            <pc:sldMk cId="1111798330" sldId="357"/>
            <ac:spMk id="3" creationId="{66411557-AC37-40CD-A8DA-E1910BE58623}"/>
          </ac:spMkLst>
        </pc:spChg>
      </pc:sldChg>
      <pc:sldChg chg="modSp mod">
        <pc:chgData name="Ahlstrand, Melissa" userId="bad13797-8c92-4cbd-9df0-e50737c49789" providerId="ADAL" clId="{0265CC4D-90DF-4B2E-8026-7213E05266CF}" dt="2022-01-19T20:43:37.731" v="92" actId="255"/>
        <pc:sldMkLst>
          <pc:docMk/>
          <pc:sldMk cId="670452343" sldId="364"/>
        </pc:sldMkLst>
        <pc:spChg chg="mod">
          <ac:chgData name="Ahlstrand, Melissa" userId="bad13797-8c92-4cbd-9df0-e50737c49789" providerId="ADAL" clId="{0265CC4D-90DF-4B2E-8026-7213E05266CF}" dt="2022-01-19T20:43:37.731" v="92" actId="255"/>
          <ac:spMkLst>
            <pc:docMk/>
            <pc:sldMk cId="670452343" sldId="364"/>
            <ac:spMk id="2" creationId="{34156C53-6376-4B03-845E-2C6379E1EC3D}"/>
          </ac:spMkLst>
        </pc:spChg>
      </pc:sldChg>
      <pc:sldChg chg="addSp modSp mod modClrScheme chgLayout">
        <pc:chgData name="Ahlstrand, Melissa" userId="bad13797-8c92-4cbd-9df0-e50737c49789" providerId="ADAL" clId="{0265CC4D-90DF-4B2E-8026-7213E05266CF}" dt="2022-01-19T20:52:25.371" v="211" actId="255"/>
        <pc:sldMkLst>
          <pc:docMk/>
          <pc:sldMk cId="1086816145" sldId="366"/>
        </pc:sldMkLst>
        <pc:spChg chg="mod ord">
          <ac:chgData name="Ahlstrand, Melissa" userId="bad13797-8c92-4cbd-9df0-e50737c49789" providerId="ADAL" clId="{0265CC4D-90DF-4B2E-8026-7213E05266CF}" dt="2022-01-19T20:52:25.371" v="211" actId="255"/>
          <ac:spMkLst>
            <pc:docMk/>
            <pc:sldMk cId="1086816145" sldId="366"/>
            <ac:spMk id="2" creationId="{B71FB6DA-312E-4D77-8C99-5EFED3F86B27}"/>
          </ac:spMkLst>
        </pc:spChg>
        <pc:spChg chg="mod ord">
          <ac:chgData name="Ahlstrand, Melissa" userId="bad13797-8c92-4cbd-9df0-e50737c49789" providerId="ADAL" clId="{0265CC4D-90DF-4B2E-8026-7213E05266CF}" dt="2022-01-19T20:47:20.196" v="164" actId="700"/>
          <ac:spMkLst>
            <pc:docMk/>
            <pc:sldMk cId="1086816145" sldId="366"/>
            <ac:spMk id="3" creationId="{D7B86DCF-05BB-4890-B166-8C42207EE77A}"/>
          </ac:spMkLst>
        </pc:spChg>
        <pc:picChg chg="add mod">
          <ac:chgData name="Ahlstrand, Melissa" userId="bad13797-8c92-4cbd-9df0-e50737c49789" providerId="ADAL" clId="{0265CC4D-90DF-4B2E-8026-7213E05266CF}" dt="2022-01-19T20:52:18.780" v="210" actId="14100"/>
          <ac:picMkLst>
            <pc:docMk/>
            <pc:sldMk cId="1086816145" sldId="366"/>
            <ac:picMk id="5" creationId="{3826C197-5B43-4175-BC76-4CE5621D5ABC}"/>
          </ac:picMkLst>
        </pc:picChg>
      </pc:sldChg>
      <pc:sldChg chg="modSp mod">
        <pc:chgData name="Ahlstrand, Melissa" userId="bad13797-8c92-4cbd-9df0-e50737c49789" providerId="ADAL" clId="{0265CC4D-90DF-4B2E-8026-7213E05266CF}" dt="2022-01-19T21:35:08.757" v="226" actId="14100"/>
        <pc:sldMkLst>
          <pc:docMk/>
          <pc:sldMk cId="2086219701" sldId="367"/>
        </pc:sldMkLst>
        <pc:spChg chg="mod">
          <ac:chgData name="Ahlstrand, Melissa" userId="bad13797-8c92-4cbd-9df0-e50737c49789" providerId="ADAL" clId="{0265CC4D-90DF-4B2E-8026-7213E05266CF}" dt="2022-01-19T21:35:08.757" v="226" actId="14100"/>
          <ac:spMkLst>
            <pc:docMk/>
            <pc:sldMk cId="2086219701" sldId="367"/>
            <ac:spMk id="2" creationId="{B71FB6DA-312E-4D77-8C99-5EFED3F86B27}"/>
          </ac:spMkLst>
        </pc:spChg>
      </pc:sldChg>
      <pc:sldChg chg="addSp modSp mod modClrScheme modCm chgLayout">
        <pc:chgData name="Ahlstrand, Melissa" userId="bad13797-8c92-4cbd-9df0-e50737c49789" providerId="ADAL" clId="{0265CC4D-90DF-4B2E-8026-7213E05266CF}" dt="2022-01-19T20:51:44.091" v="207" actId="1076"/>
        <pc:sldMkLst>
          <pc:docMk/>
          <pc:sldMk cId="2966208928" sldId="368"/>
        </pc:sldMkLst>
        <pc:spChg chg="mod ord">
          <ac:chgData name="Ahlstrand, Melissa" userId="bad13797-8c92-4cbd-9df0-e50737c49789" providerId="ADAL" clId="{0265CC4D-90DF-4B2E-8026-7213E05266CF}" dt="2022-01-19T20:51:37.567" v="206" actId="1076"/>
          <ac:spMkLst>
            <pc:docMk/>
            <pc:sldMk cId="2966208928" sldId="368"/>
            <ac:spMk id="2" creationId="{1DB64000-D719-449A-A045-E0EDFBE16961}"/>
          </ac:spMkLst>
        </pc:spChg>
        <pc:spChg chg="mod ord">
          <ac:chgData name="Ahlstrand, Melissa" userId="bad13797-8c92-4cbd-9df0-e50737c49789" providerId="ADAL" clId="{0265CC4D-90DF-4B2E-8026-7213E05266CF}" dt="2022-01-19T20:48:38.498" v="177" actId="255"/>
          <ac:spMkLst>
            <pc:docMk/>
            <pc:sldMk cId="2966208928" sldId="368"/>
            <ac:spMk id="3" creationId="{66411557-AC37-40CD-A8DA-E1910BE58623}"/>
          </ac:spMkLst>
        </pc:spChg>
        <pc:picChg chg="add mod">
          <ac:chgData name="Ahlstrand, Melissa" userId="bad13797-8c92-4cbd-9df0-e50737c49789" providerId="ADAL" clId="{0265CC4D-90DF-4B2E-8026-7213E05266CF}" dt="2022-01-19T20:51:44.091" v="207" actId="1076"/>
          <ac:picMkLst>
            <pc:docMk/>
            <pc:sldMk cId="2966208928" sldId="368"/>
            <ac:picMk id="4" creationId="{DB9F07F8-9241-4CF8-BB71-7899CBEE724F}"/>
          </ac:picMkLst>
        </pc:picChg>
      </pc:sldChg>
      <pc:sldChg chg="addSp delSp modSp mod modClrScheme chgLayout">
        <pc:chgData name="Ahlstrand, Melissa" userId="bad13797-8c92-4cbd-9df0-e50737c49789" providerId="ADAL" clId="{0265CC4D-90DF-4B2E-8026-7213E05266CF}" dt="2022-01-19T20:50:38.442" v="193" actId="1076"/>
        <pc:sldMkLst>
          <pc:docMk/>
          <pc:sldMk cId="3567702213" sldId="373"/>
        </pc:sldMkLst>
        <pc:spChg chg="add del mod ord">
          <ac:chgData name="Ahlstrand, Melissa" userId="bad13797-8c92-4cbd-9df0-e50737c49789" providerId="ADAL" clId="{0265CC4D-90DF-4B2E-8026-7213E05266CF}" dt="2022-01-19T20:47:56.509" v="170" actId="478"/>
          <ac:spMkLst>
            <pc:docMk/>
            <pc:sldMk cId="3567702213" sldId="373"/>
            <ac:spMk id="2" creationId="{373DA74D-230F-4DB4-88BE-9851D77157D8}"/>
          </ac:spMkLst>
        </pc:spChg>
        <pc:spChg chg="mod ord">
          <ac:chgData name="Ahlstrand, Melissa" userId="bad13797-8c92-4cbd-9df0-e50737c49789" providerId="ADAL" clId="{0265CC4D-90DF-4B2E-8026-7213E05266CF}" dt="2022-01-19T20:49:21.909" v="182" actId="113"/>
          <ac:spMkLst>
            <pc:docMk/>
            <pc:sldMk cId="3567702213" sldId="373"/>
            <ac:spMk id="3" creationId="{66411557-AC37-40CD-A8DA-E1910BE58623}"/>
          </ac:spMkLst>
        </pc:spChg>
        <pc:picChg chg="add mod">
          <ac:chgData name="Ahlstrand, Melissa" userId="bad13797-8c92-4cbd-9df0-e50737c49789" providerId="ADAL" clId="{0265CC4D-90DF-4B2E-8026-7213E05266CF}" dt="2022-01-19T20:50:38.442" v="193" actId="1076"/>
          <ac:picMkLst>
            <pc:docMk/>
            <pc:sldMk cId="3567702213" sldId="373"/>
            <ac:picMk id="5" creationId="{BECE190F-7CF5-4397-9126-5177A400409C}"/>
          </ac:picMkLst>
        </pc:picChg>
      </pc:sldChg>
      <pc:sldChg chg="add del">
        <pc:chgData name="Ahlstrand, Melissa" userId="bad13797-8c92-4cbd-9df0-e50737c49789" providerId="ADAL" clId="{0265CC4D-90DF-4B2E-8026-7213E05266CF}" dt="2022-01-19T20:40:28.758" v="10" actId="47"/>
        <pc:sldMkLst>
          <pc:docMk/>
          <pc:sldMk cId="2822659265" sldId="375"/>
        </pc:sldMkLst>
      </pc:sldChg>
      <pc:sldChg chg="modSp mod">
        <pc:chgData name="Ahlstrand, Melissa" userId="bad13797-8c92-4cbd-9df0-e50737c49789" providerId="ADAL" clId="{0265CC4D-90DF-4B2E-8026-7213E05266CF}" dt="2022-01-19T20:45:43.519" v="160" actId="255"/>
        <pc:sldMkLst>
          <pc:docMk/>
          <pc:sldMk cId="3758308758" sldId="376"/>
        </pc:sldMkLst>
        <pc:spChg chg="mod">
          <ac:chgData name="Ahlstrand, Melissa" userId="bad13797-8c92-4cbd-9df0-e50737c49789" providerId="ADAL" clId="{0265CC4D-90DF-4B2E-8026-7213E05266CF}" dt="2022-01-19T20:45:43.519" v="160" actId="255"/>
          <ac:spMkLst>
            <pc:docMk/>
            <pc:sldMk cId="3758308758" sldId="376"/>
            <ac:spMk id="2" creationId="{43273E23-2838-4DD7-9F69-B7CB6AB36186}"/>
          </ac:spMkLst>
        </pc:spChg>
      </pc:sldChg>
      <pc:sldChg chg="addSp modSp mod modClrScheme chgLayout">
        <pc:chgData name="Ahlstrand, Melissa" userId="bad13797-8c92-4cbd-9df0-e50737c49789" providerId="ADAL" clId="{0265CC4D-90DF-4B2E-8026-7213E05266CF}" dt="2022-01-19T20:50:28.750" v="191" actId="1076"/>
        <pc:sldMkLst>
          <pc:docMk/>
          <pc:sldMk cId="375398773" sldId="377"/>
        </pc:sldMkLst>
        <pc:spChg chg="mod ord">
          <ac:chgData name="Ahlstrand, Melissa" userId="bad13797-8c92-4cbd-9df0-e50737c49789" providerId="ADAL" clId="{0265CC4D-90DF-4B2E-8026-7213E05266CF}" dt="2022-01-19T20:46:53.540" v="161" actId="700"/>
          <ac:spMkLst>
            <pc:docMk/>
            <pc:sldMk cId="375398773" sldId="377"/>
            <ac:spMk id="2" creationId="{1DB64000-D719-449A-A045-E0EDFBE16961}"/>
          </ac:spMkLst>
        </pc:spChg>
        <pc:spChg chg="mod ord">
          <ac:chgData name="Ahlstrand, Melissa" userId="bad13797-8c92-4cbd-9df0-e50737c49789" providerId="ADAL" clId="{0265CC4D-90DF-4B2E-8026-7213E05266CF}" dt="2022-01-19T20:49:25.638" v="183" actId="113"/>
          <ac:spMkLst>
            <pc:docMk/>
            <pc:sldMk cId="375398773" sldId="377"/>
            <ac:spMk id="3" creationId="{66411557-AC37-40CD-A8DA-E1910BE58623}"/>
          </ac:spMkLst>
        </pc:spChg>
        <pc:picChg chg="add mod">
          <ac:chgData name="Ahlstrand, Melissa" userId="bad13797-8c92-4cbd-9df0-e50737c49789" providerId="ADAL" clId="{0265CC4D-90DF-4B2E-8026-7213E05266CF}" dt="2022-01-19T20:50:28.750" v="191" actId="1076"/>
          <ac:picMkLst>
            <pc:docMk/>
            <pc:sldMk cId="375398773" sldId="377"/>
            <ac:picMk id="5" creationId="{5CB95825-916A-4AE8-82A4-D943B3319863}"/>
          </ac:picMkLst>
        </pc:picChg>
      </pc:sldChg>
      <pc:sldMasterChg chg="addSldLayout delSldLayout">
        <pc:chgData name="Ahlstrand, Melissa" userId="bad13797-8c92-4cbd-9df0-e50737c49789" providerId="ADAL" clId="{0265CC4D-90DF-4B2E-8026-7213E05266CF}" dt="2022-01-19T20:40:28.758" v="10" actId="47"/>
        <pc:sldMasterMkLst>
          <pc:docMk/>
          <pc:sldMasterMk cId="0" sldId="2147483740"/>
        </pc:sldMasterMkLst>
        <pc:sldLayoutChg chg="add del">
          <pc:chgData name="Ahlstrand, Melissa" userId="bad13797-8c92-4cbd-9df0-e50737c49789" providerId="ADAL" clId="{0265CC4D-90DF-4B2E-8026-7213E05266CF}" dt="2022-01-19T20:40:28.758" v="10" actId="47"/>
          <pc:sldLayoutMkLst>
            <pc:docMk/>
            <pc:sldMasterMk cId="0" sldId="2147483740"/>
            <pc:sldLayoutMk cId="0" sldId="2147483690"/>
          </pc:sldLayoutMkLst>
        </pc:sldLayoutChg>
      </pc:sldMasterChg>
    </pc:docChg>
  </pc:docChgLst>
  <pc:docChgLst>
    <pc:chgData name="Hutton, Whitney" userId="S::hutton_w@cde.state.co.us::6fda1f9a-6c53-4de3-aaf0-4d6fc311d42f" providerId="AD" clId="Web-{19CD7B5C-2023-4A44-9759-AF36DAC00DD3}"/>
    <pc:docChg chg="addSld modSld sldOrd">
      <pc:chgData name="Hutton, Whitney" userId="S::hutton_w@cde.state.co.us::6fda1f9a-6c53-4de3-aaf0-4d6fc311d42f" providerId="AD" clId="Web-{19CD7B5C-2023-4A44-9759-AF36DAC00DD3}" dt="2021-11-12T16:26:25.275" v="357" actId="14100"/>
      <pc:docMkLst>
        <pc:docMk/>
      </pc:docMkLst>
      <pc:sldChg chg="modSp new mod modClrScheme chgLayout">
        <pc:chgData name="Hutton, Whitney" userId="S::hutton_w@cde.state.co.us::6fda1f9a-6c53-4de3-aaf0-4d6fc311d42f" providerId="AD" clId="Web-{19CD7B5C-2023-4A44-9759-AF36DAC00DD3}" dt="2021-11-12T16:20:35.395" v="298" actId="20577"/>
        <pc:sldMkLst>
          <pc:docMk/>
          <pc:sldMk cId="1649999938" sldId="324"/>
        </pc:sldMkLst>
        <pc:spChg chg="mod ord">
          <ac:chgData name="Hutton, Whitney" userId="S::hutton_w@cde.state.co.us::6fda1f9a-6c53-4de3-aaf0-4d6fc311d42f" providerId="AD" clId="Web-{19CD7B5C-2023-4A44-9759-AF36DAC00DD3}" dt="2021-11-12T16:12:54.500" v="75"/>
          <ac:spMkLst>
            <pc:docMk/>
            <pc:sldMk cId="1649999938" sldId="324"/>
            <ac:spMk id="2" creationId="{EBAA6B01-2E08-423C-9D64-7C8C2784C7BB}"/>
          </ac:spMkLst>
        </pc:spChg>
        <pc:spChg chg="mod ord">
          <ac:chgData name="Hutton, Whitney" userId="S::hutton_w@cde.state.co.us::6fda1f9a-6c53-4de3-aaf0-4d6fc311d42f" providerId="AD" clId="Web-{19CD7B5C-2023-4A44-9759-AF36DAC00DD3}" dt="2021-11-12T16:20:35.395" v="298" actId="20577"/>
          <ac:spMkLst>
            <pc:docMk/>
            <pc:sldMk cId="1649999938" sldId="324"/>
            <ac:spMk id="3" creationId="{40BF5738-C3A6-4A3D-A3D7-94B1DD2ADC2B}"/>
          </ac:spMkLst>
        </pc:spChg>
      </pc:sldChg>
      <pc:sldChg chg="modSp add mod ord replId modClrScheme chgLayout">
        <pc:chgData name="Hutton, Whitney" userId="S::hutton_w@cde.state.co.us::6fda1f9a-6c53-4de3-aaf0-4d6fc311d42f" providerId="AD" clId="Web-{19CD7B5C-2023-4A44-9759-AF36DAC00DD3}" dt="2021-11-12T16:12:43.468" v="74" actId="20577"/>
        <pc:sldMkLst>
          <pc:docMk/>
          <pc:sldMk cId="4274721119" sldId="325"/>
        </pc:sldMkLst>
        <pc:spChg chg="mod ord">
          <ac:chgData name="Hutton, Whitney" userId="S::hutton_w@cde.state.co.us::6fda1f9a-6c53-4de3-aaf0-4d6fc311d42f" providerId="AD" clId="Web-{19CD7B5C-2023-4A44-9759-AF36DAC00DD3}" dt="2021-11-12T16:12:43.468" v="74" actId="20577"/>
          <ac:spMkLst>
            <pc:docMk/>
            <pc:sldMk cId="4274721119" sldId="325"/>
            <ac:spMk id="2" creationId="{9971FFBB-193F-4574-B933-847ED35DBAF5}"/>
          </ac:spMkLst>
        </pc:spChg>
      </pc:sldChg>
      <pc:sldChg chg="modSp add replId">
        <pc:chgData name="Hutton, Whitney" userId="S::hutton_w@cde.state.co.us::6fda1f9a-6c53-4de3-aaf0-4d6fc311d42f" providerId="AD" clId="Web-{19CD7B5C-2023-4A44-9759-AF36DAC00DD3}" dt="2021-11-12T16:22:23.443" v="331" actId="20577"/>
        <pc:sldMkLst>
          <pc:docMk/>
          <pc:sldMk cId="1050777598" sldId="326"/>
        </pc:sldMkLst>
        <pc:spChg chg="mod">
          <ac:chgData name="Hutton, Whitney" userId="S::hutton_w@cde.state.co.us::6fda1f9a-6c53-4de3-aaf0-4d6fc311d42f" providerId="AD" clId="Web-{19CD7B5C-2023-4A44-9759-AF36DAC00DD3}" dt="2021-11-12T16:22:23.443" v="331" actId="20577"/>
          <ac:spMkLst>
            <pc:docMk/>
            <pc:sldMk cId="1050777598" sldId="326"/>
            <ac:spMk id="3" creationId="{40BF5738-C3A6-4A3D-A3D7-94B1DD2ADC2B}"/>
          </ac:spMkLst>
        </pc:spChg>
      </pc:sldChg>
      <pc:sldChg chg="addSp delSp modSp add replId">
        <pc:chgData name="Hutton, Whitney" userId="S::hutton_w@cde.state.co.us::6fda1f9a-6c53-4de3-aaf0-4d6fc311d42f" providerId="AD" clId="Web-{19CD7B5C-2023-4A44-9759-AF36DAC00DD3}" dt="2021-11-12T16:25:31.525" v="348" actId="1076"/>
        <pc:sldMkLst>
          <pc:docMk/>
          <pc:sldMk cId="4249994125" sldId="327"/>
        </pc:sldMkLst>
        <pc:spChg chg="del mod">
          <ac:chgData name="Hutton, Whitney" userId="S::hutton_w@cde.state.co.us::6fda1f9a-6c53-4de3-aaf0-4d6fc311d42f" providerId="AD" clId="Web-{19CD7B5C-2023-4A44-9759-AF36DAC00DD3}" dt="2021-11-12T16:24:58.587" v="342"/>
          <ac:spMkLst>
            <pc:docMk/>
            <pc:sldMk cId="4249994125" sldId="327"/>
            <ac:spMk id="3" creationId="{40BF5738-C3A6-4A3D-A3D7-94B1DD2ADC2B}"/>
          </ac:spMkLst>
        </pc:spChg>
        <pc:picChg chg="add del mod">
          <ac:chgData name="Hutton, Whitney" userId="S::hutton_w@cde.state.co.us::6fda1f9a-6c53-4de3-aaf0-4d6fc311d42f" providerId="AD" clId="Web-{19CD7B5C-2023-4A44-9759-AF36DAC00DD3}" dt="2021-11-12T16:24:14.475" v="337"/>
          <ac:picMkLst>
            <pc:docMk/>
            <pc:sldMk cId="4249994125" sldId="327"/>
            <ac:picMk id="4" creationId="{24F1415F-5E3A-4EE0-9E20-1C57A881737A}"/>
          </ac:picMkLst>
        </pc:picChg>
        <pc:picChg chg="add del mod">
          <ac:chgData name="Hutton, Whitney" userId="S::hutton_w@cde.state.co.us::6fda1f9a-6c53-4de3-aaf0-4d6fc311d42f" providerId="AD" clId="Web-{19CD7B5C-2023-4A44-9759-AF36DAC00DD3}" dt="2021-11-12T16:24:56.978" v="341"/>
          <ac:picMkLst>
            <pc:docMk/>
            <pc:sldMk cId="4249994125" sldId="327"/>
            <ac:picMk id="5" creationId="{68B7F2AA-A7F2-4C61-BEF2-E92E0988290E}"/>
          </ac:picMkLst>
        </pc:picChg>
        <pc:picChg chg="add mod">
          <ac:chgData name="Hutton, Whitney" userId="S::hutton_w@cde.state.co.us::6fda1f9a-6c53-4de3-aaf0-4d6fc311d42f" providerId="AD" clId="Web-{19CD7B5C-2023-4A44-9759-AF36DAC00DD3}" dt="2021-11-12T16:25:31.525" v="348" actId="1076"/>
          <ac:picMkLst>
            <pc:docMk/>
            <pc:sldMk cId="4249994125" sldId="327"/>
            <ac:picMk id="6" creationId="{E626EB68-4BAB-46D8-B4FE-3296CC6D8B9D}"/>
          </ac:picMkLst>
        </pc:picChg>
      </pc:sldChg>
      <pc:sldChg chg="addSp delSp modSp add replId">
        <pc:chgData name="Hutton, Whitney" userId="S::hutton_w@cde.state.co.us::6fda1f9a-6c53-4de3-aaf0-4d6fc311d42f" providerId="AD" clId="Web-{19CD7B5C-2023-4A44-9759-AF36DAC00DD3}" dt="2021-11-12T16:26:25.275" v="357" actId="14100"/>
        <pc:sldMkLst>
          <pc:docMk/>
          <pc:sldMk cId="3844176590" sldId="328"/>
        </pc:sldMkLst>
        <pc:picChg chg="add mod">
          <ac:chgData name="Hutton, Whitney" userId="S::hutton_w@cde.state.co.us::6fda1f9a-6c53-4de3-aaf0-4d6fc311d42f" providerId="AD" clId="Web-{19CD7B5C-2023-4A44-9759-AF36DAC00DD3}" dt="2021-11-12T16:26:25.275" v="357" actId="14100"/>
          <ac:picMkLst>
            <pc:docMk/>
            <pc:sldMk cId="3844176590" sldId="328"/>
            <ac:picMk id="3" creationId="{3EC764A6-12EB-4871-902F-F03D9984469A}"/>
          </ac:picMkLst>
        </pc:picChg>
        <pc:picChg chg="del">
          <ac:chgData name="Hutton, Whitney" userId="S::hutton_w@cde.state.co.us::6fda1f9a-6c53-4de3-aaf0-4d6fc311d42f" providerId="AD" clId="Web-{19CD7B5C-2023-4A44-9759-AF36DAC00DD3}" dt="2021-11-12T16:25:43.009" v="350"/>
          <ac:picMkLst>
            <pc:docMk/>
            <pc:sldMk cId="3844176590" sldId="328"/>
            <ac:picMk id="6" creationId="{E626EB68-4BAB-46D8-B4FE-3296CC6D8B9D}"/>
          </ac:picMkLst>
        </pc:picChg>
      </pc:sldChg>
    </pc:docChg>
  </pc:docChgLst>
  <pc:docChgLst>
    <pc:chgData clId="Web-{074282EC-5194-4FFB-8095-5C7F430F21CE}"/>
    <pc:docChg chg="">
      <pc:chgData name="" userId="" providerId="" clId="Web-{074282EC-5194-4FFB-8095-5C7F430F21CE}" dt="2021-12-07T15:23:55.889" v="0"/>
      <pc:docMkLst>
        <pc:docMk/>
      </pc:docMkLst>
      <pc:sldChg chg="modCm">
        <pc:chgData name="" userId="" providerId="" clId="Web-{074282EC-5194-4FFB-8095-5C7F430F21CE}" dt="2021-12-07T15:23:55.889" v="0"/>
        <pc:sldMkLst>
          <pc:docMk/>
          <pc:sldMk cId="3106784245" sldId="347"/>
        </pc:sldMkLst>
      </pc:sldChg>
    </pc:docChg>
  </pc:docChgLst>
  <pc:docChgLst>
    <pc:chgData name="Ingalls, Karen" userId="S::ingalls_k@cde.state.co.us::7b245190-521a-4e94-a80b-730c83c33dab" providerId="AD" clId="Web-{79987948-5439-4D1F-941E-1CF1A913600E}"/>
    <pc:docChg chg="modSld">
      <pc:chgData name="Ingalls, Karen" userId="S::ingalls_k@cde.state.co.us::7b245190-521a-4e94-a80b-730c83c33dab" providerId="AD" clId="Web-{79987948-5439-4D1F-941E-1CF1A913600E}" dt="2022-03-10T22:13:35.101" v="0" actId="20577"/>
      <pc:docMkLst>
        <pc:docMk/>
      </pc:docMkLst>
      <pc:sldChg chg="modSp">
        <pc:chgData name="Ingalls, Karen" userId="S::ingalls_k@cde.state.co.us::7b245190-521a-4e94-a80b-730c83c33dab" providerId="AD" clId="Web-{79987948-5439-4D1F-941E-1CF1A913600E}" dt="2022-03-10T22:13:35.101" v="0" actId="20577"/>
        <pc:sldMkLst>
          <pc:docMk/>
          <pc:sldMk cId="1476201719" sldId="390"/>
        </pc:sldMkLst>
        <pc:spChg chg="mod">
          <ac:chgData name="Ingalls, Karen" userId="S::ingalls_k@cde.state.co.us::7b245190-521a-4e94-a80b-730c83c33dab" providerId="AD" clId="Web-{79987948-5439-4D1F-941E-1CF1A913600E}" dt="2022-03-10T22:13:35.101" v="0" actId="20577"/>
          <ac:spMkLst>
            <pc:docMk/>
            <pc:sldMk cId="1476201719" sldId="390"/>
            <ac:spMk id="2" creationId="{1DB64000-D719-449A-A045-E0EDFBE16961}"/>
          </ac:spMkLst>
        </pc:spChg>
      </pc:sldChg>
    </pc:docChg>
  </pc:docChgLst>
  <pc:docChgLst>
    <pc:chgData name="Ahlstrand, Melissa" userId="S::ahlstrand_m@cde.state.co.us::bad13797-8c92-4cbd-9df0-e50737c49789" providerId="AD" clId="Web-{781C6C00-1D71-4BC8-B0F5-8297A8CAB8EF}"/>
    <pc:docChg chg="modSld">
      <pc:chgData name="Ahlstrand, Melissa" userId="S::ahlstrand_m@cde.state.co.us::bad13797-8c92-4cbd-9df0-e50737c49789" providerId="AD" clId="Web-{781C6C00-1D71-4BC8-B0F5-8297A8CAB8EF}" dt="2022-03-17T19:30:19.261" v="51" actId="1076"/>
      <pc:docMkLst>
        <pc:docMk/>
      </pc:docMkLst>
      <pc:sldChg chg="modSp">
        <pc:chgData name="Ahlstrand, Melissa" userId="S::ahlstrand_m@cde.state.co.us::bad13797-8c92-4cbd-9df0-e50737c49789" providerId="AD" clId="Web-{781C6C00-1D71-4BC8-B0F5-8297A8CAB8EF}" dt="2022-03-17T19:26:34.290" v="39" actId="20577"/>
        <pc:sldMkLst>
          <pc:docMk/>
          <pc:sldMk cId="833731643" sldId="343"/>
        </pc:sldMkLst>
        <pc:spChg chg="mod">
          <ac:chgData name="Ahlstrand, Melissa" userId="S::ahlstrand_m@cde.state.co.us::bad13797-8c92-4cbd-9df0-e50737c49789" providerId="AD" clId="Web-{781C6C00-1D71-4BC8-B0F5-8297A8CAB8EF}" dt="2022-03-17T19:26:34.290" v="39" actId="20577"/>
          <ac:spMkLst>
            <pc:docMk/>
            <pc:sldMk cId="833731643" sldId="343"/>
            <ac:spMk id="2" creationId="{1DB64000-D719-449A-A045-E0EDFBE16961}"/>
          </ac:spMkLst>
        </pc:spChg>
        <pc:spChg chg="mod">
          <ac:chgData name="Ahlstrand, Melissa" userId="S::ahlstrand_m@cde.state.co.us::bad13797-8c92-4cbd-9df0-e50737c49789" providerId="AD" clId="Web-{781C6C00-1D71-4BC8-B0F5-8297A8CAB8EF}" dt="2022-03-17T19:26:11.024" v="33" actId="14100"/>
          <ac:spMkLst>
            <pc:docMk/>
            <pc:sldMk cId="833731643" sldId="343"/>
            <ac:spMk id="3" creationId="{66411557-AC37-40CD-A8DA-E1910BE58623}"/>
          </ac:spMkLst>
        </pc:spChg>
      </pc:sldChg>
      <pc:sldChg chg="modSp modCm">
        <pc:chgData name="Ahlstrand, Melissa" userId="S::ahlstrand_m@cde.state.co.us::bad13797-8c92-4cbd-9df0-e50737c49789" providerId="AD" clId="Web-{781C6C00-1D71-4BC8-B0F5-8297A8CAB8EF}" dt="2022-03-17T19:25:27.445" v="32" actId="14100"/>
        <pc:sldMkLst>
          <pc:docMk/>
          <pc:sldMk cId="2966208928" sldId="368"/>
        </pc:sldMkLst>
        <pc:spChg chg="mod">
          <ac:chgData name="Ahlstrand, Melissa" userId="S::ahlstrand_m@cde.state.co.us::bad13797-8c92-4cbd-9df0-e50737c49789" providerId="AD" clId="Web-{781C6C00-1D71-4BC8-B0F5-8297A8CAB8EF}" dt="2022-03-17T19:25:27.445" v="32" actId="14100"/>
          <ac:spMkLst>
            <pc:docMk/>
            <pc:sldMk cId="2966208928" sldId="368"/>
            <ac:spMk id="2" creationId="{1DB64000-D719-449A-A045-E0EDFBE16961}"/>
          </ac:spMkLst>
        </pc:spChg>
      </pc:sldChg>
      <pc:sldChg chg="mod modShow">
        <pc:chgData name="Ahlstrand, Melissa" userId="S::ahlstrand_m@cde.state.co.us::bad13797-8c92-4cbd-9df0-e50737c49789" providerId="AD" clId="Web-{781C6C00-1D71-4BC8-B0F5-8297A8CAB8EF}" dt="2022-03-17T19:22:46.241" v="19"/>
        <pc:sldMkLst>
          <pc:docMk/>
          <pc:sldMk cId="3567702213" sldId="373"/>
        </pc:sldMkLst>
      </pc:sldChg>
      <pc:sldChg chg="modSp">
        <pc:chgData name="Ahlstrand, Melissa" userId="S::ahlstrand_m@cde.state.co.us::bad13797-8c92-4cbd-9df0-e50737c49789" providerId="AD" clId="Web-{781C6C00-1D71-4BC8-B0F5-8297A8CAB8EF}" dt="2022-03-17T19:22:18.397" v="18" actId="20577"/>
        <pc:sldMkLst>
          <pc:docMk/>
          <pc:sldMk cId="3758308758" sldId="376"/>
        </pc:sldMkLst>
        <pc:spChg chg="mod">
          <ac:chgData name="Ahlstrand, Melissa" userId="S::ahlstrand_m@cde.state.co.us::bad13797-8c92-4cbd-9df0-e50737c49789" providerId="AD" clId="Web-{781C6C00-1D71-4BC8-B0F5-8297A8CAB8EF}" dt="2022-03-17T19:22:18.397" v="18" actId="20577"/>
          <ac:spMkLst>
            <pc:docMk/>
            <pc:sldMk cId="3758308758" sldId="376"/>
            <ac:spMk id="7" creationId="{EE41346A-B52B-4558-8702-3A2D7110E64E}"/>
          </ac:spMkLst>
        </pc:spChg>
      </pc:sldChg>
      <pc:sldChg chg="modSp">
        <pc:chgData name="Ahlstrand, Melissa" userId="S::ahlstrand_m@cde.state.co.us::bad13797-8c92-4cbd-9df0-e50737c49789" providerId="AD" clId="Web-{781C6C00-1D71-4BC8-B0F5-8297A8CAB8EF}" dt="2022-03-17T19:23:53.132" v="22" actId="20577"/>
        <pc:sldMkLst>
          <pc:docMk/>
          <pc:sldMk cId="375398773" sldId="377"/>
        </pc:sldMkLst>
        <pc:spChg chg="mod">
          <ac:chgData name="Ahlstrand, Melissa" userId="S::ahlstrand_m@cde.state.co.us::bad13797-8c92-4cbd-9df0-e50737c49789" providerId="AD" clId="Web-{781C6C00-1D71-4BC8-B0F5-8297A8CAB8EF}" dt="2022-03-17T19:23:53.132" v="22" actId="20577"/>
          <ac:spMkLst>
            <pc:docMk/>
            <pc:sldMk cId="375398773" sldId="377"/>
            <ac:spMk id="2" creationId="{1DB64000-D719-449A-A045-E0EDFBE16961}"/>
          </ac:spMkLst>
        </pc:spChg>
      </pc:sldChg>
      <pc:sldChg chg="modSp">
        <pc:chgData name="Ahlstrand, Melissa" userId="S::ahlstrand_m@cde.state.co.us::bad13797-8c92-4cbd-9df0-e50737c49789" providerId="AD" clId="Web-{781C6C00-1D71-4BC8-B0F5-8297A8CAB8EF}" dt="2022-03-17T19:30:19.261" v="51" actId="1076"/>
        <pc:sldMkLst>
          <pc:docMk/>
          <pc:sldMk cId="3687328261" sldId="391"/>
        </pc:sldMkLst>
        <pc:spChg chg="mod">
          <ac:chgData name="Ahlstrand, Melissa" userId="S::ahlstrand_m@cde.state.co.us::bad13797-8c92-4cbd-9df0-e50737c49789" providerId="AD" clId="Web-{781C6C00-1D71-4BC8-B0F5-8297A8CAB8EF}" dt="2022-03-17T19:30:03.432" v="50" actId="20577"/>
          <ac:spMkLst>
            <pc:docMk/>
            <pc:sldMk cId="3687328261" sldId="391"/>
            <ac:spMk id="2" creationId="{6E3CBF29-690C-4937-88C3-133A31AA2944}"/>
          </ac:spMkLst>
        </pc:spChg>
        <pc:spChg chg="mod">
          <ac:chgData name="Ahlstrand, Melissa" userId="S::ahlstrand_m@cde.state.co.us::bad13797-8c92-4cbd-9df0-e50737c49789" providerId="AD" clId="Web-{781C6C00-1D71-4BC8-B0F5-8297A8CAB8EF}" dt="2022-03-17T19:30:19.261" v="51" actId="1076"/>
          <ac:spMkLst>
            <pc:docMk/>
            <pc:sldMk cId="3687328261" sldId="391"/>
            <ac:spMk id="3" creationId="{57B9ECCB-589F-4C46-BEDB-352166765354}"/>
          </ac:spMkLst>
        </pc:spChg>
      </pc:sldChg>
    </pc:docChg>
  </pc:docChgLst>
  <pc:docChgLst>
    <pc:chgData name="Ahlstrand, Melissa" userId="S::ahlstrand_m@cde.state.co.us::bad13797-8c92-4cbd-9df0-e50737c49789" providerId="AD" clId="Web-{A36AACD8-95B0-4EC5-A2FE-B538E22A3D30}"/>
    <pc:docChg chg="">
      <pc:chgData name="Ahlstrand, Melissa" userId="S::ahlstrand_m@cde.state.co.us::bad13797-8c92-4cbd-9df0-e50737c49789" providerId="AD" clId="Web-{A36AACD8-95B0-4EC5-A2FE-B538E22A3D30}" dt="2022-03-17T19:05:10.583" v="0"/>
      <pc:docMkLst>
        <pc:docMk/>
      </pc:docMkLst>
      <pc:sldChg chg="delCm">
        <pc:chgData name="Ahlstrand, Melissa" userId="S::ahlstrand_m@cde.state.co.us::bad13797-8c92-4cbd-9df0-e50737c49789" providerId="AD" clId="Web-{A36AACD8-95B0-4EC5-A2FE-B538E22A3D30}" dt="2022-03-17T19:05:10.583" v="0"/>
        <pc:sldMkLst>
          <pc:docMk/>
          <pc:sldMk cId="0" sldId="256"/>
        </pc:sldMkLst>
      </pc:sldChg>
    </pc:docChg>
  </pc:docChgLst>
  <pc:docChgLst>
    <pc:chgData name="Hutton, Whitney" userId="S::hutton_w@cde.state.co.us::6fda1f9a-6c53-4de3-aaf0-4d6fc311d42f" providerId="AD" clId="Web-{1899CC0A-00B2-4817-A7AD-2867B2EE638F}"/>
    <pc:docChg chg="mod">
      <pc:chgData name="Hutton, Whitney" userId="S::hutton_w@cde.state.co.us::6fda1f9a-6c53-4de3-aaf0-4d6fc311d42f" providerId="AD" clId="Web-{1899CC0A-00B2-4817-A7AD-2867B2EE638F}" dt="2021-12-09T17:06:00.252" v="2"/>
      <pc:docMkLst>
        <pc:docMk/>
      </pc:docMkLst>
      <pc:sldChg chg="modCm">
        <pc:chgData name="Hutton, Whitney" userId="S::hutton_w@cde.state.co.us::6fda1f9a-6c53-4de3-aaf0-4d6fc311d42f" providerId="AD" clId="Web-{1899CC0A-00B2-4817-A7AD-2867B2EE638F}" dt="2021-12-09T17:04:09.266" v="1"/>
        <pc:sldMkLst>
          <pc:docMk/>
          <pc:sldMk cId="971215252" sldId="298"/>
        </pc:sldMkLst>
      </pc:sldChg>
      <pc:sldChg chg="modCm">
        <pc:chgData name="Hutton, Whitney" userId="S::hutton_w@cde.state.co.us::6fda1f9a-6c53-4de3-aaf0-4d6fc311d42f" providerId="AD" clId="Web-{1899CC0A-00B2-4817-A7AD-2867B2EE638F}" dt="2021-12-09T17:06:00.252" v="2"/>
        <pc:sldMkLst>
          <pc:docMk/>
          <pc:sldMk cId="1111798330" sldId="357"/>
        </pc:sldMkLst>
      </pc:sldChg>
    </pc:docChg>
  </pc:docChgLst>
  <pc:docChgLst>
    <pc:chgData name="Ahlstrand, Melissa" userId="bad13797-8c92-4cbd-9df0-e50737c49789" providerId="ADAL" clId="{E5315DC2-F7B8-4171-B183-D83AC8985543}"/>
    <pc:docChg chg="undo custSel addSld delSld modSld sldOrd delMainMaster">
      <pc:chgData name="Ahlstrand, Melissa" userId="bad13797-8c92-4cbd-9df0-e50737c49789" providerId="ADAL" clId="{E5315DC2-F7B8-4171-B183-D83AC8985543}" dt="2021-12-09T21:41:43.263" v="9593" actId="113"/>
      <pc:docMkLst>
        <pc:docMk/>
      </pc:docMkLst>
      <pc:sldChg chg="addCm delCm">
        <pc:chgData name="Ahlstrand, Melissa" userId="bad13797-8c92-4cbd-9df0-e50737c49789" providerId="ADAL" clId="{E5315DC2-F7B8-4171-B183-D83AC8985543}" dt="2021-12-09T21:37:26.093" v="9585"/>
        <pc:sldMkLst>
          <pc:docMk/>
          <pc:sldMk cId="0" sldId="256"/>
        </pc:sldMkLst>
      </pc:sldChg>
      <pc:sldChg chg="del">
        <pc:chgData name="Ahlstrand, Melissa" userId="bad13797-8c92-4cbd-9df0-e50737c49789" providerId="ADAL" clId="{E5315DC2-F7B8-4171-B183-D83AC8985543}" dt="2021-12-06T18:15:14.213" v="2326" actId="47"/>
        <pc:sldMkLst>
          <pc:docMk/>
          <pc:sldMk cId="0" sldId="281"/>
        </pc:sldMkLst>
      </pc:sldChg>
      <pc:sldChg chg="del mod modShow">
        <pc:chgData name="Ahlstrand, Melissa" userId="bad13797-8c92-4cbd-9df0-e50737c49789" providerId="ADAL" clId="{E5315DC2-F7B8-4171-B183-D83AC8985543}" dt="2021-12-06T18:14:22.073" v="2299" actId="47"/>
        <pc:sldMkLst>
          <pc:docMk/>
          <pc:sldMk cId="1844821379" sldId="283"/>
        </pc:sldMkLst>
      </pc:sldChg>
      <pc:sldChg chg="del">
        <pc:chgData name="Ahlstrand, Melissa" userId="bad13797-8c92-4cbd-9df0-e50737c49789" providerId="ADAL" clId="{E5315DC2-F7B8-4171-B183-D83AC8985543}" dt="2021-12-06T18:14:35.213" v="2306" actId="47"/>
        <pc:sldMkLst>
          <pc:docMk/>
          <pc:sldMk cId="1393599012" sldId="285"/>
        </pc:sldMkLst>
      </pc:sldChg>
      <pc:sldChg chg="del">
        <pc:chgData name="Ahlstrand, Melissa" userId="bad13797-8c92-4cbd-9df0-e50737c49789" providerId="ADAL" clId="{E5315DC2-F7B8-4171-B183-D83AC8985543}" dt="2021-12-06T18:14:43.804" v="2311" actId="47"/>
        <pc:sldMkLst>
          <pc:docMk/>
          <pc:sldMk cId="2670871968" sldId="286"/>
        </pc:sldMkLst>
      </pc:sldChg>
      <pc:sldChg chg="del">
        <pc:chgData name="Ahlstrand, Melissa" userId="bad13797-8c92-4cbd-9df0-e50737c49789" providerId="ADAL" clId="{E5315DC2-F7B8-4171-B183-D83AC8985543}" dt="2021-12-06T18:15:03.502" v="2318" actId="47"/>
        <pc:sldMkLst>
          <pc:docMk/>
          <pc:sldMk cId="595195906" sldId="287"/>
        </pc:sldMkLst>
      </pc:sldChg>
      <pc:sldChg chg="del">
        <pc:chgData name="Ahlstrand, Melissa" userId="bad13797-8c92-4cbd-9df0-e50737c49789" providerId="ADAL" clId="{E5315DC2-F7B8-4171-B183-D83AC8985543}" dt="2021-12-06T18:15:08.106" v="2322" actId="47"/>
        <pc:sldMkLst>
          <pc:docMk/>
          <pc:sldMk cId="1471090323" sldId="288"/>
        </pc:sldMkLst>
      </pc:sldChg>
      <pc:sldChg chg="del">
        <pc:chgData name="Ahlstrand, Melissa" userId="bad13797-8c92-4cbd-9df0-e50737c49789" providerId="ADAL" clId="{E5315DC2-F7B8-4171-B183-D83AC8985543}" dt="2021-12-06T18:14:30.975" v="2303" actId="47"/>
        <pc:sldMkLst>
          <pc:docMk/>
          <pc:sldMk cId="2880337638" sldId="289"/>
        </pc:sldMkLst>
      </pc:sldChg>
      <pc:sldChg chg="del">
        <pc:chgData name="Ahlstrand, Melissa" userId="bad13797-8c92-4cbd-9df0-e50737c49789" providerId="ADAL" clId="{E5315DC2-F7B8-4171-B183-D83AC8985543}" dt="2021-12-06T18:15:15.215" v="2327" actId="47"/>
        <pc:sldMkLst>
          <pc:docMk/>
          <pc:sldMk cId="3464121735" sldId="290"/>
        </pc:sldMkLst>
      </pc:sldChg>
      <pc:sldChg chg="del">
        <pc:chgData name="Ahlstrand, Melissa" userId="bad13797-8c92-4cbd-9df0-e50737c49789" providerId="ADAL" clId="{E5315DC2-F7B8-4171-B183-D83AC8985543}" dt="2021-12-06T18:14:29.303" v="2302" actId="47"/>
        <pc:sldMkLst>
          <pc:docMk/>
          <pc:sldMk cId="2785877799" sldId="291"/>
        </pc:sldMkLst>
      </pc:sldChg>
      <pc:sldChg chg="add del mod modShow">
        <pc:chgData name="Ahlstrand, Melissa" userId="bad13797-8c92-4cbd-9df0-e50737c49789" providerId="ADAL" clId="{E5315DC2-F7B8-4171-B183-D83AC8985543}" dt="2021-12-06T18:14:23.621" v="2300" actId="47"/>
        <pc:sldMkLst>
          <pc:docMk/>
          <pc:sldMk cId="355247165" sldId="292"/>
        </pc:sldMkLst>
      </pc:sldChg>
      <pc:sldChg chg="del">
        <pc:chgData name="Ahlstrand, Melissa" userId="bad13797-8c92-4cbd-9df0-e50737c49789" providerId="ADAL" clId="{E5315DC2-F7B8-4171-B183-D83AC8985543}" dt="2021-12-06T18:14:33.895" v="2305" actId="47"/>
        <pc:sldMkLst>
          <pc:docMk/>
          <pc:sldMk cId="3939796503" sldId="293"/>
        </pc:sldMkLst>
      </pc:sldChg>
      <pc:sldChg chg="del">
        <pc:chgData name="Ahlstrand, Melissa" userId="bad13797-8c92-4cbd-9df0-e50737c49789" providerId="ADAL" clId="{E5315DC2-F7B8-4171-B183-D83AC8985543}" dt="2021-12-06T18:14:42.589" v="2310" actId="47"/>
        <pc:sldMkLst>
          <pc:docMk/>
          <pc:sldMk cId="2527563323" sldId="294"/>
        </pc:sldMkLst>
      </pc:sldChg>
      <pc:sldChg chg="del">
        <pc:chgData name="Ahlstrand, Melissa" userId="bad13797-8c92-4cbd-9df0-e50737c49789" providerId="ADAL" clId="{E5315DC2-F7B8-4171-B183-D83AC8985543}" dt="2021-12-06T18:14:52.597" v="2313" actId="47"/>
        <pc:sldMkLst>
          <pc:docMk/>
          <pc:sldMk cId="3821822396" sldId="295"/>
        </pc:sldMkLst>
      </pc:sldChg>
      <pc:sldChg chg="del">
        <pc:chgData name="Ahlstrand, Melissa" userId="bad13797-8c92-4cbd-9df0-e50737c49789" providerId="ADAL" clId="{E5315DC2-F7B8-4171-B183-D83AC8985543}" dt="2021-12-06T18:15:07.053" v="2321" actId="47"/>
        <pc:sldMkLst>
          <pc:docMk/>
          <pc:sldMk cId="3201476053" sldId="296"/>
        </pc:sldMkLst>
      </pc:sldChg>
      <pc:sldChg chg="modSp mod delCm">
        <pc:chgData name="Ahlstrand, Melissa" userId="bad13797-8c92-4cbd-9df0-e50737c49789" providerId="ADAL" clId="{E5315DC2-F7B8-4171-B183-D83AC8985543}" dt="2021-12-09T21:09:10.374" v="9584"/>
        <pc:sldMkLst>
          <pc:docMk/>
          <pc:sldMk cId="971215252" sldId="298"/>
        </pc:sldMkLst>
        <pc:spChg chg="mod">
          <ac:chgData name="Ahlstrand, Melissa" userId="bad13797-8c92-4cbd-9df0-e50737c49789" providerId="ADAL" clId="{E5315DC2-F7B8-4171-B183-D83AC8985543}" dt="2021-12-06T18:07:00.191" v="2273" actId="1076"/>
          <ac:spMkLst>
            <pc:docMk/>
            <pc:sldMk cId="971215252" sldId="298"/>
            <ac:spMk id="955" creationId="{00000000-0000-0000-0000-000000000000}"/>
          </ac:spMkLst>
        </pc:spChg>
      </pc:sldChg>
      <pc:sldChg chg="mod modShow">
        <pc:chgData name="Ahlstrand, Melissa" userId="bad13797-8c92-4cbd-9df0-e50737c49789" providerId="ADAL" clId="{E5315DC2-F7B8-4171-B183-D83AC8985543}" dt="2021-12-06T18:07:38.353" v="2274" actId="729"/>
        <pc:sldMkLst>
          <pc:docMk/>
          <pc:sldMk cId="3375371583" sldId="300"/>
        </pc:sldMkLst>
      </pc:sldChg>
      <pc:sldChg chg="del">
        <pc:chgData name="Ahlstrand, Melissa" userId="bad13797-8c92-4cbd-9df0-e50737c49789" providerId="ADAL" clId="{E5315DC2-F7B8-4171-B183-D83AC8985543}" dt="2021-12-06T18:13:30.083" v="2296" actId="47"/>
        <pc:sldMkLst>
          <pc:docMk/>
          <pc:sldMk cId="4169334904" sldId="301"/>
        </pc:sldMkLst>
      </pc:sldChg>
      <pc:sldChg chg="del">
        <pc:chgData name="Ahlstrand, Melissa" userId="bad13797-8c92-4cbd-9df0-e50737c49789" providerId="ADAL" clId="{E5315DC2-F7B8-4171-B183-D83AC8985543}" dt="2021-12-06T18:14:53.781" v="2314" actId="47"/>
        <pc:sldMkLst>
          <pc:docMk/>
          <pc:sldMk cId="1071411398" sldId="302"/>
        </pc:sldMkLst>
      </pc:sldChg>
      <pc:sldChg chg="del">
        <pc:chgData name="Ahlstrand, Melissa" userId="bad13797-8c92-4cbd-9df0-e50737c49789" providerId="ADAL" clId="{E5315DC2-F7B8-4171-B183-D83AC8985543}" dt="2021-12-06T18:15:09.855" v="2323" actId="47"/>
        <pc:sldMkLst>
          <pc:docMk/>
          <pc:sldMk cId="1970018403" sldId="303"/>
        </pc:sldMkLst>
      </pc:sldChg>
      <pc:sldChg chg="del">
        <pc:chgData name="Ahlstrand, Melissa" userId="bad13797-8c92-4cbd-9df0-e50737c49789" providerId="ADAL" clId="{E5315DC2-F7B8-4171-B183-D83AC8985543}" dt="2021-12-06T18:15:17.430" v="2328" actId="47"/>
        <pc:sldMkLst>
          <pc:docMk/>
          <pc:sldMk cId="3755661642" sldId="304"/>
        </pc:sldMkLst>
      </pc:sldChg>
      <pc:sldChg chg="del">
        <pc:chgData name="Ahlstrand, Melissa" userId="bad13797-8c92-4cbd-9df0-e50737c49789" providerId="ADAL" clId="{E5315DC2-F7B8-4171-B183-D83AC8985543}" dt="2021-12-06T18:15:27.187" v="2331" actId="47"/>
        <pc:sldMkLst>
          <pc:docMk/>
          <pc:sldMk cId="1017824665" sldId="305"/>
        </pc:sldMkLst>
      </pc:sldChg>
      <pc:sldChg chg="del">
        <pc:chgData name="Ahlstrand, Melissa" userId="bad13797-8c92-4cbd-9df0-e50737c49789" providerId="ADAL" clId="{E5315DC2-F7B8-4171-B183-D83AC8985543}" dt="2021-12-06T18:14:37.521" v="2307" actId="47"/>
        <pc:sldMkLst>
          <pc:docMk/>
          <pc:sldMk cId="218154389" sldId="306"/>
        </pc:sldMkLst>
      </pc:sldChg>
      <pc:sldChg chg="del">
        <pc:chgData name="Ahlstrand, Melissa" userId="bad13797-8c92-4cbd-9df0-e50737c49789" providerId="ADAL" clId="{E5315DC2-F7B8-4171-B183-D83AC8985543}" dt="2021-12-06T18:14:55.885" v="2315" actId="47"/>
        <pc:sldMkLst>
          <pc:docMk/>
          <pc:sldMk cId="1306155743" sldId="307"/>
        </pc:sldMkLst>
      </pc:sldChg>
      <pc:sldChg chg="del">
        <pc:chgData name="Ahlstrand, Melissa" userId="bad13797-8c92-4cbd-9df0-e50737c49789" providerId="ADAL" clId="{E5315DC2-F7B8-4171-B183-D83AC8985543}" dt="2021-12-06T18:14:58.160" v="2316" actId="47"/>
        <pc:sldMkLst>
          <pc:docMk/>
          <pc:sldMk cId="4200823170" sldId="308"/>
        </pc:sldMkLst>
      </pc:sldChg>
      <pc:sldChg chg="del">
        <pc:chgData name="Ahlstrand, Melissa" userId="bad13797-8c92-4cbd-9df0-e50737c49789" providerId="ADAL" clId="{E5315DC2-F7B8-4171-B183-D83AC8985543}" dt="2021-12-06T18:15:00.185" v="2317" actId="47"/>
        <pc:sldMkLst>
          <pc:docMk/>
          <pc:sldMk cId="300135139" sldId="310"/>
        </pc:sldMkLst>
      </pc:sldChg>
      <pc:sldChg chg="addSp modSp mod">
        <pc:chgData name="Ahlstrand, Melissa" userId="bad13797-8c92-4cbd-9df0-e50737c49789" providerId="ADAL" clId="{E5315DC2-F7B8-4171-B183-D83AC8985543}" dt="2021-12-06T18:11:59.492" v="2295" actId="1582"/>
        <pc:sldMkLst>
          <pc:docMk/>
          <pc:sldMk cId="3431804890" sldId="311"/>
        </pc:sldMkLst>
        <pc:spChg chg="mod">
          <ac:chgData name="Ahlstrand, Melissa" userId="bad13797-8c92-4cbd-9df0-e50737c49789" providerId="ADAL" clId="{E5315DC2-F7B8-4171-B183-D83AC8985543}" dt="2021-12-06T18:11:37.405" v="2294" actId="255"/>
          <ac:spMkLst>
            <pc:docMk/>
            <pc:sldMk cId="3431804890" sldId="311"/>
            <ac:spMk id="3" creationId="{1AD7DEF5-AA53-430C-8BFC-B7CD3EA122B3}"/>
          </ac:spMkLst>
        </pc:spChg>
        <pc:spChg chg="add mod">
          <ac:chgData name="Ahlstrand, Melissa" userId="bad13797-8c92-4cbd-9df0-e50737c49789" providerId="ADAL" clId="{E5315DC2-F7B8-4171-B183-D83AC8985543}" dt="2021-12-06T18:11:59.492" v="2295" actId="1582"/>
          <ac:spMkLst>
            <pc:docMk/>
            <pc:sldMk cId="3431804890" sldId="311"/>
            <ac:spMk id="4" creationId="{59BFBA91-CB85-4D16-87BD-2EBD3585F992}"/>
          </ac:spMkLst>
        </pc:spChg>
      </pc:sldChg>
      <pc:sldChg chg="ord">
        <pc:chgData name="Ahlstrand, Melissa" userId="bad13797-8c92-4cbd-9df0-e50737c49789" providerId="ADAL" clId="{E5315DC2-F7B8-4171-B183-D83AC8985543}" dt="2021-12-06T18:17:47.174" v="2340"/>
        <pc:sldMkLst>
          <pc:docMk/>
          <pc:sldMk cId="3129142524" sldId="312"/>
        </pc:sldMkLst>
      </pc:sldChg>
      <pc:sldChg chg="ord">
        <pc:chgData name="Ahlstrand, Melissa" userId="bad13797-8c92-4cbd-9df0-e50737c49789" providerId="ADAL" clId="{E5315DC2-F7B8-4171-B183-D83AC8985543}" dt="2021-12-06T18:17:33.176" v="2336"/>
        <pc:sldMkLst>
          <pc:docMk/>
          <pc:sldMk cId="460369642" sldId="314"/>
        </pc:sldMkLst>
      </pc:sldChg>
      <pc:sldChg chg="ord">
        <pc:chgData name="Ahlstrand, Melissa" userId="bad13797-8c92-4cbd-9df0-e50737c49789" providerId="ADAL" clId="{E5315DC2-F7B8-4171-B183-D83AC8985543}" dt="2021-12-06T18:17:40.082" v="2338"/>
        <pc:sldMkLst>
          <pc:docMk/>
          <pc:sldMk cId="1911712717" sldId="315"/>
        </pc:sldMkLst>
      </pc:sldChg>
      <pc:sldChg chg="ord">
        <pc:chgData name="Ahlstrand, Melissa" userId="bad13797-8c92-4cbd-9df0-e50737c49789" providerId="ADAL" clId="{E5315DC2-F7B8-4171-B183-D83AC8985543}" dt="2021-12-06T18:17:52.992" v="2342"/>
        <pc:sldMkLst>
          <pc:docMk/>
          <pc:sldMk cId="2622015721" sldId="316"/>
        </pc:sldMkLst>
      </pc:sldChg>
      <pc:sldChg chg="del">
        <pc:chgData name="Ahlstrand, Melissa" userId="bad13797-8c92-4cbd-9df0-e50737c49789" providerId="ADAL" clId="{E5315DC2-F7B8-4171-B183-D83AC8985543}" dt="2021-12-06T18:15:04.588" v="2319" actId="47"/>
        <pc:sldMkLst>
          <pc:docMk/>
          <pc:sldMk cId="3969904038" sldId="317"/>
        </pc:sldMkLst>
      </pc:sldChg>
      <pc:sldChg chg="del">
        <pc:chgData name="Ahlstrand, Melissa" userId="bad13797-8c92-4cbd-9df0-e50737c49789" providerId="ADAL" clId="{E5315DC2-F7B8-4171-B183-D83AC8985543}" dt="2021-12-06T18:14:40.319" v="2308" actId="47"/>
        <pc:sldMkLst>
          <pc:docMk/>
          <pc:sldMk cId="192148247" sldId="318"/>
        </pc:sldMkLst>
      </pc:sldChg>
      <pc:sldChg chg="del">
        <pc:chgData name="Ahlstrand, Melissa" userId="bad13797-8c92-4cbd-9df0-e50737c49789" providerId="ADAL" clId="{E5315DC2-F7B8-4171-B183-D83AC8985543}" dt="2021-12-06T18:15:10.910" v="2324" actId="47"/>
        <pc:sldMkLst>
          <pc:docMk/>
          <pc:sldMk cId="1919242703" sldId="319"/>
        </pc:sldMkLst>
      </pc:sldChg>
      <pc:sldChg chg="del">
        <pc:chgData name="Ahlstrand, Melissa" userId="bad13797-8c92-4cbd-9df0-e50737c49789" providerId="ADAL" clId="{E5315DC2-F7B8-4171-B183-D83AC8985543}" dt="2021-12-06T18:15:18.839" v="2329" actId="47"/>
        <pc:sldMkLst>
          <pc:docMk/>
          <pc:sldMk cId="254960482" sldId="320"/>
        </pc:sldMkLst>
      </pc:sldChg>
      <pc:sldChg chg="del">
        <pc:chgData name="Ahlstrand, Melissa" userId="bad13797-8c92-4cbd-9df0-e50737c49789" providerId="ADAL" clId="{E5315DC2-F7B8-4171-B183-D83AC8985543}" dt="2021-12-06T18:15:25.115" v="2330" actId="47"/>
        <pc:sldMkLst>
          <pc:docMk/>
          <pc:sldMk cId="1608909557" sldId="321"/>
        </pc:sldMkLst>
      </pc:sldChg>
      <pc:sldChg chg="modSp mod">
        <pc:chgData name="Ahlstrand, Melissa" userId="bad13797-8c92-4cbd-9df0-e50737c49789" providerId="ADAL" clId="{E5315DC2-F7B8-4171-B183-D83AC8985543}" dt="2021-12-09T21:41:43.263" v="9593" actId="113"/>
        <pc:sldMkLst>
          <pc:docMk/>
          <pc:sldMk cId="1649999938" sldId="324"/>
        </pc:sldMkLst>
        <pc:spChg chg="mod">
          <ac:chgData name="Ahlstrand, Melissa" userId="bad13797-8c92-4cbd-9df0-e50737c49789" providerId="ADAL" clId="{E5315DC2-F7B8-4171-B183-D83AC8985543}" dt="2021-12-09T21:41:43.263" v="9593" actId="113"/>
          <ac:spMkLst>
            <pc:docMk/>
            <pc:sldMk cId="1649999938" sldId="324"/>
            <ac:spMk id="2" creationId="{EBAA6B01-2E08-423C-9D64-7C8C2784C7BB}"/>
          </ac:spMkLst>
        </pc:spChg>
        <pc:spChg chg="mod">
          <ac:chgData name="Ahlstrand, Melissa" userId="bad13797-8c92-4cbd-9df0-e50737c49789" providerId="ADAL" clId="{E5315DC2-F7B8-4171-B183-D83AC8985543}" dt="2021-12-08T18:40:26.885" v="5776" actId="21"/>
          <ac:spMkLst>
            <pc:docMk/>
            <pc:sldMk cId="1649999938" sldId="324"/>
            <ac:spMk id="3" creationId="{40BF5738-C3A6-4A3D-A3D7-94B1DD2ADC2B}"/>
          </ac:spMkLst>
        </pc:spChg>
      </pc:sldChg>
      <pc:sldChg chg="del">
        <pc:chgData name="Ahlstrand, Melissa" userId="bad13797-8c92-4cbd-9df0-e50737c49789" providerId="ADAL" clId="{E5315DC2-F7B8-4171-B183-D83AC8985543}" dt="2021-12-06T18:14:25.005" v="2301" actId="47"/>
        <pc:sldMkLst>
          <pc:docMk/>
          <pc:sldMk cId="1699499020" sldId="329"/>
        </pc:sldMkLst>
      </pc:sldChg>
      <pc:sldChg chg="del">
        <pc:chgData name="Ahlstrand, Melissa" userId="bad13797-8c92-4cbd-9df0-e50737c49789" providerId="ADAL" clId="{E5315DC2-F7B8-4171-B183-D83AC8985543}" dt="2021-12-06T18:14:32.341" v="2304" actId="47"/>
        <pc:sldMkLst>
          <pc:docMk/>
          <pc:sldMk cId="1279536640" sldId="330"/>
        </pc:sldMkLst>
      </pc:sldChg>
      <pc:sldChg chg="del">
        <pc:chgData name="Ahlstrand, Melissa" userId="bad13797-8c92-4cbd-9df0-e50737c49789" providerId="ADAL" clId="{E5315DC2-F7B8-4171-B183-D83AC8985543}" dt="2021-12-06T18:14:41.499" v="2309" actId="47"/>
        <pc:sldMkLst>
          <pc:docMk/>
          <pc:sldMk cId="3928949305" sldId="331"/>
        </pc:sldMkLst>
      </pc:sldChg>
      <pc:sldChg chg="del">
        <pc:chgData name="Ahlstrand, Melissa" userId="bad13797-8c92-4cbd-9df0-e50737c49789" providerId="ADAL" clId="{E5315DC2-F7B8-4171-B183-D83AC8985543}" dt="2021-12-06T18:14:46.553" v="2312" actId="47"/>
        <pc:sldMkLst>
          <pc:docMk/>
          <pc:sldMk cId="2094242537" sldId="332"/>
        </pc:sldMkLst>
      </pc:sldChg>
      <pc:sldChg chg="del">
        <pc:chgData name="Ahlstrand, Melissa" userId="bad13797-8c92-4cbd-9df0-e50737c49789" providerId="ADAL" clId="{E5315DC2-F7B8-4171-B183-D83AC8985543}" dt="2021-12-06T18:15:05.789" v="2320" actId="47"/>
        <pc:sldMkLst>
          <pc:docMk/>
          <pc:sldMk cId="4223512908" sldId="333"/>
        </pc:sldMkLst>
      </pc:sldChg>
      <pc:sldChg chg="del">
        <pc:chgData name="Ahlstrand, Melissa" userId="bad13797-8c92-4cbd-9df0-e50737c49789" providerId="ADAL" clId="{E5315DC2-F7B8-4171-B183-D83AC8985543}" dt="2021-12-06T18:15:13.228" v="2325" actId="47"/>
        <pc:sldMkLst>
          <pc:docMk/>
          <pc:sldMk cId="4185912042" sldId="334"/>
        </pc:sldMkLst>
      </pc:sldChg>
      <pc:sldChg chg="del">
        <pc:chgData name="Ahlstrand, Melissa" userId="bad13797-8c92-4cbd-9df0-e50737c49789" providerId="ADAL" clId="{E5315DC2-F7B8-4171-B183-D83AC8985543}" dt="2021-12-06T18:15:37.572" v="2332" actId="47"/>
        <pc:sldMkLst>
          <pc:docMk/>
          <pc:sldMk cId="545243379" sldId="335"/>
        </pc:sldMkLst>
      </pc:sldChg>
      <pc:sldChg chg="ord">
        <pc:chgData name="Ahlstrand, Melissa" userId="bad13797-8c92-4cbd-9df0-e50737c49789" providerId="ADAL" clId="{E5315DC2-F7B8-4171-B183-D83AC8985543}" dt="2021-12-06T18:18:05.201" v="2344"/>
        <pc:sldMkLst>
          <pc:docMk/>
          <pc:sldMk cId="1114340086" sldId="336"/>
        </pc:sldMkLst>
      </pc:sldChg>
      <pc:sldChg chg="mod modShow">
        <pc:chgData name="Ahlstrand, Melissa" userId="bad13797-8c92-4cbd-9df0-e50737c49789" providerId="ADAL" clId="{E5315DC2-F7B8-4171-B183-D83AC8985543}" dt="2021-12-06T18:18:12.904" v="2345" actId="729"/>
        <pc:sldMkLst>
          <pc:docMk/>
          <pc:sldMk cId="3203312883" sldId="337"/>
        </pc:sldMkLst>
      </pc:sldChg>
      <pc:sldChg chg="modSp new mod">
        <pc:chgData name="Ahlstrand, Melissa" userId="bad13797-8c92-4cbd-9df0-e50737c49789" providerId="ADAL" clId="{E5315DC2-F7B8-4171-B183-D83AC8985543}" dt="2021-11-24T16:23:50.607" v="32" actId="1076"/>
        <pc:sldMkLst>
          <pc:docMk/>
          <pc:sldMk cId="1734412941" sldId="340"/>
        </pc:sldMkLst>
        <pc:spChg chg="mod">
          <ac:chgData name="Ahlstrand, Melissa" userId="bad13797-8c92-4cbd-9df0-e50737c49789" providerId="ADAL" clId="{E5315DC2-F7B8-4171-B183-D83AC8985543}" dt="2021-11-24T16:23:50.607" v="32" actId="1076"/>
          <ac:spMkLst>
            <pc:docMk/>
            <pc:sldMk cId="1734412941" sldId="340"/>
            <ac:spMk id="2" creationId="{FF63C0D6-947E-4956-9082-4ECD4CE2EAD7}"/>
          </ac:spMkLst>
        </pc:spChg>
      </pc:sldChg>
      <pc:sldChg chg="delSp modSp add mod ord modClrScheme chgLayout modNotesTx">
        <pc:chgData name="Ahlstrand, Melissa" userId="bad13797-8c92-4cbd-9df0-e50737c49789" providerId="ADAL" clId="{E5315DC2-F7B8-4171-B183-D83AC8985543}" dt="2021-12-08T17:53:32.546" v="5421"/>
        <pc:sldMkLst>
          <pc:docMk/>
          <pc:sldMk cId="2710111151" sldId="341"/>
        </pc:sldMkLst>
        <pc:spChg chg="mod ord">
          <ac:chgData name="Ahlstrand, Melissa" userId="bad13797-8c92-4cbd-9df0-e50737c49789" providerId="ADAL" clId="{E5315DC2-F7B8-4171-B183-D83AC8985543}" dt="2021-12-08T17:44:15.139" v="5417" actId="255"/>
          <ac:spMkLst>
            <pc:docMk/>
            <pc:sldMk cId="2710111151" sldId="341"/>
            <ac:spMk id="2" creationId="{1DB64000-D719-449A-A045-E0EDFBE16961}"/>
          </ac:spMkLst>
        </pc:spChg>
        <pc:spChg chg="mod ord">
          <ac:chgData name="Ahlstrand, Melissa" userId="bad13797-8c92-4cbd-9df0-e50737c49789" providerId="ADAL" clId="{E5315DC2-F7B8-4171-B183-D83AC8985543}" dt="2021-11-24T16:31:57.418" v="133" actId="1076"/>
          <ac:spMkLst>
            <pc:docMk/>
            <pc:sldMk cId="2710111151" sldId="341"/>
            <ac:spMk id="3" creationId="{66411557-AC37-40CD-A8DA-E1910BE58623}"/>
          </ac:spMkLst>
        </pc:spChg>
        <pc:spChg chg="del mod">
          <ac:chgData name="Ahlstrand, Melissa" userId="bad13797-8c92-4cbd-9df0-e50737c49789" providerId="ADAL" clId="{E5315DC2-F7B8-4171-B183-D83AC8985543}" dt="2021-11-24T16:26:30.007" v="54" actId="478"/>
          <ac:spMkLst>
            <pc:docMk/>
            <pc:sldMk cId="2710111151" sldId="341"/>
            <ac:spMk id="7" creationId="{94596110-9E47-46E0-88AE-C04E709BB637}"/>
          </ac:spMkLst>
        </pc:spChg>
        <pc:spChg chg="del">
          <ac:chgData name="Ahlstrand, Melissa" userId="bad13797-8c92-4cbd-9df0-e50737c49789" providerId="ADAL" clId="{E5315DC2-F7B8-4171-B183-D83AC8985543}" dt="2021-11-24T16:26:17" v="52" actId="478"/>
          <ac:spMkLst>
            <pc:docMk/>
            <pc:sldMk cId="2710111151" sldId="341"/>
            <ac:spMk id="9" creationId="{235AF167-4D50-4826-A981-DA87949F8779}"/>
          </ac:spMkLst>
        </pc:spChg>
        <pc:spChg chg="del">
          <ac:chgData name="Ahlstrand, Melissa" userId="bad13797-8c92-4cbd-9df0-e50737c49789" providerId="ADAL" clId="{E5315DC2-F7B8-4171-B183-D83AC8985543}" dt="2021-11-24T16:26:26.242" v="53" actId="478"/>
          <ac:spMkLst>
            <pc:docMk/>
            <pc:sldMk cId="2710111151" sldId="341"/>
            <ac:spMk id="10" creationId="{40166D6A-2814-40CC-9C3C-5169DCE88888}"/>
          </ac:spMkLst>
        </pc:spChg>
      </pc:sldChg>
      <pc:sldChg chg="modSp add mod">
        <pc:chgData name="Ahlstrand, Melissa" userId="bad13797-8c92-4cbd-9df0-e50737c49789" providerId="ADAL" clId="{E5315DC2-F7B8-4171-B183-D83AC8985543}" dt="2021-12-08T19:13:48.717" v="7670" actId="207"/>
        <pc:sldMkLst>
          <pc:docMk/>
          <pc:sldMk cId="913968163" sldId="342"/>
        </pc:sldMkLst>
        <pc:spChg chg="mod">
          <ac:chgData name="Ahlstrand, Melissa" userId="bad13797-8c92-4cbd-9df0-e50737c49789" providerId="ADAL" clId="{E5315DC2-F7B8-4171-B183-D83AC8985543}" dt="2021-12-08T19:13:48.717" v="7670" actId="207"/>
          <ac:spMkLst>
            <pc:docMk/>
            <pc:sldMk cId="913968163" sldId="342"/>
            <ac:spMk id="2" creationId="{1DB64000-D719-449A-A045-E0EDFBE16961}"/>
          </ac:spMkLst>
        </pc:spChg>
        <pc:spChg chg="mod">
          <ac:chgData name="Ahlstrand, Melissa" userId="bad13797-8c92-4cbd-9df0-e50737c49789" providerId="ADAL" clId="{E5315DC2-F7B8-4171-B183-D83AC8985543}" dt="2021-11-24T18:05:49.445" v="262" actId="2711"/>
          <ac:spMkLst>
            <pc:docMk/>
            <pc:sldMk cId="913968163" sldId="342"/>
            <ac:spMk id="3" creationId="{66411557-AC37-40CD-A8DA-E1910BE58623}"/>
          </ac:spMkLst>
        </pc:spChg>
      </pc:sldChg>
      <pc:sldChg chg="modSp add mod">
        <pc:chgData name="Ahlstrand, Melissa" userId="bad13797-8c92-4cbd-9df0-e50737c49789" providerId="ADAL" clId="{E5315DC2-F7B8-4171-B183-D83AC8985543}" dt="2021-12-07T13:55:05.307" v="2364" actId="20577"/>
        <pc:sldMkLst>
          <pc:docMk/>
          <pc:sldMk cId="833731643" sldId="343"/>
        </pc:sldMkLst>
        <pc:spChg chg="mod">
          <ac:chgData name="Ahlstrand, Melissa" userId="bad13797-8c92-4cbd-9df0-e50737c49789" providerId="ADAL" clId="{E5315DC2-F7B8-4171-B183-D83AC8985543}" dt="2021-12-07T13:55:05.307" v="2364" actId="20577"/>
          <ac:spMkLst>
            <pc:docMk/>
            <pc:sldMk cId="833731643" sldId="343"/>
            <ac:spMk id="2" creationId="{1DB64000-D719-449A-A045-E0EDFBE16961}"/>
          </ac:spMkLst>
        </pc:spChg>
        <pc:spChg chg="mod">
          <ac:chgData name="Ahlstrand, Melissa" userId="bad13797-8c92-4cbd-9df0-e50737c49789" providerId="ADAL" clId="{E5315DC2-F7B8-4171-B183-D83AC8985543}" dt="2021-11-24T18:23:13.760" v="957" actId="14100"/>
          <ac:spMkLst>
            <pc:docMk/>
            <pc:sldMk cId="833731643" sldId="343"/>
            <ac:spMk id="3" creationId="{66411557-AC37-40CD-A8DA-E1910BE58623}"/>
          </ac:spMkLst>
        </pc:spChg>
      </pc:sldChg>
      <pc:sldChg chg="addSp delSp modSp add mod addCm delCm modCm">
        <pc:chgData name="Ahlstrand, Melissa" userId="bad13797-8c92-4cbd-9df0-e50737c49789" providerId="ADAL" clId="{E5315DC2-F7B8-4171-B183-D83AC8985543}" dt="2021-12-07T14:08:14.724" v="2754"/>
        <pc:sldMkLst>
          <pc:docMk/>
          <pc:sldMk cId="3369300930" sldId="344"/>
        </pc:sldMkLst>
        <pc:spChg chg="mod">
          <ac:chgData name="Ahlstrand, Melissa" userId="bad13797-8c92-4cbd-9df0-e50737c49789" providerId="ADAL" clId="{E5315DC2-F7B8-4171-B183-D83AC8985543}" dt="2021-12-07T14:08:02.806" v="2753" actId="5793"/>
          <ac:spMkLst>
            <pc:docMk/>
            <pc:sldMk cId="3369300930" sldId="344"/>
            <ac:spMk id="2" creationId="{1DB64000-D719-449A-A045-E0EDFBE16961}"/>
          </ac:spMkLst>
        </pc:spChg>
        <pc:spChg chg="mod">
          <ac:chgData name="Ahlstrand, Melissa" userId="bad13797-8c92-4cbd-9df0-e50737c49789" providerId="ADAL" clId="{E5315DC2-F7B8-4171-B183-D83AC8985543}" dt="2021-11-24T19:06:20.598" v="1004" actId="20577"/>
          <ac:spMkLst>
            <pc:docMk/>
            <pc:sldMk cId="3369300930" sldId="344"/>
            <ac:spMk id="3" creationId="{66411557-AC37-40CD-A8DA-E1910BE58623}"/>
          </ac:spMkLst>
        </pc:spChg>
        <pc:spChg chg="add del">
          <ac:chgData name="Ahlstrand, Melissa" userId="bad13797-8c92-4cbd-9df0-e50737c49789" providerId="ADAL" clId="{E5315DC2-F7B8-4171-B183-D83AC8985543}" dt="2021-11-24T19:07:06.058" v="1006" actId="22"/>
          <ac:spMkLst>
            <pc:docMk/>
            <pc:sldMk cId="3369300930" sldId="344"/>
            <ac:spMk id="5" creationId="{454281A1-8485-4B59-9003-9E89BD76A17E}"/>
          </ac:spMkLst>
        </pc:spChg>
      </pc:sldChg>
      <pc:sldChg chg="modSp add mod addCm delCm modCm">
        <pc:chgData name="Ahlstrand, Melissa" userId="bad13797-8c92-4cbd-9df0-e50737c49789" providerId="ADAL" clId="{E5315DC2-F7B8-4171-B183-D83AC8985543}" dt="2021-12-09T16:39:04.537" v="8591"/>
        <pc:sldMkLst>
          <pc:docMk/>
          <pc:sldMk cId="2833243991" sldId="345"/>
        </pc:sldMkLst>
        <pc:spChg chg="mod">
          <ac:chgData name="Ahlstrand, Melissa" userId="bad13797-8c92-4cbd-9df0-e50737c49789" providerId="ADAL" clId="{E5315DC2-F7B8-4171-B183-D83AC8985543}" dt="2021-11-24T19:24:55.078" v="1660" actId="20577"/>
          <ac:spMkLst>
            <pc:docMk/>
            <pc:sldMk cId="2833243991" sldId="345"/>
            <ac:spMk id="2" creationId="{1DB64000-D719-449A-A045-E0EDFBE16961}"/>
          </ac:spMkLst>
        </pc:spChg>
        <pc:spChg chg="mod">
          <ac:chgData name="Ahlstrand, Melissa" userId="bad13797-8c92-4cbd-9df0-e50737c49789" providerId="ADAL" clId="{E5315DC2-F7B8-4171-B183-D83AC8985543}" dt="2021-11-24T19:23:56.632" v="1605" actId="33524"/>
          <ac:spMkLst>
            <pc:docMk/>
            <pc:sldMk cId="2833243991" sldId="345"/>
            <ac:spMk id="3" creationId="{66411557-AC37-40CD-A8DA-E1910BE58623}"/>
          </ac:spMkLst>
        </pc:spChg>
      </pc:sldChg>
      <pc:sldChg chg="modSp add mod">
        <pc:chgData name="Ahlstrand, Melissa" userId="bad13797-8c92-4cbd-9df0-e50737c49789" providerId="ADAL" clId="{E5315DC2-F7B8-4171-B183-D83AC8985543}" dt="2021-12-09T16:50:53.583" v="9583" actId="113"/>
        <pc:sldMkLst>
          <pc:docMk/>
          <pc:sldMk cId="1586489339" sldId="346"/>
        </pc:sldMkLst>
        <pc:spChg chg="mod">
          <ac:chgData name="Ahlstrand, Melissa" userId="bad13797-8c92-4cbd-9df0-e50737c49789" providerId="ADAL" clId="{E5315DC2-F7B8-4171-B183-D83AC8985543}" dt="2021-12-09T16:50:53.583" v="9583" actId="113"/>
          <ac:spMkLst>
            <pc:docMk/>
            <pc:sldMk cId="1586489339" sldId="346"/>
            <ac:spMk id="2" creationId="{1DB64000-D719-449A-A045-E0EDFBE16961}"/>
          </ac:spMkLst>
        </pc:spChg>
        <pc:spChg chg="mod">
          <ac:chgData name="Ahlstrand, Melissa" userId="bad13797-8c92-4cbd-9df0-e50737c49789" providerId="ADAL" clId="{E5315DC2-F7B8-4171-B183-D83AC8985543}" dt="2021-11-24T19:27:00.602" v="1855" actId="14100"/>
          <ac:spMkLst>
            <pc:docMk/>
            <pc:sldMk cId="1586489339" sldId="346"/>
            <ac:spMk id="3" creationId="{66411557-AC37-40CD-A8DA-E1910BE58623}"/>
          </ac:spMkLst>
        </pc:spChg>
      </pc:sldChg>
      <pc:sldChg chg="modSp new mod addCm modNotesTx">
        <pc:chgData name="Ahlstrand, Melissa" userId="bad13797-8c92-4cbd-9df0-e50737c49789" providerId="ADAL" clId="{E5315DC2-F7B8-4171-B183-D83AC8985543}" dt="2021-12-08T18:46:41.176" v="5841"/>
        <pc:sldMkLst>
          <pc:docMk/>
          <pc:sldMk cId="3106784245" sldId="347"/>
        </pc:sldMkLst>
        <pc:spChg chg="mod">
          <ac:chgData name="Ahlstrand, Melissa" userId="bad13797-8c92-4cbd-9df0-e50737c49789" providerId="ADAL" clId="{E5315DC2-F7B8-4171-B183-D83AC8985543}" dt="2021-12-07T14:26:26.620" v="3938" actId="20577"/>
          <ac:spMkLst>
            <pc:docMk/>
            <pc:sldMk cId="3106784245" sldId="347"/>
            <ac:spMk id="2" creationId="{D9877835-FBE0-4D82-ACCF-135E73E7AF7A}"/>
          </ac:spMkLst>
        </pc:spChg>
        <pc:spChg chg="mod">
          <ac:chgData name="Ahlstrand, Melissa" userId="bad13797-8c92-4cbd-9df0-e50737c49789" providerId="ADAL" clId="{E5315DC2-F7B8-4171-B183-D83AC8985543}" dt="2021-12-07T14:23:25.428" v="3439" actId="20577"/>
          <ac:spMkLst>
            <pc:docMk/>
            <pc:sldMk cId="3106784245" sldId="347"/>
            <ac:spMk id="3" creationId="{44D180DE-1185-4F63-B874-71283EE9C8BC}"/>
          </ac:spMkLst>
        </pc:spChg>
      </pc:sldChg>
      <pc:sldChg chg="modSp add mod">
        <pc:chgData name="Ahlstrand, Melissa" userId="bad13797-8c92-4cbd-9df0-e50737c49789" providerId="ADAL" clId="{E5315DC2-F7B8-4171-B183-D83AC8985543}" dt="2021-12-08T19:05:07.478" v="7029" actId="255"/>
        <pc:sldMkLst>
          <pc:docMk/>
          <pc:sldMk cId="23346714" sldId="348"/>
        </pc:sldMkLst>
        <pc:spChg chg="mod">
          <ac:chgData name="Ahlstrand, Melissa" userId="bad13797-8c92-4cbd-9df0-e50737c49789" providerId="ADAL" clId="{E5315DC2-F7B8-4171-B183-D83AC8985543}" dt="2021-12-08T19:05:07.478" v="7029" actId="255"/>
          <ac:spMkLst>
            <pc:docMk/>
            <pc:sldMk cId="23346714" sldId="348"/>
            <ac:spMk id="2" creationId="{D9877835-FBE0-4D82-ACCF-135E73E7AF7A}"/>
          </ac:spMkLst>
        </pc:spChg>
        <pc:spChg chg="mod">
          <ac:chgData name="Ahlstrand, Melissa" userId="bad13797-8c92-4cbd-9df0-e50737c49789" providerId="ADAL" clId="{E5315DC2-F7B8-4171-B183-D83AC8985543}" dt="2021-12-08T18:48:14.324" v="5998" actId="255"/>
          <ac:spMkLst>
            <pc:docMk/>
            <pc:sldMk cId="23346714" sldId="348"/>
            <ac:spMk id="3" creationId="{44D180DE-1185-4F63-B874-71283EE9C8BC}"/>
          </ac:spMkLst>
        </pc:spChg>
      </pc:sldChg>
      <pc:sldChg chg="add">
        <pc:chgData name="Ahlstrand, Melissa" userId="bad13797-8c92-4cbd-9df0-e50737c49789" providerId="ADAL" clId="{E5315DC2-F7B8-4171-B183-D83AC8985543}" dt="2021-12-08T18:37:10.365" v="5422" actId="2890"/>
        <pc:sldMkLst>
          <pc:docMk/>
          <pc:sldMk cId="469123208" sldId="349"/>
        </pc:sldMkLst>
      </pc:sldChg>
      <pc:sldChg chg="modSp add mod ord">
        <pc:chgData name="Ahlstrand, Melissa" userId="bad13797-8c92-4cbd-9df0-e50737c49789" providerId="ADAL" clId="{E5315DC2-F7B8-4171-B183-D83AC8985543}" dt="2021-12-08T18:41:51.332" v="5837" actId="14100"/>
        <pc:sldMkLst>
          <pc:docMk/>
          <pc:sldMk cId="4104260309" sldId="350"/>
        </pc:sldMkLst>
        <pc:spChg chg="mod">
          <ac:chgData name="Ahlstrand, Melissa" userId="bad13797-8c92-4cbd-9df0-e50737c49789" providerId="ADAL" clId="{E5315DC2-F7B8-4171-B183-D83AC8985543}" dt="2021-12-08T18:41:51.332" v="5837" actId="14100"/>
          <ac:spMkLst>
            <pc:docMk/>
            <pc:sldMk cId="4104260309" sldId="350"/>
            <ac:spMk id="2" creationId="{9971FFBB-193F-4574-B933-847ED35DBAF5}"/>
          </ac:spMkLst>
        </pc:spChg>
      </pc:sldChg>
      <pc:sldChg chg="add del ord">
        <pc:chgData name="Ahlstrand, Melissa" userId="bad13797-8c92-4cbd-9df0-e50737c49789" providerId="ADAL" clId="{E5315DC2-F7B8-4171-B183-D83AC8985543}" dt="2021-12-09T16:48:55.145" v="9575" actId="47"/>
        <pc:sldMkLst>
          <pc:docMk/>
          <pc:sldMk cId="168831366" sldId="351"/>
        </pc:sldMkLst>
      </pc:sldChg>
      <pc:sldChg chg="modSp add mod">
        <pc:chgData name="Ahlstrand, Melissa" userId="bad13797-8c92-4cbd-9df0-e50737c49789" providerId="ADAL" clId="{E5315DC2-F7B8-4171-B183-D83AC8985543}" dt="2021-12-08T19:05:20.288" v="7031" actId="255"/>
        <pc:sldMkLst>
          <pc:docMk/>
          <pc:sldMk cId="2301464896" sldId="352"/>
        </pc:sldMkLst>
        <pc:spChg chg="mod">
          <ac:chgData name="Ahlstrand, Melissa" userId="bad13797-8c92-4cbd-9df0-e50737c49789" providerId="ADAL" clId="{E5315DC2-F7B8-4171-B183-D83AC8985543}" dt="2021-12-08T19:05:20.288" v="7031" actId="255"/>
          <ac:spMkLst>
            <pc:docMk/>
            <pc:sldMk cId="2301464896" sldId="352"/>
            <ac:spMk id="2" creationId="{D9877835-FBE0-4D82-ACCF-135E73E7AF7A}"/>
          </ac:spMkLst>
        </pc:spChg>
        <pc:spChg chg="mod">
          <ac:chgData name="Ahlstrand, Melissa" userId="bad13797-8c92-4cbd-9df0-e50737c49789" providerId="ADAL" clId="{E5315DC2-F7B8-4171-B183-D83AC8985543}" dt="2021-12-08T19:00:27.886" v="6393" actId="20577"/>
          <ac:spMkLst>
            <pc:docMk/>
            <pc:sldMk cId="2301464896" sldId="352"/>
            <ac:spMk id="3" creationId="{44D180DE-1185-4F63-B874-71283EE9C8BC}"/>
          </ac:spMkLst>
        </pc:spChg>
      </pc:sldChg>
      <pc:sldChg chg="modSp add mod">
        <pc:chgData name="Ahlstrand, Melissa" userId="bad13797-8c92-4cbd-9df0-e50737c49789" providerId="ADAL" clId="{E5315DC2-F7B8-4171-B183-D83AC8985543}" dt="2021-12-08T19:08:01.023" v="7398" actId="20577"/>
        <pc:sldMkLst>
          <pc:docMk/>
          <pc:sldMk cId="3013044608" sldId="353"/>
        </pc:sldMkLst>
        <pc:spChg chg="mod">
          <ac:chgData name="Ahlstrand, Melissa" userId="bad13797-8c92-4cbd-9df0-e50737c49789" providerId="ADAL" clId="{E5315DC2-F7B8-4171-B183-D83AC8985543}" dt="2021-12-08T19:08:01.023" v="7398" actId="20577"/>
          <ac:spMkLst>
            <pc:docMk/>
            <pc:sldMk cId="3013044608" sldId="353"/>
            <ac:spMk id="2" creationId="{D9877835-FBE0-4D82-ACCF-135E73E7AF7A}"/>
          </ac:spMkLst>
        </pc:spChg>
        <pc:spChg chg="mod">
          <ac:chgData name="Ahlstrand, Melissa" userId="bad13797-8c92-4cbd-9df0-e50737c49789" providerId="ADAL" clId="{E5315DC2-F7B8-4171-B183-D83AC8985543}" dt="2021-12-08T19:07:06.959" v="7167" actId="20577"/>
          <ac:spMkLst>
            <pc:docMk/>
            <pc:sldMk cId="3013044608" sldId="353"/>
            <ac:spMk id="3" creationId="{44D180DE-1185-4F63-B874-71283EE9C8BC}"/>
          </ac:spMkLst>
        </pc:spChg>
      </pc:sldChg>
      <pc:sldChg chg="addSp delSp modSp add mod modClrScheme chgLayout">
        <pc:chgData name="Ahlstrand, Melissa" userId="bad13797-8c92-4cbd-9df0-e50737c49789" providerId="ADAL" clId="{E5315DC2-F7B8-4171-B183-D83AC8985543}" dt="2021-12-08T19:16:50.481" v="7901" actId="14100"/>
        <pc:sldMkLst>
          <pc:docMk/>
          <pc:sldMk cId="1071411398" sldId="354"/>
        </pc:sldMkLst>
        <pc:spChg chg="del mod ord">
          <ac:chgData name="Ahlstrand, Melissa" userId="bad13797-8c92-4cbd-9df0-e50737c49789" providerId="ADAL" clId="{E5315DC2-F7B8-4171-B183-D83AC8985543}" dt="2021-12-08T19:15:35.265" v="7675" actId="700"/>
          <ac:spMkLst>
            <pc:docMk/>
            <pc:sldMk cId="1071411398" sldId="354"/>
            <ac:spMk id="2" creationId="{32E5C848-B44E-413B-BFBD-62849F794827}"/>
          </ac:spMkLst>
        </pc:spChg>
        <pc:spChg chg="add mod ord">
          <ac:chgData name="Ahlstrand, Melissa" userId="bad13797-8c92-4cbd-9df0-e50737c49789" providerId="ADAL" clId="{E5315DC2-F7B8-4171-B183-D83AC8985543}" dt="2021-12-08T19:15:35.265" v="7675" actId="700"/>
          <ac:spMkLst>
            <pc:docMk/>
            <pc:sldMk cId="1071411398" sldId="354"/>
            <ac:spMk id="3" creationId="{F88944AC-CC2A-4AE8-9541-BF14D6CA2F88}"/>
          </ac:spMkLst>
        </pc:spChg>
        <pc:spChg chg="mod ord">
          <ac:chgData name="Ahlstrand, Melissa" userId="bad13797-8c92-4cbd-9df0-e50737c49789" providerId="ADAL" clId="{E5315DC2-F7B8-4171-B183-D83AC8985543}" dt="2021-12-08T19:16:50.481" v="7901" actId="14100"/>
          <ac:spMkLst>
            <pc:docMk/>
            <pc:sldMk cId="1071411398" sldId="354"/>
            <ac:spMk id="1012" creationId="{00000000-0000-0000-0000-000000000000}"/>
          </ac:spMkLst>
        </pc:spChg>
      </pc:sldChg>
      <pc:sldChg chg="add del">
        <pc:chgData name="Ahlstrand, Melissa" userId="bad13797-8c92-4cbd-9df0-e50737c49789" providerId="ADAL" clId="{E5315DC2-F7B8-4171-B183-D83AC8985543}" dt="2021-12-08T19:17:02.100" v="7902" actId="47"/>
        <pc:sldMkLst>
          <pc:docMk/>
          <pc:sldMk cId="1306155743" sldId="355"/>
        </pc:sldMkLst>
      </pc:sldChg>
      <pc:sldChg chg="modSp add mod">
        <pc:chgData name="Ahlstrand, Melissa" userId="bad13797-8c92-4cbd-9df0-e50737c49789" providerId="ADAL" clId="{E5315DC2-F7B8-4171-B183-D83AC8985543}" dt="2021-12-08T19:26:25.982" v="8588" actId="5793"/>
        <pc:sldMkLst>
          <pc:docMk/>
          <pc:sldMk cId="3930082385" sldId="355"/>
        </pc:sldMkLst>
        <pc:spChg chg="mod">
          <ac:chgData name="Ahlstrand, Melissa" userId="bad13797-8c92-4cbd-9df0-e50737c49789" providerId="ADAL" clId="{E5315DC2-F7B8-4171-B183-D83AC8985543}" dt="2021-12-08T19:26:25.982" v="8588" actId="5793"/>
          <ac:spMkLst>
            <pc:docMk/>
            <pc:sldMk cId="3930082385" sldId="355"/>
            <ac:spMk id="2" creationId="{D9877835-FBE0-4D82-ACCF-135E73E7AF7A}"/>
          </ac:spMkLst>
        </pc:spChg>
        <pc:spChg chg="mod">
          <ac:chgData name="Ahlstrand, Melissa" userId="bad13797-8c92-4cbd-9df0-e50737c49789" providerId="ADAL" clId="{E5315DC2-F7B8-4171-B183-D83AC8985543}" dt="2021-12-08T19:21:09.438" v="8205" actId="20577"/>
          <ac:spMkLst>
            <pc:docMk/>
            <pc:sldMk cId="3930082385" sldId="355"/>
            <ac:spMk id="3" creationId="{44D180DE-1185-4F63-B874-71283EE9C8BC}"/>
          </ac:spMkLst>
        </pc:spChg>
      </pc:sldChg>
      <pc:sldChg chg="modSp add mod ord modClrScheme addCm chgLayout">
        <pc:chgData name="Ahlstrand, Melissa" userId="bad13797-8c92-4cbd-9df0-e50737c49789" providerId="ADAL" clId="{E5315DC2-F7B8-4171-B183-D83AC8985543}" dt="2021-12-09T16:50:41.274" v="9582" actId="1076"/>
        <pc:sldMkLst>
          <pc:docMk/>
          <pc:sldMk cId="1111798330" sldId="357"/>
        </pc:sldMkLst>
        <pc:spChg chg="mod ord">
          <ac:chgData name="Ahlstrand, Melissa" userId="bad13797-8c92-4cbd-9df0-e50737c49789" providerId="ADAL" clId="{E5315DC2-F7B8-4171-B183-D83AC8985543}" dt="2021-12-09T16:50:41.274" v="9582" actId="1076"/>
          <ac:spMkLst>
            <pc:docMk/>
            <pc:sldMk cId="1111798330" sldId="357"/>
            <ac:spMk id="2" creationId="{1DB64000-D719-449A-A045-E0EDFBE16961}"/>
          </ac:spMkLst>
        </pc:spChg>
        <pc:spChg chg="mod ord">
          <ac:chgData name="Ahlstrand, Melissa" userId="bad13797-8c92-4cbd-9df0-e50737c49789" providerId="ADAL" clId="{E5315DC2-F7B8-4171-B183-D83AC8985543}" dt="2021-12-09T16:49:09.415" v="9578" actId="14100"/>
          <ac:spMkLst>
            <pc:docMk/>
            <pc:sldMk cId="1111798330" sldId="357"/>
            <ac:spMk id="3" creationId="{66411557-AC37-40CD-A8DA-E1910BE58623}"/>
          </ac:spMkLst>
        </pc:spChg>
      </pc:sldChg>
      <pc:sldMasterChg chg="delSldLayout">
        <pc:chgData name="Ahlstrand, Melissa" userId="bad13797-8c92-4cbd-9df0-e50737c49789" providerId="ADAL" clId="{E5315DC2-F7B8-4171-B183-D83AC8985543}" dt="2021-12-06T18:14:32.341" v="2304" actId="47"/>
        <pc:sldMasterMkLst>
          <pc:docMk/>
          <pc:sldMasterMk cId="0" sldId="2147483739"/>
        </pc:sldMasterMkLst>
        <pc:sldLayoutChg chg="del">
          <pc:chgData name="Ahlstrand, Melissa" userId="bad13797-8c92-4cbd-9df0-e50737c49789" providerId="ADAL" clId="{E5315DC2-F7B8-4171-B183-D83AC8985543}" dt="2021-12-06T18:14:32.341" v="2304" actId="47"/>
          <pc:sldLayoutMkLst>
            <pc:docMk/>
            <pc:sldMasterMk cId="0" sldId="2147483739"/>
            <pc:sldLayoutMk cId="0" sldId="2147483653"/>
          </pc:sldLayoutMkLst>
        </pc:sldLayoutChg>
      </pc:sldMasterChg>
      <pc:sldMasterChg chg="addSldLayout delSldLayout">
        <pc:chgData name="Ahlstrand, Melissa" userId="bad13797-8c92-4cbd-9df0-e50737c49789" providerId="ADAL" clId="{E5315DC2-F7B8-4171-B183-D83AC8985543}" dt="2021-12-08T19:17:02.100" v="7902" actId="47"/>
        <pc:sldMasterMkLst>
          <pc:docMk/>
          <pc:sldMasterMk cId="0" sldId="2147483740"/>
        </pc:sldMasterMkLst>
        <pc:sldLayoutChg chg="add del">
          <pc:chgData name="Ahlstrand, Melissa" userId="bad13797-8c92-4cbd-9df0-e50737c49789" providerId="ADAL" clId="{E5315DC2-F7B8-4171-B183-D83AC8985543}" dt="2021-12-08T19:17:02.100" v="7902" actId="47"/>
          <pc:sldLayoutMkLst>
            <pc:docMk/>
            <pc:sldMasterMk cId="0" sldId="2147483740"/>
            <pc:sldLayoutMk cId="0" sldId="2147483680"/>
          </pc:sldLayoutMkLst>
        </pc:sldLayoutChg>
        <pc:sldLayoutChg chg="del">
          <pc:chgData name="Ahlstrand, Melissa" userId="bad13797-8c92-4cbd-9df0-e50737c49789" providerId="ADAL" clId="{E5315DC2-F7B8-4171-B183-D83AC8985543}" dt="2021-12-06T18:14:30.975" v="2303" actId="47"/>
          <pc:sldLayoutMkLst>
            <pc:docMk/>
            <pc:sldMasterMk cId="0" sldId="2147483740"/>
            <pc:sldLayoutMk cId="0" sldId="2147483684"/>
          </pc:sldLayoutMkLst>
        </pc:sldLayoutChg>
        <pc:sldLayoutChg chg="del">
          <pc:chgData name="Ahlstrand, Melissa" userId="bad13797-8c92-4cbd-9df0-e50737c49789" providerId="ADAL" clId="{E5315DC2-F7B8-4171-B183-D83AC8985543}" dt="2021-12-06T18:14:40.319" v="2308" actId="47"/>
          <pc:sldLayoutMkLst>
            <pc:docMk/>
            <pc:sldMasterMk cId="0" sldId="2147483740"/>
            <pc:sldLayoutMk cId="0" sldId="2147483688"/>
          </pc:sldLayoutMkLst>
        </pc:sldLayoutChg>
        <pc:sldLayoutChg chg="del">
          <pc:chgData name="Ahlstrand, Melissa" userId="bad13797-8c92-4cbd-9df0-e50737c49789" providerId="ADAL" clId="{E5315DC2-F7B8-4171-B183-D83AC8985543}" dt="2021-12-06T18:15:13.228" v="2325" actId="47"/>
          <pc:sldLayoutMkLst>
            <pc:docMk/>
            <pc:sldMasterMk cId="0" sldId="2147483740"/>
            <pc:sldLayoutMk cId="0" sldId="2147483689"/>
          </pc:sldLayoutMkLst>
        </pc:sldLayoutChg>
      </pc:sldMasterChg>
      <pc:sldMasterChg chg="del delSldLayout">
        <pc:chgData name="Ahlstrand, Melissa" userId="bad13797-8c92-4cbd-9df0-e50737c49789" providerId="ADAL" clId="{E5315DC2-F7B8-4171-B183-D83AC8985543}" dt="2021-12-06T18:15:05.789" v="2320" actId="47"/>
        <pc:sldMasterMkLst>
          <pc:docMk/>
          <pc:sldMasterMk cId="0" sldId="2147483742"/>
        </pc:sldMasterMkLst>
        <pc:sldLayoutChg chg="del">
          <pc:chgData name="Ahlstrand, Melissa" userId="bad13797-8c92-4cbd-9df0-e50737c49789" providerId="ADAL" clId="{E5315DC2-F7B8-4171-B183-D83AC8985543}" dt="2021-12-06T18:15:05.789" v="2320" actId="47"/>
          <pc:sldLayoutMkLst>
            <pc:docMk/>
            <pc:sldMasterMk cId="0" sldId="2147483742"/>
            <pc:sldLayoutMk cId="0" sldId="2147483718"/>
          </pc:sldLayoutMkLst>
        </pc:sldLayoutChg>
        <pc:sldLayoutChg chg="del">
          <pc:chgData name="Ahlstrand, Melissa" userId="bad13797-8c92-4cbd-9df0-e50737c49789" providerId="ADAL" clId="{E5315DC2-F7B8-4171-B183-D83AC8985543}" dt="2021-12-06T18:14:25.005" v="2301" actId="47"/>
          <pc:sldLayoutMkLst>
            <pc:docMk/>
            <pc:sldMasterMk cId="0" sldId="2147483742"/>
            <pc:sldLayoutMk cId="0" sldId="2147483719"/>
          </pc:sldLayoutMkLst>
        </pc:sldLayoutChg>
        <pc:sldLayoutChg chg="del">
          <pc:chgData name="Ahlstrand, Melissa" userId="bad13797-8c92-4cbd-9df0-e50737c49789" providerId="ADAL" clId="{E5315DC2-F7B8-4171-B183-D83AC8985543}" dt="2021-12-06T18:14:22.073" v="2299" actId="47"/>
          <pc:sldLayoutMkLst>
            <pc:docMk/>
            <pc:sldMasterMk cId="0" sldId="2147483742"/>
            <pc:sldLayoutMk cId="0" sldId="2147483720"/>
          </pc:sldLayoutMkLst>
        </pc:sldLayoutChg>
        <pc:sldLayoutChg chg="del">
          <pc:chgData name="Ahlstrand, Melissa" userId="bad13797-8c92-4cbd-9df0-e50737c49789" providerId="ADAL" clId="{E5315DC2-F7B8-4171-B183-D83AC8985543}" dt="2021-12-06T18:15:05.789" v="2320" actId="47"/>
          <pc:sldLayoutMkLst>
            <pc:docMk/>
            <pc:sldMasterMk cId="0" sldId="2147483742"/>
            <pc:sldLayoutMk cId="0" sldId="2147483721"/>
          </pc:sldLayoutMkLst>
        </pc:sldLayoutChg>
        <pc:sldLayoutChg chg="del">
          <pc:chgData name="Ahlstrand, Melissa" userId="bad13797-8c92-4cbd-9df0-e50737c49789" providerId="ADAL" clId="{E5315DC2-F7B8-4171-B183-D83AC8985543}" dt="2021-12-06T18:15:05.789" v="2320" actId="47"/>
          <pc:sldLayoutMkLst>
            <pc:docMk/>
            <pc:sldMasterMk cId="0" sldId="2147483742"/>
            <pc:sldLayoutMk cId="0" sldId="2147483722"/>
          </pc:sldLayoutMkLst>
        </pc:sldLayoutChg>
        <pc:sldLayoutChg chg="del">
          <pc:chgData name="Ahlstrand, Melissa" userId="bad13797-8c92-4cbd-9df0-e50737c49789" providerId="ADAL" clId="{E5315DC2-F7B8-4171-B183-D83AC8985543}" dt="2021-12-06T18:14:46.553" v="2312" actId="47"/>
          <pc:sldLayoutMkLst>
            <pc:docMk/>
            <pc:sldMasterMk cId="0" sldId="2147483742"/>
            <pc:sldLayoutMk cId="0" sldId="2147483723"/>
          </pc:sldLayoutMkLst>
        </pc:sldLayoutChg>
        <pc:sldLayoutChg chg="del">
          <pc:chgData name="Ahlstrand, Melissa" userId="bad13797-8c92-4cbd-9df0-e50737c49789" providerId="ADAL" clId="{E5315DC2-F7B8-4171-B183-D83AC8985543}" dt="2021-12-06T18:14:43.804" v="2311" actId="47"/>
          <pc:sldLayoutMkLst>
            <pc:docMk/>
            <pc:sldMasterMk cId="0" sldId="2147483742"/>
            <pc:sldLayoutMk cId="0" sldId="2147483724"/>
          </pc:sldLayoutMkLst>
        </pc:sldLayoutChg>
        <pc:sldLayoutChg chg="del">
          <pc:chgData name="Ahlstrand, Melissa" userId="bad13797-8c92-4cbd-9df0-e50737c49789" providerId="ADAL" clId="{E5315DC2-F7B8-4171-B183-D83AC8985543}" dt="2021-12-06T18:14:41.499" v="2309" actId="47"/>
          <pc:sldLayoutMkLst>
            <pc:docMk/>
            <pc:sldMasterMk cId="0" sldId="2147483742"/>
            <pc:sldLayoutMk cId="0" sldId="2147483725"/>
          </pc:sldLayoutMkLst>
        </pc:sldLayoutChg>
        <pc:sldLayoutChg chg="del">
          <pc:chgData name="Ahlstrand, Melissa" userId="bad13797-8c92-4cbd-9df0-e50737c49789" providerId="ADAL" clId="{E5315DC2-F7B8-4171-B183-D83AC8985543}" dt="2021-12-06T18:14:37.521" v="2307" actId="47"/>
          <pc:sldLayoutMkLst>
            <pc:docMk/>
            <pc:sldMasterMk cId="0" sldId="2147483742"/>
            <pc:sldLayoutMk cId="0" sldId="2147483726"/>
          </pc:sldLayoutMkLst>
        </pc:sldLayoutChg>
        <pc:sldLayoutChg chg="del">
          <pc:chgData name="Ahlstrand, Melissa" userId="bad13797-8c92-4cbd-9df0-e50737c49789" providerId="ADAL" clId="{E5315DC2-F7B8-4171-B183-D83AC8985543}" dt="2021-12-06T18:15:05.789" v="2320" actId="47"/>
          <pc:sldLayoutMkLst>
            <pc:docMk/>
            <pc:sldMasterMk cId="0" sldId="2147483742"/>
            <pc:sldLayoutMk cId="0" sldId="2147483727"/>
          </pc:sldLayoutMkLst>
        </pc:sldLayoutChg>
        <pc:sldLayoutChg chg="del">
          <pc:chgData name="Ahlstrand, Melissa" userId="bad13797-8c92-4cbd-9df0-e50737c49789" providerId="ADAL" clId="{E5315DC2-F7B8-4171-B183-D83AC8985543}" dt="2021-12-06T18:15:05.789" v="2320" actId="47"/>
          <pc:sldLayoutMkLst>
            <pc:docMk/>
            <pc:sldMasterMk cId="0" sldId="2147483742"/>
            <pc:sldLayoutMk cId="0" sldId="2147483728"/>
          </pc:sldLayoutMkLst>
        </pc:sldLayoutChg>
        <pc:sldLayoutChg chg="del">
          <pc:chgData name="Ahlstrand, Melissa" userId="bad13797-8c92-4cbd-9df0-e50737c49789" providerId="ADAL" clId="{E5315DC2-F7B8-4171-B183-D83AC8985543}" dt="2021-12-06T18:15:05.789" v="2320" actId="47"/>
          <pc:sldLayoutMkLst>
            <pc:docMk/>
            <pc:sldMasterMk cId="0" sldId="2147483742"/>
            <pc:sldLayoutMk cId="0" sldId="2147483731"/>
          </pc:sldLayoutMkLst>
        </pc:sldLayoutChg>
        <pc:sldLayoutChg chg="del">
          <pc:chgData name="Ahlstrand, Melissa" userId="bad13797-8c92-4cbd-9df0-e50737c49789" providerId="ADAL" clId="{E5315DC2-F7B8-4171-B183-D83AC8985543}" dt="2021-12-06T18:15:05.789" v="2320" actId="47"/>
          <pc:sldLayoutMkLst>
            <pc:docMk/>
            <pc:sldMasterMk cId="0" sldId="2147483742"/>
            <pc:sldLayoutMk cId="0" sldId="2147483732"/>
          </pc:sldLayoutMkLst>
        </pc:sldLayoutChg>
        <pc:sldLayoutChg chg="del">
          <pc:chgData name="Ahlstrand, Melissa" userId="bad13797-8c92-4cbd-9df0-e50737c49789" providerId="ADAL" clId="{E5315DC2-F7B8-4171-B183-D83AC8985543}" dt="2021-12-06T18:15:05.789" v="2320" actId="47"/>
          <pc:sldLayoutMkLst>
            <pc:docMk/>
            <pc:sldMasterMk cId="0" sldId="2147483742"/>
            <pc:sldLayoutMk cId="0" sldId="2147483735"/>
          </pc:sldLayoutMkLst>
        </pc:sldLayoutChg>
        <pc:sldLayoutChg chg="del">
          <pc:chgData name="Ahlstrand, Melissa" userId="bad13797-8c92-4cbd-9df0-e50737c49789" providerId="ADAL" clId="{E5315DC2-F7B8-4171-B183-D83AC8985543}" dt="2021-12-06T18:15:05.789" v="2320" actId="47"/>
          <pc:sldLayoutMkLst>
            <pc:docMk/>
            <pc:sldMasterMk cId="0" sldId="2147483742"/>
            <pc:sldLayoutMk cId="0" sldId="2147483736"/>
          </pc:sldLayoutMkLst>
        </pc:sldLayoutChg>
        <pc:sldLayoutChg chg="del">
          <pc:chgData name="Ahlstrand, Melissa" userId="bad13797-8c92-4cbd-9df0-e50737c49789" providerId="ADAL" clId="{E5315DC2-F7B8-4171-B183-D83AC8985543}" dt="2021-12-06T18:15:05.789" v="2320" actId="47"/>
          <pc:sldLayoutMkLst>
            <pc:docMk/>
            <pc:sldMasterMk cId="0" sldId="2147483742"/>
            <pc:sldLayoutMk cId="0" sldId="2147483737"/>
          </pc:sldLayoutMkLst>
        </pc:sldLayoutChg>
        <pc:sldLayoutChg chg="del">
          <pc:chgData name="Ahlstrand, Melissa" userId="bad13797-8c92-4cbd-9df0-e50737c49789" providerId="ADAL" clId="{E5315DC2-F7B8-4171-B183-D83AC8985543}" dt="2021-12-06T18:15:05.789" v="2320" actId="47"/>
          <pc:sldLayoutMkLst>
            <pc:docMk/>
            <pc:sldMasterMk cId="0" sldId="2147483742"/>
            <pc:sldLayoutMk cId="0" sldId="2147483738"/>
          </pc:sldLayoutMkLst>
        </pc:sldLayoutChg>
      </pc:sldMasterChg>
    </pc:docChg>
  </pc:docChgLst>
  <pc:docChgLst>
    <pc:chgData name="Gallanos, Anji" userId="S::gallanos_a@cde.state.co.us::4d128220-92a3-4260-a06e-ed3ba39a2806" providerId="AD" clId="Web-{4AF3C0C7-658A-4D8F-B35A-DABCC3A055A8}"/>
    <pc:docChg chg="">
      <pc:chgData name="Gallanos, Anji" userId="S::gallanos_a@cde.state.co.us::4d128220-92a3-4260-a06e-ed3ba39a2806" providerId="AD" clId="Web-{4AF3C0C7-658A-4D8F-B35A-DABCC3A055A8}" dt="2021-11-29T15:18:52.681" v="0"/>
      <pc:docMkLst>
        <pc:docMk/>
      </pc:docMkLst>
      <pc:sldChg chg="modCm">
        <pc:chgData name="Gallanos, Anji" userId="S::gallanos_a@cde.state.co.us::4d128220-92a3-4260-a06e-ed3ba39a2806" providerId="AD" clId="Web-{4AF3C0C7-658A-4D8F-B35A-DABCC3A055A8}" dt="2021-11-29T15:18:52.681" v="0"/>
        <pc:sldMkLst>
          <pc:docMk/>
          <pc:sldMk cId="3369300930" sldId="344"/>
        </pc:sldMkLst>
      </pc:sldChg>
    </pc:docChg>
  </pc:docChgLst>
  <pc:docChgLst>
    <pc:chgData name="Pembroke, Gionna" userId="98c66ec8-5ee1-46fd-8e58-15c5d69d8816" providerId="ADAL" clId="{ABD8A805-1E18-46ED-A879-084890A88395}"/>
    <pc:docChg chg="undo redo custSel addSld modSld">
      <pc:chgData name="Pembroke, Gionna" userId="98c66ec8-5ee1-46fd-8e58-15c5d69d8816" providerId="ADAL" clId="{ABD8A805-1E18-46ED-A879-084890A88395}" dt="2022-01-21T17:42:48.344" v="33" actId="20577"/>
      <pc:docMkLst>
        <pc:docMk/>
      </pc:docMkLst>
      <pc:sldChg chg="modSp mod">
        <pc:chgData name="Pembroke, Gionna" userId="98c66ec8-5ee1-46fd-8e58-15c5d69d8816" providerId="ADAL" clId="{ABD8A805-1E18-46ED-A879-084890A88395}" dt="2022-01-21T17:39:48.470" v="20" actId="33524"/>
        <pc:sldMkLst>
          <pc:docMk/>
          <pc:sldMk cId="3331391445" sldId="381"/>
        </pc:sldMkLst>
        <pc:spChg chg="mod">
          <ac:chgData name="Pembroke, Gionna" userId="98c66ec8-5ee1-46fd-8e58-15c5d69d8816" providerId="ADAL" clId="{ABD8A805-1E18-46ED-A879-084890A88395}" dt="2022-01-21T17:39:48.470" v="20" actId="33524"/>
          <ac:spMkLst>
            <pc:docMk/>
            <pc:sldMk cId="3331391445" sldId="381"/>
            <ac:spMk id="2" creationId="{D9877835-FBE0-4D82-ACCF-135E73E7AF7A}"/>
          </ac:spMkLst>
        </pc:spChg>
        <pc:spChg chg="mod">
          <ac:chgData name="Pembroke, Gionna" userId="98c66ec8-5ee1-46fd-8e58-15c5d69d8816" providerId="ADAL" clId="{ABD8A805-1E18-46ED-A879-084890A88395}" dt="2022-01-21T17:39:43.490" v="19" actId="20577"/>
          <ac:spMkLst>
            <pc:docMk/>
            <pc:sldMk cId="3331391445" sldId="381"/>
            <ac:spMk id="3" creationId="{44D180DE-1185-4F63-B874-71283EE9C8BC}"/>
          </ac:spMkLst>
        </pc:spChg>
      </pc:sldChg>
      <pc:sldChg chg="modSp mod">
        <pc:chgData name="Pembroke, Gionna" userId="98c66ec8-5ee1-46fd-8e58-15c5d69d8816" providerId="ADAL" clId="{ABD8A805-1E18-46ED-A879-084890A88395}" dt="2022-01-21T17:40:05.853" v="22" actId="20577"/>
        <pc:sldMkLst>
          <pc:docMk/>
          <pc:sldMk cId="1721371225" sldId="382"/>
        </pc:sldMkLst>
        <pc:spChg chg="mod">
          <ac:chgData name="Pembroke, Gionna" userId="98c66ec8-5ee1-46fd-8e58-15c5d69d8816" providerId="ADAL" clId="{ABD8A805-1E18-46ED-A879-084890A88395}" dt="2022-01-21T17:40:05.853" v="22" actId="20577"/>
          <ac:spMkLst>
            <pc:docMk/>
            <pc:sldMk cId="1721371225" sldId="382"/>
            <ac:spMk id="2" creationId="{D9877835-FBE0-4D82-ACCF-135E73E7AF7A}"/>
          </ac:spMkLst>
        </pc:spChg>
      </pc:sldChg>
      <pc:sldChg chg="modSp add mod">
        <pc:chgData name="Pembroke, Gionna" userId="98c66ec8-5ee1-46fd-8e58-15c5d69d8816" providerId="ADAL" clId="{ABD8A805-1E18-46ED-A879-084890A88395}" dt="2022-01-21T17:42:48.344" v="33" actId="20577"/>
        <pc:sldMkLst>
          <pc:docMk/>
          <pc:sldMk cId="4034858854" sldId="383"/>
        </pc:sldMkLst>
        <pc:spChg chg="mod">
          <ac:chgData name="Pembroke, Gionna" userId="98c66ec8-5ee1-46fd-8e58-15c5d69d8816" providerId="ADAL" clId="{ABD8A805-1E18-46ED-A879-084890A88395}" dt="2022-01-21T17:42:48.344" v="33" actId="20577"/>
          <ac:spMkLst>
            <pc:docMk/>
            <pc:sldMk cId="4034858854" sldId="383"/>
            <ac:spMk id="2" creationId="{D9877835-FBE0-4D82-ACCF-135E73E7AF7A}"/>
          </ac:spMkLst>
        </pc:spChg>
        <pc:spChg chg="mod">
          <ac:chgData name="Pembroke, Gionna" userId="98c66ec8-5ee1-46fd-8e58-15c5d69d8816" providerId="ADAL" clId="{ABD8A805-1E18-46ED-A879-084890A88395}" dt="2022-01-21T17:42:34.156" v="26"/>
          <ac:spMkLst>
            <pc:docMk/>
            <pc:sldMk cId="4034858854" sldId="383"/>
            <ac:spMk id="3" creationId="{44D180DE-1185-4F63-B874-71283EE9C8BC}"/>
          </ac:spMkLst>
        </pc:spChg>
      </pc:sldChg>
    </pc:docChg>
  </pc:docChgLst>
  <pc:docChgLst>
    <pc:chgData name="Pembroke, Gionna" userId="S::pembroke_g@cde.state.co.us::98c66ec8-5ee1-46fd-8e58-15c5d69d8816" providerId="AD" clId="Web-{A724FCF3-26C6-46E6-B922-54F80E90E577}"/>
    <pc:docChg chg="modSld">
      <pc:chgData name="Pembroke, Gionna" userId="S::pembroke_g@cde.state.co.us::98c66ec8-5ee1-46fd-8e58-15c5d69d8816" providerId="AD" clId="Web-{A724FCF3-26C6-46E6-B922-54F80E90E577}" dt="2022-03-10T22:02:30.943" v="2" actId="20577"/>
      <pc:docMkLst>
        <pc:docMk/>
      </pc:docMkLst>
      <pc:sldChg chg="modSp">
        <pc:chgData name="Pembroke, Gionna" userId="S::pembroke_g@cde.state.co.us::98c66ec8-5ee1-46fd-8e58-15c5d69d8816" providerId="AD" clId="Web-{A724FCF3-26C6-46E6-B922-54F80E90E577}" dt="2022-03-10T22:02:30.943" v="2" actId="20577"/>
        <pc:sldMkLst>
          <pc:docMk/>
          <pc:sldMk cId="0" sldId="256"/>
        </pc:sldMkLst>
        <pc:spChg chg="mod">
          <ac:chgData name="Pembroke, Gionna" userId="S::pembroke_g@cde.state.co.us::98c66ec8-5ee1-46fd-8e58-15c5d69d8816" providerId="AD" clId="Web-{A724FCF3-26C6-46E6-B922-54F80E90E577}" dt="2022-03-10T22:02:30.943" v="2" actId="20577"/>
          <ac:spMkLst>
            <pc:docMk/>
            <pc:sldMk cId="0" sldId="256"/>
            <ac:spMk id="516" creationId="{00000000-0000-0000-0000-000000000000}"/>
          </ac:spMkLst>
        </pc:spChg>
      </pc:sldChg>
    </pc:docChg>
  </pc:docChgLst>
  <pc:docChgLst>
    <pc:chgData name="Ahlstrand, Melissa" userId="S::ahlstrand_m@cde.state.co.us::bad13797-8c92-4cbd-9df0-e50737c49789" providerId="AD" clId="Web-{18EA24A9-45FA-4C36-ABBC-CEA15DFA75D3}"/>
    <pc:docChg chg="modSld">
      <pc:chgData name="Ahlstrand, Melissa" userId="S::ahlstrand_m@cde.state.co.us::bad13797-8c92-4cbd-9df0-e50737c49789" providerId="AD" clId="Web-{18EA24A9-45FA-4C36-ABBC-CEA15DFA75D3}" dt="2021-10-07T19:58:55.030" v="9" actId="1076"/>
      <pc:docMkLst>
        <pc:docMk/>
      </pc:docMkLst>
      <pc:sldChg chg="addSp delSp modSp">
        <pc:chgData name="Ahlstrand, Melissa" userId="S::ahlstrand_m@cde.state.co.us::bad13797-8c92-4cbd-9df0-e50737c49789" providerId="AD" clId="Web-{18EA24A9-45FA-4C36-ABBC-CEA15DFA75D3}" dt="2021-10-07T19:58:55.030" v="9" actId="1076"/>
        <pc:sldMkLst>
          <pc:docMk/>
          <pc:sldMk cId="4077585541" sldId="297"/>
        </pc:sldMkLst>
        <pc:spChg chg="add del mod">
          <ac:chgData name="Ahlstrand, Melissa" userId="S::ahlstrand_m@cde.state.co.us::bad13797-8c92-4cbd-9df0-e50737c49789" providerId="AD" clId="Web-{18EA24A9-45FA-4C36-ABBC-CEA15DFA75D3}" dt="2021-10-07T19:58:41.061" v="5"/>
          <ac:spMkLst>
            <pc:docMk/>
            <pc:sldMk cId="4077585541" sldId="297"/>
            <ac:spMk id="2" creationId="{EA4A89E2-637A-420D-9913-D9EB35AE5A1A}"/>
          </ac:spMkLst>
        </pc:spChg>
        <pc:spChg chg="mod">
          <ac:chgData name="Ahlstrand, Melissa" userId="S::ahlstrand_m@cde.state.co.us::bad13797-8c92-4cbd-9df0-e50737c49789" providerId="AD" clId="Web-{18EA24A9-45FA-4C36-ABBC-CEA15DFA75D3}" dt="2021-10-07T19:58:55.030" v="9" actId="1076"/>
          <ac:spMkLst>
            <pc:docMk/>
            <pc:sldMk cId="4077585541" sldId="297"/>
            <ac:spMk id="947" creationId="{00000000-0000-0000-0000-000000000000}"/>
          </ac:spMkLst>
        </pc:spChg>
      </pc:sldChg>
    </pc:docChg>
  </pc:docChgLst>
  <pc:docChgLst>
    <pc:chgData name="Hutton, Whitney" userId="S::hutton_w@cde.state.co.us::6fda1f9a-6c53-4de3-aaf0-4d6fc311d42f" providerId="AD" clId="Web-{9E1D67D7-B627-4E34-A57F-68BA0DCACF40}"/>
    <pc:docChg chg="modSld">
      <pc:chgData name="Hutton, Whitney" userId="S::hutton_w@cde.state.co.us::6fda1f9a-6c53-4de3-aaf0-4d6fc311d42f" providerId="AD" clId="Web-{9E1D67D7-B627-4E34-A57F-68BA0DCACF40}" dt="2022-01-20T16:16:39.002" v="0"/>
      <pc:docMkLst>
        <pc:docMk/>
      </pc:docMkLst>
      <pc:sldChg chg="delSp">
        <pc:chgData name="Hutton, Whitney" userId="S::hutton_w@cde.state.co.us::6fda1f9a-6c53-4de3-aaf0-4d6fc311d42f" providerId="AD" clId="Web-{9E1D67D7-B627-4E34-A57F-68BA0DCACF40}" dt="2022-01-20T16:16:39.002" v="0"/>
        <pc:sldMkLst>
          <pc:docMk/>
          <pc:sldMk cId="3567702213" sldId="373"/>
        </pc:sldMkLst>
        <pc:picChg chg="del">
          <ac:chgData name="Hutton, Whitney" userId="S::hutton_w@cde.state.co.us::6fda1f9a-6c53-4de3-aaf0-4d6fc311d42f" providerId="AD" clId="Web-{9E1D67D7-B627-4E34-A57F-68BA0DCACF40}" dt="2022-01-20T16:16:39.002" v="0"/>
          <ac:picMkLst>
            <pc:docMk/>
            <pc:sldMk cId="3567702213" sldId="373"/>
            <ac:picMk id="6" creationId="{DB5DB707-DDA6-44A5-83DD-808FE7955BDD}"/>
          </ac:picMkLst>
        </pc:picChg>
      </pc:sldChg>
    </pc:docChg>
  </pc:docChgLst>
  <pc:docChgLst>
    <pc:chgData name="Hutton, Whitney" userId="S::hutton_w@cde.state.co.us::6fda1f9a-6c53-4de3-aaf0-4d6fc311d42f" providerId="AD" clId="Web-{1A173A07-D4AD-4C5E-82D2-6F5ACEB7FF93}"/>
    <pc:docChg chg="delSld modSld">
      <pc:chgData name="Hutton, Whitney" userId="S::hutton_w@cde.state.co.us::6fda1f9a-6c53-4de3-aaf0-4d6fc311d42f" providerId="AD" clId="Web-{1A173A07-D4AD-4C5E-82D2-6F5ACEB7FF93}" dt="2022-05-12T14:49:55.081" v="1"/>
      <pc:docMkLst>
        <pc:docMk/>
      </pc:docMkLst>
      <pc:sldChg chg="modSp">
        <pc:chgData name="Hutton, Whitney" userId="S::hutton_w@cde.state.co.us::6fda1f9a-6c53-4de3-aaf0-4d6fc311d42f" providerId="AD" clId="Web-{1A173A07-D4AD-4C5E-82D2-6F5ACEB7FF93}" dt="2022-05-12T13:33:51.468" v="0" actId="20577"/>
        <pc:sldMkLst>
          <pc:docMk/>
          <pc:sldMk cId="4274721119" sldId="325"/>
        </pc:sldMkLst>
        <pc:spChg chg="mod">
          <ac:chgData name="Hutton, Whitney" userId="S::hutton_w@cde.state.co.us::6fda1f9a-6c53-4de3-aaf0-4d6fc311d42f" providerId="AD" clId="Web-{1A173A07-D4AD-4C5E-82D2-6F5ACEB7FF93}" dt="2022-05-12T13:33:51.468" v="0" actId="20577"/>
          <ac:spMkLst>
            <pc:docMk/>
            <pc:sldMk cId="4274721119" sldId="325"/>
            <ac:spMk id="2" creationId="{9971FFBB-193F-4574-B933-847ED35DBAF5}"/>
          </ac:spMkLst>
        </pc:spChg>
      </pc:sldChg>
      <pc:sldChg chg="del">
        <pc:chgData name="Hutton, Whitney" userId="S::hutton_w@cde.state.co.us::6fda1f9a-6c53-4de3-aaf0-4d6fc311d42f" providerId="AD" clId="Web-{1A173A07-D4AD-4C5E-82D2-6F5ACEB7FF93}" dt="2022-05-12T14:49:55.081" v="1"/>
        <pc:sldMkLst>
          <pc:docMk/>
          <pc:sldMk cId="1111798330" sldId="357"/>
        </pc:sldMkLst>
      </pc:sldChg>
    </pc:docChg>
  </pc:docChgLst>
  <pc:docChgLst>
    <pc:chgData name="Ingalls, Karen" userId="S::ingalls_k@cde.state.co.us::7b245190-521a-4e94-a80b-730c83c33dab" providerId="AD" clId="Web-{7C9A8CA4-4442-0340-10AF-9F6F26DA4DEB}"/>
    <pc:docChg chg="modSld">
      <pc:chgData name="Ingalls, Karen" userId="S::ingalls_k@cde.state.co.us::7b245190-521a-4e94-a80b-730c83c33dab" providerId="AD" clId="Web-{7C9A8CA4-4442-0340-10AF-9F6F26DA4DEB}" dt="2023-02-23T21:05:09.608" v="1"/>
      <pc:docMkLst>
        <pc:docMk/>
      </pc:docMkLst>
      <pc:sldChg chg="modNotes">
        <pc:chgData name="Ingalls, Karen" userId="S::ingalls_k@cde.state.co.us::7b245190-521a-4e94-a80b-730c83c33dab" providerId="AD" clId="Web-{7C9A8CA4-4442-0340-10AF-9F6F26DA4DEB}" dt="2023-02-23T21:05:09.608" v="1"/>
        <pc:sldMkLst>
          <pc:docMk/>
          <pc:sldMk cId="67798263" sldId="428"/>
        </pc:sldMkLst>
      </pc:sldChg>
    </pc:docChg>
  </pc:docChgLst>
  <pc:docChgLst>
    <pc:chgData name="Gallanos, Anji" userId="S::gallanos_a@cde.state.co.us::4d128220-92a3-4260-a06e-ed3ba39a2806" providerId="AD" clId="Web-{2532C75B-8D38-43FD-BF2E-1D930BCEE7FC}"/>
    <pc:docChg chg="modSld">
      <pc:chgData name="Gallanos, Anji" userId="S::gallanos_a@cde.state.co.us::4d128220-92a3-4260-a06e-ed3ba39a2806" providerId="AD" clId="Web-{2532C75B-8D38-43FD-BF2E-1D930BCEE7FC}" dt="2021-12-07T16:50:33.990" v="12" actId="20577"/>
      <pc:docMkLst>
        <pc:docMk/>
      </pc:docMkLst>
      <pc:sldChg chg="modSp">
        <pc:chgData name="Gallanos, Anji" userId="S::gallanos_a@cde.state.co.us::4d128220-92a3-4260-a06e-ed3ba39a2806" providerId="AD" clId="Web-{2532C75B-8D38-43FD-BF2E-1D930BCEE7FC}" dt="2021-12-07T16:50:26.833" v="11" actId="20577"/>
        <pc:sldMkLst>
          <pc:docMk/>
          <pc:sldMk cId="1911712717" sldId="315"/>
        </pc:sldMkLst>
        <pc:spChg chg="mod">
          <ac:chgData name="Gallanos, Anji" userId="S::gallanos_a@cde.state.co.us::4d128220-92a3-4260-a06e-ed3ba39a2806" providerId="AD" clId="Web-{2532C75B-8D38-43FD-BF2E-1D930BCEE7FC}" dt="2021-12-07T16:50:26.833" v="11" actId="20577"/>
          <ac:spMkLst>
            <pc:docMk/>
            <pc:sldMk cId="1911712717" sldId="315"/>
            <ac:spMk id="3" creationId="{E8AFC99F-037C-409D-B07B-CB1AD7628CFE}"/>
          </ac:spMkLst>
        </pc:spChg>
      </pc:sldChg>
      <pc:sldChg chg="modSp">
        <pc:chgData name="Gallanos, Anji" userId="S::gallanos_a@cde.state.co.us::4d128220-92a3-4260-a06e-ed3ba39a2806" providerId="AD" clId="Web-{2532C75B-8D38-43FD-BF2E-1D930BCEE7FC}" dt="2021-12-07T16:50:33.990" v="12" actId="20577"/>
        <pc:sldMkLst>
          <pc:docMk/>
          <pc:sldMk cId="2622015721" sldId="316"/>
        </pc:sldMkLst>
        <pc:spChg chg="mod">
          <ac:chgData name="Gallanos, Anji" userId="S::gallanos_a@cde.state.co.us::4d128220-92a3-4260-a06e-ed3ba39a2806" providerId="AD" clId="Web-{2532C75B-8D38-43FD-BF2E-1D930BCEE7FC}" dt="2021-12-07T16:50:33.990" v="12" actId="20577"/>
          <ac:spMkLst>
            <pc:docMk/>
            <pc:sldMk cId="2622015721" sldId="316"/>
            <ac:spMk id="4" creationId="{05A752CE-3C16-4D10-9FA1-B59EB713343E}"/>
          </ac:spMkLst>
        </pc:spChg>
      </pc:sldChg>
      <pc:sldChg chg="addCm">
        <pc:chgData name="Gallanos, Anji" userId="S::gallanos_a@cde.state.co.us::4d128220-92a3-4260-a06e-ed3ba39a2806" providerId="AD" clId="Web-{2532C75B-8D38-43FD-BF2E-1D930BCEE7FC}" dt="2021-12-07T16:50:05.161" v="0"/>
        <pc:sldMkLst>
          <pc:docMk/>
          <pc:sldMk cId="1649999938" sldId="324"/>
        </pc:sldMkLst>
      </pc:sldChg>
    </pc:docChg>
  </pc:docChgLst>
  <pc:docChgLst>
    <pc:chgData name="Pembroke, Gionna" userId="S::pembroke_g@cde.state.co.us::98c66ec8-5ee1-46fd-8e58-15c5d69d8816" providerId="AD" clId="Web-{AE854494-3F3F-079E-24A7-CF372C0D75DA}"/>
    <pc:docChg chg="modSld">
      <pc:chgData name="Pembroke, Gionna" userId="S::pembroke_g@cde.state.co.us::98c66ec8-5ee1-46fd-8e58-15c5d69d8816" providerId="AD" clId="Web-{AE854494-3F3F-079E-24A7-CF372C0D75DA}" dt="2022-02-15T22:43:04.094" v="7" actId="20577"/>
      <pc:docMkLst>
        <pc:docMk/>
      </pc:docMkLst>
      <pc:sldChg chg="modSp">
        <pc:chgData name="Pembroke, Gionna" userId="S::pembroke_g@cde.state.co.us::98c66ec8-5ee1-46fd-8e58-15c5d69d8816" providerId="AD" clId="Web-{AE854494-3F3F-079E-24A7-CF372C0D75DA}" dt="2022-02-15T22:38:50.436" v="3" actId="20577"/>
        <pc:sldMkLst>
          <pc:docMk/>
          <pc:sldMk cId="2826866352" sldId="385"/>
        </pc:sldMkLst>
        <pc:spChg chg="mod">
          <ac:chgData name="Pembroke, Gionna" userId="S::pembroke_g@cde.state.co.us::98c66ec8-5ee1-46fd-8e58-15c5d69d8816" providerId="AD" clId="Web-{AE854494-3F3F-079E-24A7-CF372C0D75DA}" dt="2022-02-15T22:38:50.436" v="3" actId="20577"/>
          <ac:spMkLst>
            <pc:docMk/>
            <pc:sldMk cId="2826866352" sldId="385"/>
            <ac:spMk id="2" creationId="{D9877835-FBE0-4D82-ACCF-135E73E7AF7A}"/>
          </ac:spMkLst>
        </pc:spChg>
      </pc:sldChg>
      <pc:sldChg chg="modSp">
        <pc:chgData name="Pembroke, Gionna" userId="S::pembroke_g@cde.state.co.us::98c66ec8-5ee1-46fd-8e58-15c5d69d8816" providerId="AD" clId="Web-{AE854494-3F3F-079E-24A7-CF372C0D75DA}" dt="2022-02-15T22:43:04.094" v="7" actId="20577"/>
        <pc:sldMkLst>
          <pc:docMk/>
          <pc:sldMk cId="166900800" sldId="386"/>
        </pc:sldMkLst>
        <pc:spChg chg="mod">
          <ac:chgData name="Pembroke, Gionna" userId="S::pembroke_g@cde.state.co.us::98c66ec8-5ee1-46fd-8e58-15c5d69d8816" providerId="AD" clId="Web-{AE854494-3F3F-079E-24A7-CF372C0D75DA}" dt="2022-02-15T22:43:04.094" v="7" actId="20577"/>
          <ac:spMkLst>
            <pc:docMk/>
            <pc:sldMk cId="166900800" sldId="386"/>
            <ac:spMk id="2" creationId="{D9877835-FBE0-4D82-ACCF-135E73E7AF7A}"/>
          </ac:spMkLst>
        </pc:spChg>
      </pc:sldChg>
    </pc:docChg>
  </pc:docChgLst>
  <pc:docChgLst>
    <pc:chgData name="Hutton, Whitney" userId="S::hutton_w@cde.state.co.us::6fda1f9a-6c53-4de3-aaf0-4d6fc311d42f" providerId="AD" clId="Web-{13F6AEC0-9948-4FE8-A8AD-34DD219423BC}"/>
    <pc:docChg chg="addSld modSld sldOrd">
      <pc:chgData name="Hutton, Whitney" userId="S::hutton_w@cde.state.co.us::6fda1f9a-6c53-4de3-aaf0-4d6fc311d42f" providerId="AD" clId="Web-{13F6AEC0-9948-4FE8-A8AD-34DD219423BC}" dt="2022-01-20T19:38:19.014" v="128" actId="1076"/>
      <pc:docMkLst>
        <pc:docMk/>
      </pc:docMkLst>
      <pc:sldChg chg="modSp">
        <pc:chgData name="Hutton, Whitney" userId="S::hutton_w@cde.state.co.us::6fda1f9a-6c53-4de3-aaf0-4d6fc311d42f" providerId="AD" clId="Web-{13F6AEC0-9948-4FE8-A8AD-34DD219423BC}" dt="2022-01-20T19:08:52.899" v="0" actId="1076"/>
        <pc:sldMkLst>
          <pc:docMk/>
          <pc:sldMk cId="670452343" sldId="364"/>
        </pc:sldMkLst>
        <pc:graphicFrameChg chg="mod">
          <ac:chgData name="Hutton, Whitney" userId="S::hutton_w@cde.state.co.us::6fda1f9a-6c53-4de3-aaf0-4d6fc311d42f" providerId="AD" clId="Web-{13F6AEC0-9948-4FE8-A8AD-34DD219423BC}" dt="2022-01-20T19:08:52.899" v="0" actId="1076"/>
          <ac:graphicFrameMkLst>
            <pc:docMk/>
            <pc:sldMk cId="670452343" sldId="364"/>
            <ac:graphicFrameMk id="4" creationId="{E86371E5-DE88-4FE3-B839-24BBF92EC508}"/>
          </ac:graphicFrameMkLst>
        </pc:graphicFrameChg>
      </pc:sldChg>
      <pc:sldChg chg="modSp mod ord modClrScheme modShow chgLayout">
        <pc:chgData name="Hutton, Whitney" userId="S::hutton_w@cde.state.co.us::6fda1f9a-6c53-4de3-aaf0-4d6fc311d42f" providerId="AD" clId="Web-{13F6AEC0-9948-4FE8-A8AD-34DD219423BC}" dt="2022-01-20T19:27:09.418" v="5"/>
        <pc:sldMkLst>
          <pc:docMk/>
          <pc:sldMk cId="2086219701" sldId="367"/>
        </pc:sldMkLst>
        <pc:spChg chg="mod ord">
          <ac:chgData name="Hutton, Whitney" userId="S::hutton_w@cde.state.co.us::6fda1f9a-6c53-4de3-aaf0-4d6fc311d42f" providerId="AD" clId="Web-{13F6AEC0-9948-4FE8-A8AD-34DD219423BC}" dt="2022-01-20T19:26:40.434" v="2"/>
          <ac:spMkLst>
            <pc:docMk/>
            <pc:sldMk cId="2086219701" sldId="367"/>
            <ac:spMk id="2" creationId="{B71FB6DA-312E-4D77-8C99-5EFED3F86B27}"/>
          </ac:spMkLst>
        </pc:spChg>
        <pc:spChg chg="mod ord">
          <ac:chgData name="Hutton, Whitney" userId="S::hutton_w@cde.state.co.us::6fda1f9a-6c53-4de3-aaf0-4d6fc311d42f" providerId="AD" clId="Web-{13F6AEC0-9948-4FE8-A8AD-34DD219423BC}" dt="2022-01-20T19:26:40.434" v="2"/>
          <ac:spMkLst>
            <pc:docMk/>
            <pc:sldMk cId="2086219701" sldId="367"/>
            <ac:spMk id="5" creationId="{E7043151-5229-4DEF-9CDB-389356BA1799}"/>
          </ac:spMkLst>
        </pc:spChg>
      </pc:sldChg>
      <pc:sldChg chg="addSp delSp modSp add replId">
        <pc:chgData name="Hutton, Whitney" userId="S::hutton_w@cde.state.co.us::6fda1f9a-6c53-4de3-aaf0-4d6fc311d42f" providerId="AD" clId="Web-{13F6AEC0-9948-4FE8-A8AD-34DD219423BC}" dt="2022-01-20T19:38:19.014" v="128" actId="1076"/>
        <pc:sldMkLst>
          <pc:docMk/>
          <pc:sldMk cId="505144115" sldId="380"/>
        </pc:sldMkLst>
        <pc:spChg chg="mod">
          <ac:chgData name="Hutton, Whitney" userId="S::hutton_w@cde.state.co.us::6fda1f9a-6c53-4de3-aaf0-4d6fc311d42f" providerId="AD" clId="Web-{13F6AEC0-9948-4FE8-A8AD-34DD219423BC}" dt="2022-01-20T19:37:15.686" v="118" actId="20577"/>
          <ac:spMkLst>
            <pc:docMk/>
            <pc:sldMk cId="505144115" sldId="380"/>
            <ac:spMk id="2" creationId="{1DB64000-D719-449A-A045-E0EDFBE16961}"/>
          </ac:spMkLst>
        </pc:spChg>
        <pc:spChg chg="mod">
          <ac:chgData name="Hutton, Whitney" userId="S::hutton_w@cde.state.co.us::6fda1f9a-6c53-4de3-aaf0-4d6fc311d42f" providerId="AD" clId="Web-{13F6AEC0-9948-4FE8-A8AD-34DD219423BC}" dt="2022-01-20T19:27:57.434" v="12" actId="20577"/>
          <ac:spMkLst>
            <pc:docMk/>
            <pc:sldMk cId="505144115" sldId="380"/>
            <ac:spMk id="3" creationId="{66411557-AC37-40CD-A8DA-E1910BE58623}"/>
          </ac:spMkLst>
        </pc:spChg>
        <pc:spChg chg="add mod">
          <ac:chgData name="Hutton, Whitney" userId="S::hutton_w@cde.state.co.us::6fda1f9a-6c53-4de3-aaf0-4d6fc311d42f" providerId="AD" clId="Web-{13F6AEC0-9948-4FE8-A8AD-34DD219423BC}" dt="2022-01-20T19:38:19.014" v="128" actId="1076"/>
          <ac:spMkLst>
            <pc:docMk/>
            <pc:sldMk cId="505144115" sldId="380"/>
            <ac:spMk id="5" creationId="{9A92AE63-ACBD-40B9-A3E5-EDDE0A30B0D1}"/>
          </ac:spMkLst>
        </pc:spChg>
        <pc:picChg chg="add mod">
          <ac:chgData name="Hutton, Whitney" userId="S::hutton_w@cde.state.co.us::6fda1f9a-6c53-4de3-aaf0-4d6fc311d42f" providerId="AD" clId="Web-{13F6AEC0-9948-4FE8-A8AD-34DD219423BC}" dt="2022-01-20T19:37:32.279" v="122" actId="1076"/>
          <ac:picMkLst>
            <pc:docMk/>
            <pc:sldMk cId="505144115" sldId="380"/>
            <ac:picMk id="4" creationId="{43436B62-3719-4009-9593-B853C3705C29}"/>
          </ac:picMkLst>
        </pc:picChg>
        <pc:picChg chg="del">
          <ac:chgData name="Hutton, Whitney" userId="S::hutton_w@cde.state.co.us::6fda1f9a-6c53-4de3-aaf0-4d6fc311d42f" providerId="AD" clId="Web-{13F6AEC0-9948-4FE8-A8AD-34DD219423BC}" dt="2022-01-20T19:27:57.512" v="13"/>
          <ac:picMkLst>
            <pc:docMk/>
            <pc:sldMk cId="505144115" sldId="380"/>
            <ac:picMk id="6" creationId="{D096C679-A18E-40AD-A10D-51FC61ACF34A}"/>
          </ac:picMkLst>
        </pc:picChg>
      </pc:sldChg>
    </pc:docChg>
  </pc:docChgLst>
  <pc:docChgLst>
    <pc:chgData name="Beveridge, Lindsey" userId="S::beveridge_l@cde.state.co.us::c0fdd95f-42ba-43e7-a90d-1d23cce210c3" providerId="AD" clId="Web-{7EA15673-BA93-17F4-3624-1D784329579E}"/>
    <pc:docChg chg="">
      <pc:chgData name="Beveridge, Lindsey" userId="S::beveridge_l@cde.state.co.us::c0fdd95f-42ba-43e7-a90d-1d23cce210c3" providerId="AD" clId="Web-{7EA15673-BA93-17F4-3624-1D784329579E}" dt="2023-03-01T22:03:23.795" v="0"/>
      <pc:docMkLst>
        <pc:docMk/>
      </pc:docMkLst>
      <pc:sldChg chg="modCm">
        <pc:chgData name="Beveridge, Lindsey" userId="S::beveridge_l@cde.state.co.us::c0fdd95f-42ba-43e7-a90d-1d23cce210c3" providerId="AD" clId="Web-{7EA15673-BA93-17F4-3624-1D784329579E}" dt="2023-03-01T22:03:23.795" v="0"/>
        <pc:sldMkLst>
          <pc:docMk/>
          <pc:sldMk cId="3910787349" sldId="441"/>
        </pc:sldMkLst>
        <pc:extLst>
          <p:ext xmlns:p="http://schemas.openxmlformats.org/presentationml/2006/main" uri="{D6D511B9-2390-475A-947B-AFAB55BFBCF1}">
            <pc226:cmChg xmlns:pc226="http://schemas.microsoft.com/office/powerpoint/2022/06/main/command" chg="">
              <pc226:chgData name="Beveridge, Lindsey" userId="S::beveridge_l@cde.state.co.us::c0fdd95f-42ba-43e7-a90d-1d23cce210c3" providerId="AD" clId="Web-{7EA15673-BA93-17F4-3624-1D784329579E}" dt="2023-03-01T22:03:23.795" v="0"/>
              <pc2:cmMkLst xmlns:pc2="http://schemas.microsoft.com/office/powerpoint/2019/9/main/command">
                <pc:docMk/>
                <pc:sldMk cId="3910787349" sldId="441"/>
                <pc2:cmMk id="{A9609B12-16A2-4C41-9E9A-D3401E1A0371}"/>
              </pc2:cmMkLst>
              <pc226:cmRplyChg chg="add">
                <pc226:chgData name="Beveridge, Lindsey" userId="S::beveridge_l@cde.state.co.us::c0fdd95f-42ba-43e7-a90d-1d23cce210c3" providerId="AD" clId="Web-{7EA15673-BA93-17F4-3624-1D784329579E}" dt="2023-03-01T22:03:23.795" v="0"/>
                <pc2:cmRplyMkLst xmlns:pc2="http://schemas.microsoft.com/office/powerpoint/2019/9/main/command">
                  <pc:docMk/>
                  <pc:sldMk cId="3910787349" sldId="441"/>
                  <pc2:cmMk id="{A9609B12-16A2-4C41-9E9A-D3401E1A0371}"/>
                  <pc2:cmRplyMk id="{B2CE5E89-F288-426B-8BDE-3A3BB430E1A5}"/>
                </pc2:cmRplyMkLst>
              </pc226:cmRplyChg>
            </pc226:cmChg>
          </p:ext>
        </pc:extLst>
      </pc:sldChg>
    </pc:docChg>
  </pc:docChgLst>
  <pc:docChgLst>
    <pc:chgData name="Lay, Laura" userId="3e17ffca-3d2d-4f17-aa87-aa21053628e7" providerId="ADAL" clId="{B6A7E6A7-0908-41DD-8FF3-7819BB47C69D}"/>
    <pc:docChg chg="addSld modSld">
      <pc:chgData name="Lay, Laura" userId="3e17ffca-3d2d-4f17-aa87-aa21053628e7" providerId="ADAL" clId="{B6A7E6A7-0908-41DD-8FF3-7819BB47C69D}" dt="2021-12-08T19:46:51.979" v="349" actId="1035"/>
      <pc:docMkLst>
        <pc:docMk/>
      </pc:docMkLst>
      <pc:sldChg chg="modSp mod">
        <pc:chgData name="Lay, Laura" userId="3e17ffca-3d2d-4f17-aa87-aa21053628e7" providerId="ADAL" clId="{B6A7E6A7-0908-41DD-8FF3-7819BB47C69D}" dt="2021-12-08T19:21:07.211" v="2" actId="20577"/>
        <pc:sldMkLst>
          <pc:docMk/>
          <pc:sldMk cId="3375371583" sldId="300"/>
        </pc:sldMkLst>
        <pc:spChg chg="mod">
          <ac:chgData name="Lay, Laura" userId="3e17ffca-3d2d-4f17-aa87-aa21053628e7" providerId="ADAL" clId="{B6A7E6A7-0908-41DD-8FF3-7819BB47C69D}" dt="2021-12-08T19:21:07.211" v="2" actId="20577"/>
          <ac:spMkLst>
            <pc:docMk/>
            <pc:sldMk cId="3375371583" sldId="300"/>
            <ac:spMk id="984" creationId="{00000000-0000-0000-0000-000000000000}"/>
          </ac:spMkLst>
        </pc:spChg>
      </pc:sldChg>
      <pc:sldChg chg="modSp mod">
        <pc:chgData name="Lay, Laura" userId="3e17ffca-3d2d-4f17-aa87-aa21053628e7" providerId="ADAL" clId="{B6A7E6A7-0908-41DD-8FF3-7819BB47C69D}" dt="2021-12-08T19:21:25.554" v="3" actId="20577"/>
        <pc:sldMkLst>
          <pc:docMk/>
          <pc:sldMk cId="3431804890" sldId="311"/>
        </pc:sldMkLst>
        <pc:spChg chg="mod">
          <ac:chgData name="Lay, Laura" userId="3e17ffca-3d2d-4f17-aa87-aa21053628e7" providerId="ADAL" clId="{B6A7E6A7-0908-41DD-8FF3-7819BB47C69D}" dt="2021-12-08T19:21:25.554" v="3" actId="20577"/>
          <ac:spMkLst>
            <pc:docMk/>
            <pc:sldMk cId="3431804890" sldId="311"/>
            <ac:spMk id="4" creationId="{59BFBA91-CB85-4D16-87BD-2EBD3585F992}"/>
          </ac:spMkLst>
        </pc:spChg>
      </pc:sldChg>
      <pc:sldChg chg="modSp mod">
        <pc:chgData name="Lay, Laura" userId="3e17ffca-3d2d-4f17-aa87-aa21053628e7" providerId="ADAL" clId="{B6A7E6A7-0908-41DD-8FF3-7819BB47C69D}" dt="2021-12-08T19:20:10.782" v="0" actId="20577"/>
        <pc:sldMkLst>
          <pc:docMk/>
          <pc:sldMk cId="3193851611" sldId="338"/>
        </pc:sldMkLst>
        <pc:spChg chg="mod">
          <ac:chgData name="Lay, Laura" userId="3e17ffca-3d2d-4f17-aa87-aa21053628e7" providerId="ADAL" clId="{B6A7E6A7-0908-41DD-8FF3-7819BB47C69D}" dt="2021-12-08T19:20:10.782" v="0" actId="20577"/>
          <ac:spMkLst>
            <pc:docMk/>
            <pc:sldMk cId="3193851611" sldId="338"/>
            <ac:spMk id="3" creationId="{AD86F9FE-E295-4E59-815D-5DBA4EDE6954}"/>
          </ac:spMkLst>
        </pc:spChg>
      </pc:sldChg>
      <pc:sldChg chg="modSp mod">
        <pc:chgData name="Lay, Laura" userId="3e17ffca-3d2d-4f17-aa87-aa21053628e7" providerId="ADAL" clId="{B6A7E6A7-0908-41DD-8FF3-7819BB47C69D}" dt="2021-12-08T19:46:38.432" v="347" actId="1035"/>
        <pc:sldMkLst>
          <pc:docMk/>
          <pc:sldMk cId="2301464896" sldId="352"/>
        </pc:sldMkLst>
        <pc:spChg chg="mod">
          <ac:chgData name="Lay, Laura" userId="3e17ffca-3d2d-4f17-aa87-aa21053628e7" providerId="ADAL" clId="{B6A7E6A7-0908-41DD-8FF3-7819BB47C69D}" dt="2021-12-08T19:46:38.432" v="347" actId="1035"/>
          <ac:spMkLst>
            <pc:docMk/>
            <pc:sldMk cId="2301464896" sldId="352"/>
            <ac:spMk id="3" creationId="{44D180DE-1185-4F63-B874-71283EE9C8BC}"/>
          </ac:spMkLst>
        </pc:spChg>
      </pc:sldChg>
      <pc:sldChg chg="modSp mod">
        <pc:chgData name="Lay, Laura" userId="3e17ffca-3d2d-4f17-aa87-aa21053628e7" providerId="ADAL" clId="{B6A7E6A7-0908-41DD-8FF3-7819BB47C69D}" dt="2021-12-08T19:46:51.979" v="349" actId="1035"/>
        <pc:sldMkLst>
          <pc:docMk/>
          <pc:sldMk cId="3013044608" sldId="353"/>
        </pc:sldMkLst>
        <pc:spChg chg="mod">
          <ac:chgData name="Lay, Laura" userId="3e17ffca-3d2d-4f17-aa87-aa21053628e7" providerId="ADAL" clId="{B6A7E6A7-0908-41DD-8FF3-7819BB47C69D}" dt="2021-12-08T19:46:51.979" v="349" actId="1035"/>
          <ac:spMkLst>
            <pc:docMk/>
            <pc:sldMk cId="3013044608" sldId="353"/>
            <ac:spMk id="3" creationId="{44D180DE-1185-4F63-B874-71283EE9C8BC}"/>
          </ac:spMkLst>
        </pc:spChg>
      </pc:sldChg>
      <pc:sldChg chg="modSp new mod">
        <pc:chgData name="Lay, Laura" userId="3e17ffca-3d2d-4f17-aa87-aa21053628e7" providerId="ADAL" clId="{B6A7E6A7-0908-41DD-8FF3-7819BB47C69D}" dt="2021-12-08T19:39:39.891" v="345" actId="14100"/>
        <pc:sldMkLst>
          <pc:docMk/>
          <pc:sldMk cId="546387367" sldId="356"/>
        </pc:sldMkLst>
        <pc:spChg chg="mod">
          <ac:chgData name="Lay, Laura" userId="3e17ffca-3d2d-4f17-aa87-aa21053628e7" providerId="ADAL" clId="{B6A7E6A7-0908-41DD-8FF3-7819BB47C69D}" dt="2021-12-08T19:28:24.664" v="21" actId="208"/>
          <ac:spMkLst>
            <pc:docMk/>
            <pc:sldMk cId="546387367" sldId="356"/>
            <ac:spMk id="2" creationId="{883F4BD3-8389-4C4B-B2BA-D223A27627B3}"/>
          </ac:spMkLst>
        </pc:spChg>
        <pc:spChg chg="mod">
          <ac:chgData name="Lay, Laura" userId="3e17ffca-3d2d-4f17-aa87-aa21053628e7" providerId="ADAL" clId="{B6A7E6A7-0908-41DD-8FF3-7819BB47C69D}" dt="2021-12-08T19:39:39.891" v="345" actId="14100"/>
          <ac:spMkLst>
            <pc:docMk/>
            <pc:sldMk cId="546387367" sldId="356"/>
            <ac:spMk id="3" creationId="{B4E63F9F-5D7C-4C41-8BDF-87360F15743E}"/>
          </ac:spMkLst>
        </pc:spChg>
      </pc:sldChg>
    </pc:docChg>
  </pc:docChgLst>
  <pc:docChgLst>
    <pc:chgData name="Hutton, Whitney" userId="S::hutton_w@cde.state.co.us::6fda1f9a-6c53-4de3-aaf0-4d6fc311d42f" providerId="AD" clId="Web-{0D429B71-ABC7-4066-B557-2F35A5909A71}"/>
    <pc:docChg chg="addSld delSld modSld sldOrd">
      <pc:chgData name="Hutton, Whitney" userId="S::hutton_w@cde.state.co.us::6fda1f9a-6c53-4de3-aaf0-4d6fc311d42f" providerId="AD" clId="Web-{0D429B71-ABC7-4066-B557-2F35A5909A71}" dt="2022-01-20T16:39:58.044" v="510"/>
      <pc:docMkLst>
        <pc:docMk/>
      </pc:docMkLst>
      <pc:sldChg chg="addSp delSp modSp ord">
        <pc:chgData name="Hutton, Whitney" userId="S::hutton_w@cde.state.co.us::6fda1f9a-6c53-4de3-aaf0-4d6fc311d42f" providerId="AD" clId="Web-{0D429B71-ABC7-4066-B557-2F35A5909A71}" dt="2022-01-20T16:36:06.515" v="386" actId="1076"/>
        <pc:sldMkLst>
          <pc:docMk/>
          <pc:sldMk cId="4104260309" sldId="350"/>
        </pc:sldMkLst>
        <pc:spChg chg="mod">
          <ac:chgData name="Hutton, Whitney" userId="S::hutton_w@cde.state.co.us::6fda1f9a-6c53-4de3-aaf0-4d6fc311d42f" providerId="AD" clId="Web-{0D429B71-ABC7-4066-B557-2F35A5909A71}" dt="2022-01-20T16:29:24.974" v="161" actId="20577"/>
          <ac:spMkLst>
            <pc:docMk/>
            <pc:sldMk cId="4104260309" sldId="350"/>
            <ac:spMk id="8" creationId="{C14D3C05-E099-4272-A2DE-6D435C1FCEFD}"/>
          </ac:spMkLst>
        </pc:spChg>
        <pc:picChg chg="add mod">
          <ac:chgData name="Hutton, Whitney" userId="S::hutton_w@cde.state.co.us::6fda1f9a-6c53-4de3-aaf0-4d6fc311d42f" providerId="AD" clId="Web-{0D429B71-ABC7-4066-B557-2F35A5909A71}" dt="2022-01-20T16:36:06.515" v="386" actId="1076"/>
          <ac:picMkLst>
            <pc:docMk/>
            <pc:sldMk cId="4104260309" sldId="350"/>
            <ac:picMk id="3" creationId="{E0E87C2B-410D-49AD-918C-1EFCE63958B9}"/>
          </ac:picMkLst>
        </pc:picChg>
        <pc:picChg chg="del">
          <ac:chgData name="Hutton, Whitney" userId="S::hutton_w@cde.state.co.us::6fda1f9a-6c53-4de3-aaf0-4d6fc311d42f" providerId="AD" clId="Web-{0D429B71-ABC7-4066-B557-2F35A5909A71}" dt="2022-01-20T16:35:46.735" v="384"/>
          <ac:picMkLst>
            <pc:docMk/>
            <pc:sldMk cId="4104260309" sldId="350"/>
            <ac:picMk id="5" creationId="{0F2C974F-3B97-4C5D-A2F2-49CED97D046F}"/>
          </ac:picMkLst>
        </pc:picChg>
      </pc:sldChg>
      <pc:sldChg chg="modSp modCm">
        <pc:chgData name="Hutton, Whitney" userId="S::hutton_w@cde.state.co.us::6fda1f9a-6c53-4de3-aaf0-4d6fc311d42f" providerId="AD" clId="Web-{0D429B71-ABC7-4066-B557-2F35A5909A71}" dt="2022-01-20T16:25:06.494" v="30" actId="20577"/>
        <pc:sldMkLst>
          <pc:docMk/>
          <pc:sldMk cId="2966208928" sldId="368"/>
        </pc:sldMkLst>
        <pc:spChg chg="mod">
          <ac:chgData name="Hutton, Whitney" userId="S::hutton_w@cde.state.co.us::6fda1f9a-6c53-4de3-aaf0-4d6fc311d42f" providerId="AD" clId="Web-{0D429B71-ABC7-4066-B557-2F35A5909A71}" dt="2022-01-20T16:25:06.494" v="30" actId="20577"/>
          <ac:spMkLst>
            <pc:docMk/>
            <pc:sldMk cId="2966208928" sldId="368"/>
            <ac:spMk id="2" creationId="{1DB64000-D719-449A-A045-E0EDFBE16961}"/>
          </ac:spMkLst>
        </pc:spChg>
      </pc:sldChg>
      <pc:sldChg chg="addSp modSp">
        <pc:chgData name="Hutton, Whitney" userId="S::hutton_w@cde.state.co.us::6fda1f9a-6c53-4de3-aaf0-4d6fc311d42f" providerId="AD" clId="Web-{0D429B71-ABC7-4066-B557-2F35A5909A71}" dt="2022-01-20T16:21:02.872" v="4" actId="1076"/>
        <pc:sldMkLst>
          <pc:docMk/>
          <pc:sldMk cId="3567702213" sldId="373"/>
        </pc:sldMkLst>
        <pc:picChg chg="add mod">
          <ac:chgData name="Hutton, Whitney" userId="S::hutton_w@cde.state.co.us::6fda1f9a-6c53-4de3-aaf0-4d6fc311d42f" providerId="AD" clId="Web-{0D429B71-ABC7-4066-B557-2F35A5909A71}" dt="2022-01-20T16:21:02.872" v="4" actId="1076"/>
          <ac:picMkLst>
            <pc:docMk/>
            <pc:sldMk cId="3567702213" sldId="373"/>
            <ac:picMk id="2" creationId="{193C2F6E-1D25-454F-87F3-5D384CE6B0AA}"/>
          </ac:picMkLst>
        </pc:picChg>
      </pc:sldChg>
      <pc:sldChg chg="modSp del">
        <pc:chgData name="Hutton, Whitney" userId="S::hutton_w@cde.state.co.us::6fda1f9a-6c53-4de3-aaf0-4d6fc311d42f" providerId="AD" clId="Web-{0D429B71-ABC7-4066-B557-2F35A5909A71}" dt="2022-01-20T16:39:58.044" v="510"/>
        <pc:sldMkLst>
          <pc:docMk/>
          <pc:sldMk cId="758291203" sldId="378"/>
        </pc:sldMkLst>
        <pc:spChg chg="mod">
          <ac:chgData name="Hutton, Whitney" userId="S::hutton_w@cde.state.co.us::6fda1f9a-6c53-4de3-aaf0-4d6fc311d42f" providerId="AD" clId="Web-{0D429B71-ABC7-4066-B557-2F35A5909A71}" dt="2022-01-20T16:33:34.127" v="319" actId="20577"/>
          <ac:spMkLst>
            <pc:docMk/>
            <pc:sldMk cId="758291203" sldId="378"/>
            <ac:spMk id="3" creationId="{D7B86DCF-05BB-4890-B166-8C42207EE77A}"/>
          </ac:spMkLst>
        </pc:spChg>
      </pc:sldChg>
      <pc:sldChg chg="addSp delSp modSp add ord replId modCm">
        <pc:chgData name="Hutton, Whitney" userId="S::hutton_w@cde.state.co.us::6fda1f9a-6c53-4de3-aaf0-4d6fc311d42f" providerId="AD" clId="Web-{0D429B71-ABC7-4066-B557-2F35A5909A71}" dt="2022-01-20T16:39:44.231" v="509" actId="20577"/>
        <pc:sldMkLst>
          <pc:docMk/>
          <pc:sldMk cId="2463983182" sldId="379"/>
        </pc:sldMkLst>
        <pc:spChg chg="mod">
          <ac:chgData name="Hutton, Whitney" userId="S::hutton_w@cde.state.co.us::6fda1f9a-6c53-4de3-aaf0-4d6fc311d42f" providerId="AD" clId="Web-{0D429B71-ABC7-4066-B557-2F35A5909A71}" dt="2022-01-20T16:39:44.231" v="509" actId="20577"/>
          <ac:spMkLst>
            <pc:docMk/>
            <pc:sldMk cId="2463983182" sldId="379"/>
            <ac:spMk id="2" creationId="{1DB64000-D719-449A-A045-E0EDFBE16961}"/>
          </ac:spMkLst>
        </pc:spChg>
        <pc:picChg chg="del">
          <ac:chgData name="Hutton, Whitney" userId="S::hutton_w@cde.state.co.us::6fda1f9a-6c53-4de3-aaf0-4d6fc311d42f" providerId="AD" clId="Web-{0D429B71-ABC7-4066-B557-2F35A5909A71}" dt="2022-01-20T16:30:06.724" v="163"/>
          <ac:picMkLst>
            <pc:docMk/>
            <pc:sldMk cId="2463983182" sldId="379"/>
            <ac:picMk id="4" creationId="{DB9F07F8-9241-4CF8-BB71-7899CBEE724F}"/>
          </ac:picMkLst>
        </pc:picChg>
        <pc:picChg chg="add mod">
          <ac:chgData name="Hutton, Whitney" userId="S::hutton_w@cde.state.co.us::6fda1f9a-6c53-4de3-aaf0-4d6fc311d42f" providerId="AD" clId="Web-{0D429B71-ABC7-4066-B557-2F35A5909A71}" dt="2022-01-20T16:30:40.333" v="169" actId="1076"/>
          <ac:picMkLst>
            <pc:docMk/>
            <pc:sldMk cId="2463983182" sldId="379"/>
            <ac:picMk id="6" creationId="{D096C679-A18E-40AD-A10D-51FC61ACF34A}"/>
          </ac:picMkLst>
        </pc:picChg>
      </pc:sldChg>
    </pc:docChg>
  </pc:docChgLst>
  <pc:docChgLst>
    <pc:chgData name="Pembroke, Gionna" userId="S::pembroke_g@cde.state.co.us::98c66ec8-5ee1-46fd-8e58-15c5d69d8816" providerId="AD" clId="Web-{3E3560F6-399D-FEDD-34AC-922721F75190}"/>
    <pc:docChg chg="modSld">
      <pc:chgData name="Pembroke, Gionna" userId="S::pembroke_g@cde.state.co.us::98c66ec8-5ee1-46fd-8e58-15c5d69d8816" providerId="AD" clId="Web-{3E3560F6-399D-FEDD-34AC-922721F75190}" dt="2022-02-15T16:21:56.955" v="4"/>
      <pc:docMkLst>
        <pc:docMk/>
      </pc:docMkLst>
      <pc:sldChg chg="addSp delSp modSp addCm">
        <pc:chgData name="Pembroke, Gionna" userId="S::pembroke_g@cde.state.co.us::98c66ec8-5ee1-46fd-8e58-15c5d69d8816" providerId="AD" clId="Web-{3E3560F6-399D-FEDD-34AC-922721F75190}" dt="2022-02-15T16:21:56.955" v="4"/>
        <pc:sldMkLst>
          <pc:docMk/>
          <pc:sldMk cId="2086219701" sldId="367"/>
        </pc:sldMkLst>
        <pc:spChg chg="add del mod">
          <ac:chgData name="Pembroke, Gionna" userId="S::pembroke_g@cde.state.co.us::98c66ec8-5ee1-46fd-8e58-15c5d69d8816" providerId="AD" clId="Web-{3E3560F6-399D-FEDD-34AC-922721F75190}" dt="2022-02-15T16:20:53.079" v="3"/>
          <ac:spMkLst>
            <pc:docMk/>
            <pc:sldMk cId="2086219701" sldId="367"/>
            <ac:spMk id="3" creationId="{C142FD51-2AC4-49AF-9EB9-6101B8D22B53}"/>
          </ac:spMkLst>
        </pc:spChg>
      </pc:sldChg>
      <pc:sldChg chg="modCm">
        <pc:chgData name="Pembroke, Gionna" userId="S::pembroke_g@cde.state.co.us::98c66ec8-5ee1-46fd-8e58-15c5d69d8816" providerId="AD" clId="Web-{3E3560F6-399D-FEDD-34AC-922721F75190}" dt="2022-02-15T16:20:29.907" v="0"/>
        <pc:sldMkLst>
          <pc:docMk/>
          <pc:sldMk cId="2966208928" sldId="368"/>
        </pc:sldMkLst>
      </pc:sldChg>
    </pc:docChg>
  </pc:docChgLst>
  <pc:docChgLst>
    <pc:chgData name="Ahlstrand, Melissa" userId="bad13797-8c92-4cbd-9df0-e50737c49789" providerId="ADAL" clId="{C1E5DBE6-697F-41D5-AD98-CFD266B9155E}"/>
    <pc:docChg chg="undo custSel addSld delSld modSld sldOrd">
      <pc:chgData name="Ahlstrand, Melissa" userId="bad13797-8c92-4cbd-9df0-e50737c49789" providerId="ADAL" clId="{C1E5DBE6-697F-41D5-AD98-CFD266B9155E}" dt="2022-02-17T16:30:14.612" v="1460"/>
      <pc:docMkLst>
        <pc:docMk/>
      </pc:docMkLst>
      <pc:sldChg chg="modSp mod">
        <pc:chgData name="Ahlstrand, Melissa" userId="bad13797-8c92-4cbd-9df0-e50737c49789" providerId="ADAL" clId="{C1E5DBE6-697F-41D5-AD98-CFD266B9155E}" dt="2022-02-15T15:31:08.207" v="1459" actId="20577"/>
        <pc:sldMkLst>
          <pc:docMk/>
          <pc:sldMk cId="4077585541" sldId="297"/>
        </pc:sldMkLst>
        <pc:spChg chg="mod">
          <ac:chgData name="Ahlstrand, Melissa" userId="bad13797-8c92-4cbd-9df0-e50737c49789" providerId="ADAL" clId="{C1E5DBE6-697F-41D5-AD98-CFD266B9155E}" dt="2022-02-15T15:31:08.207" v="1459" actId="20577"/>
          <ac:spMkLst>
            <pc:docMk/>
            <pc:sldMk cId="4077585541" sldId="297"/>
            <ac:spMk id="947" creationId="{00000000-0000-0000-0000-000000000000}"/>
          </ac:spMkLst>
        </pc:spChg>
      </pc:sldChg>
      <pc:sldChg chg="add del">
        <pc:chgData name="Ahlstrand, Melissa" userId="bad13797-8c92-4cbd-9df0-e50737c49789" providerId="ADAL" clId="{C1E5DBE6-697F-41D5-AD98-CFD266B9155E}" dt="2022-01-21T17:33:40.582" v="1" actId="2696"/>
        <pc:sldMkLst>
          <pc:docMk/>
          <pc:sldMk cId="3930082385" sldId="355"/>
        </pc:sldMkLst>
      </pc:sldChg>
      <pc:sldChg chg="modSp add mod">
        <pc:chgData name="Ahlstrand, Melissa" userId="bad13797-8c92-4cbd-9df0-e50737c49789" providerId="ADAL" clId="{C1E5DBE6-697F-41D5-AD98-CFD266B9155E}" dt="2022-01-21T17:39:18.878" v="327" actId="20577"/>
        <pc:sldMkLst>
          <pc:docMk/>
          <pc:sldMk cId="3331391445" sldId="381"/>
        </pc:sldMkLst>
        <pc:spChg chg="mod">
          <ac:chgData name="Ahlstrand, Melissa" userId="bad13797-8c92-4cbd-9df0-e50737c49789" providerId="ADAL" clId="{C1E5DBE6-697F-41D5-AD98-CFD266B9155E}" dt="2022-01-21T17:34:05.925" v="3" actId="6549"/>
          <ac:spMkLst>
            <pc:docMk/>
            <pc:sldMk cId="3331391445" sldId="381"/>
            <ac:spMk id="2" creationId="{D9877835-FBE0-4D82-ACCF-135E73E7AF7A}"/>
          </ac:spMkLst>
        </pc:spChg>
        <pc:spChg chg="mod">
          <ac:chgData name="Ahlstrand, Melissa" userId="bad13797-8c92-4cbd-9df0-e50737c49789" providerId="ADAL" clId="{C1E5DBE6-697F-41D5-AD98-CFD266B9155E}" dt="2022-01-21T17:39:18.878" v="327" actId="20577"/>
          <ac:spMkLst>
            <pc:docMk/>
            <pc:sldMk cId="3331391445" sldId="381"/>
            <ac:spMk id="3" creationId="{44D180DE-1185-4F63-B874-71283EE9C8BC}"/>
          </ac:spMkLst>
        </pc:spChg>
      </pc:sldChg>
      <pc:sldChg chg="modSp add mod addCm">
        <pc:chgData name="Ahlstrand, Melissa" userId="bad13797-8c92-4cbd-9df0-e50737c49789" providerId="ADAL" clId="{C1E5DBE6-697F-41D5-AD98-CFD266B9155E}" dt="2022-01-21T17:42:05.444" v="359"/>
        <pc:sldMkLst>
          <pc:docMk/>
          <pc:sldMk cId="1721371225" sldId="382"/>
        </pc:sldMkLst>
        <pc:spChg chg="mod">
          <ac:chgData name="Ahlstrand, Melissa" userId="bad13797-8c92-4cbd-9df0-e50737c49789" providerId="ADAL" clId="{C1E5DBE6-697F-41D5-AD98-CFD266B9155E}" dt="2022-01-21T17:40:20.847" v="358" actId="20577"/>
          <ac:spMkLst>
            <pc:docMk/>
            <pc:sldMk cId="1721371225" sldId="382"/>
            <ac:spMk id="3" creationId="{44D180DE-1185-4F63-B874-71283EE9C8BC}"/>
          </ac:spMkLst>
        </pc:spChg>
      </pc:sldChg>
      <pc:sldChg chg="modSp add mod addCm delCm modNotesTx">
        <pc:chgData name="Ahlstrand, Melissa" userId="bad13797-8c92-4cbd-9df0-e50737c49789" providerId="ADAL" clId="{C1E5DBE6-697F-41D5-AD98-CFD266B9155E}" dt="2022-02-15T15:19:13.449" v="1227"/>
        <pc:sldMkLst>
          <pc:docMk/>
          <pc:sldMk cId="2826866352" sldId="385"/>
        </pc:sldMkLst>
        <pc:spChg chg="mod">
          <ac:chgData name="Ahlstrand, Melissa" userId="bad13797-8c92-4cbd-9df0-e50737c49789" providerId="ADAL" clId="{C1E5DBE6-697F-41D5-AD98-CFD266B9155E}" dt="2022-02-15T15:18:06.026" v="1226" actId="20577"/>
          <ac:spMkLst>
            <pc:docMk/>
            <pc:sldMk cId="2826866352" sldId="385"/>
            <ac:spMk id="2" creationId="{D9877835-FBE0-4D82-ACCF-135E73E7AF7A}"/>
          </ac:spMkLst>
        </pc:spChg>
        <pc:spChg chg="mod">
          <ac:chgData name="Ahlstrand, Melissa" userId="bad13797-8c92-4cbd-9df0-e50737c49789" providerId="ADAL" clId="{C1E5DBE6-697F-41D5-AD98-CFD266B9155E}" dt="2022-02-14T20:53:07.250" v="434" actId="20577"/>
          <ac:spMkLst>
            <pc:docMk/>
            <pc:sldMk cId="2826866352" sldId="385"/>
            <ac:spMk id="3" creationId="{44D180DE-1185-4F63-B874-71283EE9C8BC}"/>
          </ac:spMkLst>
        </pc:spChg>
      </pc:sldChg>
      <pc:sldChg chg="modSp add mod addCm">
        <pc:chgData name="Ahlstrand, Melissa" userId="bad13797-8c92-4cbd-9df0-e50737c49789" providerId="ADAL" clId="{C1E5DBE6-697F-41D5-AD98-CFD266B9155E}" dt="2022-02-15T15:25:05.608" v="1383" actId="20577"/>
        <pc:sldMkLst>
          <pc:docMk/>
          <pc:sldMk cId="166900800" sldId="386"/>
        </pc:sldMkLst>
        <pc:spChg chg="mod">
          <ac:chgData name="Ahlstrand, Melissa" userId="bad13797-8c92-4cbd-9df0-e50737c49789" providerId="ADAL" clId="{C1E5DBE6-697F-41D5-AD98-CFD266B9155E}" dt="2022-02-15T15:25:05.608" v="1383" actId="20577"/>
          <ac:spMkLst>
            <pc:docMk/>
            <pc:sldMk cId="166900800" sldId="386"/>
            <ac:spMk id="2" creationId="{D9877835-FBE0-4D82-ACCF-135E73E7AF7A}"/>
          </ac:spMkLst>
        </pc:spChg>
        <pc:spChg chg="mod">
          <ac:chgData name="Ahlstrand, Melissa" userId="bad13797-8c92-4cbd-9df0-e50737c49789" providerId="ADAL" clId="{C1E5DBE6-697F-41D5-AD98-CFD266B9155E}" dt="2022-02-14T21:02:33.766" v="955" actId="20577"/>
          <ac:spMkLst>
            <pc:docMk/>
            <pc:sldMk cId="166900800" sldId="386"/>
            <ac:spMk id="3" creationId="{44D180DE-1185-4F63-B874-71283EE9C8BC}"/>
          </ac:spMkLst>
        </pc:spChg>
      </pc:sldChg>
      <pc:sldChg chg="modSp add mod addCm delCm">
        <pc:chgData name="Ahlstrand, Melissa" userId="bad13797-8c92-4cbd-9df0-e50737c49789" providerId="ADAL" clId="{C1E5DBE6-697F-41D5-AD98-CFD266B9155E}" dt="2022-02-17T16:30:14.612" v="1460"/>
        <pc:sldMkLst>
          <pc:docMk/>
          <pc:sldMk cId="2475680747" sldId="387"/>
        </pc:sldMkLst>
        <pc:spChg chg="mod">
          <ac:chgData name="Ahlstrand, Melissa" userId="bad13797-8c92-4cbd-9df0-e50737c49789" providerId="ADAL" clId="{C1E5DBE6-697F-41D5-AD98-CFD266B9155E}" dt="2022-02-14T20:58:52.124" v="920" actId="6549"/>
          <ac:spMkLst>
            <pc:docMk/>
            <pc:sldMk cId="2475680747" sldId="387"/>
            <ac:spMk id="2" creationId="{D9877835-FBE0-4D82-ACCF-135E73E7AF7A}"/>
          </ac:spMkLst>
        </pc:spChg>
        <pc:spChg chg="mod">
          <ac:chgData name="Ahlstrand, Melissa" userId="bad13797-8c92-4cbd-9df0-e50737c49789" providerId="ADAL" clId="{C1E5DBE6-697F-41D5-AD98-CFD266B9155E}" dt="2022-02-14T20:59:51.007" v="941" actId="20577"/>
          <ac:spMkLst>
            <pc:docMk/>
            <pc:sldMk cId="2475680747" sldId="387"/>
            <ac:spMk id="3" creationId="{44D180DE-1185-4F63-B874-71283EE9C8BC}"/>
          </ac:spMkLst>
        </pc:spChg>
      </pc:sldChg>
      <pc:sldChg chg="modSp add del mod ord">
        <pc:chgData name="Ahlstrand, Melissa" userId="bad13797-8c92-4cbd-9df0-e50737c49789" providerId="ADAL" clId="{C1E5DBE6-697F-41D5-AD98-CFD266B9155E}" dt="2022-02-14T20:56:46.399" v="768" actId="47"/>
        <pc:sldMkLst>
          <pc:docMk/>
          <pc:sldMk cId="2724983763" sldId="387"/>
        </pc:sldMkLst>
        <pc:spChg chg="mod">
          <ac:chgData name="Ahlstrand, Melissa" userId="bad13797-8c92-4cbd-9df0-e50737c49789" providerId="ADAL" clId="{C1E5DBE6-697F-41D5-AD98-CFD266B9155E}" dt="2022-02-14T20:56:07.670" v="767" actId="20577"/>
          <ac:spMkLst>
            <pc:docMk/>
            <pc:sldMk cId="2724983763" sldId="387"/>
            <ac:spMk id="3" creationId="{44D180DE-1185-4F63-B874-71283EE9C8BC}"/>
          </ac:spMkLst>
        </pc:spChg>
      </pc:sldChg>
      <pc:sldChg chg="add del">
        <pc:chgData name="Ahlstrand, Melissa" userId="bad13797-8c92-4cbd-9df0-e50737c49789" providerId="ADAL" clId="{C1E5DBE6-697F-41D5-AD98-CFD266B9155E}" dt="2022-02-14T20:57:24.062" v="770" actId="47"/>
        <pc:sldMkLst>
          <pc:docMk/>
          <pc:sldMk cId="4168201543" sldId="387"/>
        </pc:sldMkLst>
      </pc:sldChg>
      <pc:sldChg chg="modSp mod delCm">
        <pc:chgData name="Ahlstrand, Melissa" userId="bad13797-8c92-4cbd-9df0-e50737c49789" providerId="ADAL" clId="{C1E5DBE6-697F-41D5-AD98-CFD266B9155E}" dt="2022-02-15T15:05:42.708" v="1002"/>
        <pc:sldMkLst>
          <pc:docMk/>
          <pc:sldMk cId="2365823700" sldId="388"/>
        </pc:sldMkLst>
        <pc:spChg chg="mod">
          <ac:chgData name="Ahlstrand, Melissa" userId="bad13797-8c92-4cbd-9df0-e50737c49789" providerId="ADAL" clId="{C1E5DBE6-697F-41D5-AD98-CFD266B9155E}" dt="2022-02-15T15:05:35.067" v="1001" actId="20577"/>
          <ac:spMkLst>
            <pc:docMk/>
            <pc:sldMk cId="2365823700" sldId="388"/>
            <ac:spMk id="2" creationId="{1DB64000-D719-449A-A045-E0EDFBE16961}"/>
          </ac:spMkLst>
        </pc:spChg>
      </pc:sldChg>
    </pc:docChg>
  </pc:docChgLst>
  <pc:docChgLst>
    <pc:chgData name="Beveridge, Lindsey" userId="c0fdd95f-42ba-43e7-a90d-1d23cce210c3" providerId="ADAL" clId="{A0CC4164-B9FE-4252-8FEE-FDC169F981D8}"/>
    <pc:docChg chg="custSel modSld">
      <pc:chgData name="Beveridge, Lindsey" userId="c0fdd95f-42ba-43e7-a90d-1d23cce210c3" providerId="ADAL" clId="{A0CC4164-B9FE-4252-8FEE-FDC169F981D8}" dt="2023-02-23T21:26:08.168" v="1697" actId="1076"/>
      <pc:docMkLst>
        <pc:docMk/>
      </pc:docMkLst>
      <pc:sldChg chg="modSp mod modCm">
        <pc:chgData name="Beveridge, Lindsey" userId="c0fdd95f-42ba-43e7-a90d-1d23cce210c3" providerId="ADAL" clId="{A0CC4164-B9FE-4252-8FEE-FDC169F981D8}" dt="2023-02-17T17:45:06.732" v="47" actId="20577"/>
        <pc:sldMkLst>
          <pc:docMk/>
          <pc:sldMk cId="4274721119" sldId="325"/>
        </pc:sldMkLst>
        <pc:spChg chg="mod">
          <ac:chgData name="Beveridge, Lindsey" userId="c0fdd95f-42ba-43e7-a90d-1d23cce210c3" providerId="ADAL" clId="{A0CC4164-B9FE-4252-8FEE-FDC169F981D8}" dt="2023-02-17T17:45:06.732" v="47" actId="20577"/>
          <ac:spMkLst>
            <pc:docMk/>
            <pc:sldMk cId="4274721119" sldId="325"/>
            <ac:spMk id="2" creationId="{9971FFBB-193F-4574-B933-847ED35DBAF5}"/>
          </ac:spMkLst>
        </pc:spChg>
        <pc:extLst>
          <p:ext xmlns:p="http://schemas.openxmlformats.org/presentationml/2006/main" uri="{D6D511B9-2390-475A-947B-AFAB55BFBCF1}">
            <pc226:cmChg xmlns:pc226="http://schemas.microsoft.com/office/powerpoint/2022/06/main/command" chg="mod">
              <pc226:chgData name="Beveridge, Lindsey" userId="c0fdd95f-42ba-43e7-a90d-1d23cce210c3" providerId="ADAL" clId="{A0CC4164-B9FE-4252-8FEE-FDC169F981D8}" dt="2023-02-17T17:45:06.732" v="47" actId="20577"/>
              <pc2:cmMkLst xmlns:pc2="http://schemas.microsoft.com/office/powerpoint/2019/9/main/command">
                <pc:docMk/>
                <pc:sldMk cId="4274721119" sldId="325"/>
                <pc2:cmMk id="{5DD90A65-CAE0-4B8B-889F-ACC49A12092B}"/>
              </pc2:cmMkLst>
            </pc226:cmChg>
          </p:ext>
        </pc:extLst>
      </pc:sldChg>
      <pc:sldChg chg="modSp mod">
        <pc:chgData name="Beveridge, Lindsey" userId="c0fdd95f-42ba-43e7-a90d-1d23cce210c3" providerId="ADAL" clId="{A0CC4164-B9FE-4252-8FEE-FDC169F981D8}" dt="2023-02-23T21:26:08.168" v="1697" actId="1076"/>
        <pc:sldMkLst>
          <pc:docMk/>
          <pc:sldMk cId="2158694381" sldId="347"/>
        </pc:sldMkLst>
        <pc:spChg chg="mod">
          <ac:chgData name="Beveridge, Lindsey" userId="c0fdd95f-42ba-43e7-a90d-1d23cce210c3" providerId="ADAL" clId="{A0CC4164-B9FE-4252-8FEE-FDC169F981D8}" dt="2023-02-23T21:26:08.168" v="1697" actId="1076"/>
          <ac:spMkLst>
            <pc:docMk/>
            <pc:sldMk cId="2158694381" sldId="347"/>
            <ac:spMk id="4" creationId="{6F6CBE6F-9B23-6D0A-1192-BA05350208CF}"/>
          </ac:spMkLst>
        </pc:spChg>
      </pc:sldChg>
      <pc:sldChg chg="modSp mod">
        <pc:chgData name="Beveridge, Lindsey" userId="c0fdd95f-42ba-43e7-a90d-1d23cce210c3" providerId="ADAL" clId="{A0CC4164-B9FE-4252-8FEE-FDC169F981D8}" dt="2023-02-17T15:51:24.235" v="2" actId="20577"/>
        <pc:sldMkLst>
          <pc:docMk/>
          <pc:sldMk cId="4242996542" sldId="421"/>
        </pc:sldMkLst>
        <pc:spChg chg="mod">
          <ac:chgData name="Beveridge, Lindsey" userId="c0fdd95f-42ba-43e7-a90d-1d23cce210c3" providerId="ADAL" clId="{A0CC4164-B9FE-4252-8FEE-FDC169F981D8}" dt="2023-02-17T15:51:24.235" v="2" actId="20577"/>
          <ac:spMkLst>
            <pc:docMk/>
            <pc:sldMk cId="4242996542" sldId="421"/>
            <ac:spMk id="3" creationId="{AD86F9FE-E295-4E59-815D-5DBA4EDE6954}"/>
          </ac:spMkLst>
        </pc:spChg>
      </pc:sldChg>
      <pc:sldChg chg="modSp mod modClrScheme chgLayout">
        <pc:chgData name="Beveridge, Lindsey" userId="c0fdd95f-42ba-43e7-a90d-1d23cce210c3" providerId="ADAL" clId="{A0CC4164-B9FE-4252-8FEE-FDC169F981D8}" dt="2023-02-17T17:44:11.128" v="18" actId="700"/>
        <pc:sldMkLst>
          <pc:docMk/>
          <pc:sldMk cId="3623411909" sldId="426"/>
        </pc:sldMkLst>
        <pc:spChg chg="mod ord">
          <ac:chgData name="Beveridge, Lindsey" userId="c0fdd95f-42ba-43e7-a90d-1d23cce210c3" providerId="ADAL" clId="{A0CC4164-B9FE-4252-8FEE-FDC169F981D8}" dt="2023-02-17T17:44:11.128" v="18" actId="700"/>
          <ac:spMkLst>
            <pc:docMk/>
            <pc:sldMk cId="3623411909" sldId="426"/>
            <ac:spMk id="672" creationId="{00000000-0000-0000-0000-000000000000}"/>
          </ac:spMkLst>
        </pc:spChg>
        <pc:spChg chg="mod ord">
          <ac:chgData name="Beveridge, Lindsey" userId="c0fdd95f-42ba-43e7-a90d-1d23cce210c3" providerId="ADAL" clId="{A0CC4164-B9FE-4252-8FEE-FDC169F981D8}" dt="2023-02-17T17:44:11.128" v="18" actId="700"/>
          <ac:spMkLst>
            <pc:docMk/>
            <pc:sldMk cId="3623411909" sldId="426"/>
            <ac:spMk id="673" creationId="{00000000-0000-0000-0000-000000000000}"/>
          </ac:spMkLst>
        </pc:spChg>
      </pc:sldChg>
      <pc:sldChg chg="modSp mod modCm">
        <pc:chgData name="Beveridge, Lindsey" userId="c0fdd95f-42ba-43e7-a90d-1d23cce210c3" providerId="ADAL" clId="{A0CC4164-B9FE-4252-8FEE-FDC169F981D8}" dt="2023-02-17T17:45:37.652" v="115" actId="20577"/>
        <pc:sldMkLst>
          <pc:docMk/>
          <pc:sldMk cId="444845737" sldId="427"/>
        </pc:sldMkLst>
        <pc:spChg chg="mod">
          <ac:chgData name="Beveridge, Lindsey" userId="c0fdd95f-42ba-43e7-a90d-1d23cce210c3" providerId="ADAL" clId="{A0CC4164-B9FE-4252-8FEE-FDC169F981D8}" dt="2023-02-17T17:45:37.652" v="115" actId="20577"/>
          <ac:spMkLst>
            <pc:docMk/>
            <pc:sldMk cId="444845737" sldId="427"/>
            <ac:spMk id="600" creationId="{00000000-0000-0000-0000-000000000000}"/>
          </ac:spMkLst>
        </pc:spChg>
        <pc:extLst>
          <p:ext xmlns:p="http://schemas.openxmlformats.org/presentationml/2006/main" uri="{D6D511B9-2390-475A-947B-AFAB55BFBCF1}">
            <pc226:cmChg xmlns:pc226="http://schemas.microsoft.com/office/powerpoint/2022/06/main/command" chg="mod">
              <pc226:chgData name="Beveridge, Lindsey" userId="c0fdd95f-42ba-43e7-a90d-1d23cce210c3" providerId="ADAL" clId="{A0CC4164-B9FE-4252-8FEE-FDC169F981D8}" dt="2023-02-17T17:45:37.652" v="115" actId="20577"/>
              <pc2:cmMkLst xmlns:pc2="http://schemas.microsoft.com/office/powerpoint/2019/9/main/command">
                <pc:docMk/>
                <pc:sldMk cId="444845737" sldId="427"/>
                <pc2:cmMk id="{CB3949A9-9F2D-4E46-88C0-E7D974376136}"/>
              </pc2:cmMkLst>
            </pc226:cmChg>
          </p:ext>
        </pc:extLst>
      </pc:sldChg>
      <pc:sldChg chg="modSp mod">
        <pc:chgData name="Beveridge, Lindsey" userId="c0fdd95f-42ba-43e7-a90d-1d23cce210c3" providerId="ADAL" clId="{A0CC4164-B9FE-4252-8FEE-FDC169F981D8}" dt="2023-02-17T17:43:23.592" v="16" actId="1076"/>
        <pc:sldMkLst>
          <pc:docMk/>
          <pc:sldMk cId="2318258022" sldId="429"/>
        </pc:sldMkLst>
        <pc:spChg chg="mod">
          <ac:chgData name="Beveridge, Lindsey" userId="c0fdd95f-42ba-43e7-a90d-1d23cce210c3" providerId="ADAL" clId="{A0CC4164-B9FE-4252-8FEE-FDC169F981D8}" dt="2023-02-17T17:43:23.592" v="16" actId="1076"/>
          <ac:spMkLst>
            <pc:docMk/>
            <pc:sldMk cId="2318258022" sldId="429"/>
            <ac:spMk id="646" creationId="{00000000-0000-0000-0000-000000000000}"/>
          </ac:spMkLst>
        </pc:spChg>
      </pc:sldChg>
      <pc:sldChg chg="modSp mod modCm">
        <pc:chgData name="Beveridge, Lindsey" userId="c0fdd95f-42ba-43e7-a90d-1d23cce210c3" providerId="ADAL" clId="{A0CC4164-B9FE-4252-8FEE-FDC169F981D8}" dt="2023-02-17T17:46:34.649" v="220" actId="20577"/>
        <pc:sldMkLst>
          <pc:docMk/>
          <pc:sldMk cId="1036031373" sldId="430"/>
        </pc:sldMkLst>
        <pc:spChg chg="mod">
          <ac:chgData name="Beveridge, Lindsey" userId="c0fdd95f-42ba-43e7-a90d-1d23cce210c3" providerId="ADAL" clId="{A0CC4164-B9FE-4252-8FEE-FDC169F981D8}" dt="2023-02-17T17:46:34.649" v="220" actId="20577"/>
          <ac:spMkLst>
            <pc:docMk/>
            <pc:sldMk cId="1036031373" sldId="430"/>
            <ac:spMk id="679" creationId="{00000000-0000-0000-0000-000000000000}"/>
          </ac:spMkLst>
        </pc:spChg>
        <pc:extLst>
          <p:ext xmlns:p="http://schemas.openxmlformats.org/presentationml/2006/main" uri="{D6D511B9-2390-475A-947B-AFAB55BFBCF1}">
            <pc226:cmChg xmlns:pc226="http://schemas.microsoft.com/office/powerpoint/2022/06/main/command" chg="mod">
              <pc226:chgData name="Beveridge, Lindsey" userId="c0fdd95f-42ba-43e7-a90d-1d23cce210c3" providerId="ADAL" clId="{A0CC4164-B9FE-4252-8FEE-FDC169F981D8}" dt="2023-02-17T17:46:34.649" v="220" actId="20577"/>
              <pc2:cmMkLst xmlns:pc2="http://schemas.microsoft.com/office/powerpoint/2019/9/main/command">
                <pc:docMk/>
                <pc:sldMk cId="1036031373" sldId="430"/>
                <pc2:cmMk id="{1B66C226-D924-495F-B34E-ECA0DB0728CF}"/>
              </pc2:cmMkLst>
            </pc226:cmChg>
          </p:ext>
        </pc:extLst>
      </pc:sldChg>
      <pc:sldChg chg="modSp mod">
        <pc:chgData name="Beveridge, Lindsey" userId="c0fdd95f-42ba-43e7-a90d-1d23cce210c3" providerId="ADAL" clId="{A0CC4164-B9FE-4252-8FEE-FDC169F981D8}" dt="2023-02-17T17:28:51.437" v="7" actId="14100"/>
        <pc:sldMkLst>
          <pc:docMk/>
          <pc:sldMk cId="3501536941" sldId="431"/>
        </pc:sldMkLst>
        <pc:grpChg chg="mod">
          <ac:chgData name="Beveridge, Lindsey" userId="c0fdd95f-42ba-43e7-a90d-1d23cce210c3" providerId="ADAL" clId="{A0CC4164-B9FE-4252-8FEE-FDC169F981D8}" dt="2023-02-17T17:28:51.437" v="7" actId="14100"/>
          <ac:grpSpMkLst>
            <pc:docMk/>
            <pc:sldMk cId="3501536941" sldId="431"/>
            <ac:grpSpMk id="8" creationId="{5C07D710-EDA3-30BC-6C02-4EC3FEB94182}"/>
          </ac:grpSpMkLst>
        </pc:grpChg>
      </pc:sldChg>
      <pc:sldChg chg="addCm">
        <pc:chgData name="Beveridge, Lindsey" userId="c0fdd95f-42ba-43e7-a90d-1d23cce210c3" providerId="ADAL" clId="{A0CC4164-B9FE-4252-8FEE-FDC169F981D8}" dt="2023-02-17T15:51:11.276" v="0"/>
        <pc:sldMkLst>
          <pc:docMk/>
          <pc:sldMk cId="916805799" sldId="434"/>
        </pc:sldMkLst>
        <pc:extLst>
          <p:ext xmlns:p="http://schemas.openxmlformats.org/presentationml/2006/main" uri="{D6D511B9-2390-475A-947B-AFAB55BFBCF1}">
            <pc226:cmChg xmlns:pc226="http://schemas.microsoft.com/office/powerpoint/2022/06/main/command" chg="add">
              <pc226:chgData name="Beveridge, Lindsey" userId="c0fdd95f-42ba-43e7-a90d-1d23cce210c3" providerId="ADAL" clId="{A0CC4164-B9FE-4252-8FEE-FDC169F981D8}" dt="2023-02-17T15:51:11.276" v="0"/>
              <pc2:cmMkLst xmlns:pc2="http://schemas.microsoft.com/office/powerpoint/2019/9/main/command">
                <pc:docMk/>
                <pc:sldMk cId="916805799" sldId="434"/>
                <pc2:cmMk id="{357BAC0B-5FF6-4CE8-A1E2-6EC4E5DB12AF}"/>
              </pc2:cmMkLst>
            </pc226:cmChg>
          </p:ext>
        </pc:extLst>
      </pc:sldChg>
      <pc:sldChg chg="modSp mod">
        <pc:chgData name="Beveridge, Lindsey" userId="c0fdd95f-42ba-43e7-a90d-1d23cce210c3" providerId="ADAL" clId="{A0CC4164-B9FE-4252-8FEE-FDC169F981D8}" dt="2023-02-17T18:01:17.600" v="1469" actId="20577"/>
        <pc:sldMkLst>
          <pc:docMk/>
          <pc:sldMk cId="2365823700" sldId="437"/>
        </pc:sldMkLst>
        <pc:spChg chg="mod">
          <ac:chgData name="Beveridge, Lindsey" userId="c0fdd95f-42ba-43e7-a90d-1d23cce210c3" providerId="ADAL" clId="{A0CC4164-B9FE-4252-8FEE-FDC169F981D8}" dt="2023-02-17T17:58:23.851" v="1449" actId="20577"/>
          <ac:spMkLst>
            <pc:docMk/>
            <pc:sldMk cId="2365823700" sldId="437"/>
            <ac:spMk id="2" creationId="{1DB64000-D719-449A-A045-E0EDFBE16961}"/>
          </ac:spMkLst>
        </pc:spChg>
        <pc:spChg chg="mod">
          <ac:chgData name="Beveridge, Lindsey" userId="c0fdd95f-42ba-43e7-a90d-1d23cce210c3" providerId="ADAL" clId="{A0CC4164-B9FE-4252-8FEE-FDC169F981D8}" dt="2023-02-17T18:01:17.600" v="1469" actId="20577"/>
          <ac:spMkLst>
            <pc:docMk/>
            <pc:sldMk cId="2365823700" sldId="437"/>
            <ac:spMk id="3" creationId="{66411557-AC37-40CD-A8DA-E1910BE58623}"/>
          </ac:spMkLst>
        </pc:spChg>
      </pc:sldChg>
      <pc:sldChg chg="modSp mod">
        <pc:chgData name="Beveridge, Lindsey" userId="c0fdd95f-42ba-43e7-a90d-1d23cce210c3" providerId="ADAL" clId="{A0CC4164-B9FE-4252-8FEE-FDC169F981D8}" dt="2023-02-17T17:50:50.126" v="571" actId="20577"/>
        <pc:sldMkLst>
          <pc:docMk/>
          <pc:sldMk cId="2914928010" sldId="438"/>
        </pc:sldMkLst>
        <pc:spChg chg="mod">
          <ac:chgData name="Beveridge, Lindsey" userId="c0fdd95f-42ba-43e7-a90d-1d23cce210c3" providerId="ADAL" clId="{A0CC4164-B9FE-4252-8FEE-FDC169F981D8}" dt="2023-02-17T17:50:50.126" v="571" actId="20577"/>
          <ac:spMkLst>
            <pc:docMk/>
            <pc:sldMk cId="2914928010" sldId="438"/>
            <ac:spMk id="2" creationId="{1DB64000-D719-449A-A045-E0EDFBE16961}"/>
          </ac:spMkLst>
        </pc:spChg>
      </pc:sldChg>
      <pc:sldChg chg="modSp mod">
        <pc:chgData name="Beveridge, Lindsey" userId="c0fdd95f-42ba-43e7-a90d-1d23cce210c3" providerId="ADAL" clId="{A0CC4164-B9FE-4252-8FEE-FDC169F981D8}" dt="2023-02-17T18:01:04.060" v="1468" actId="404"/>
        <pc:sldMkLst>
          <pc:docMk/>
          <pc:sldMk cId="404970403" sldId="439"/>
        </pc:sldMkLst>
        <pc:spChg chg="mod">
          <ac:chgData name="Beveridge, Lindsey" userId="c0fdd95f-42ba-43e7-a90d-1d23cce210c3" providerId="ADAL" clId="{A0CC4164-B9FE-4252-8FEE-FDC169F981D8}" dt="2023-02-17T18:01:04.060" v="1468" actId="404"/>
          <ac:spMkLst>
            <pc:docMk/>
            <pc:sldMk cId="404970403" sldId="439"/>
            <ac:spMk id="2" creationId="{1DB64000-D719-449A-A045-E0EDFBE16961}"/>
          </ac:spMkLst>
        </pc:spChg>
      </pc:sldChg>
      <pc:sldChg chg="addSp delSp modSp mod">
        <pc:chgData name="Beveridge, Lindsey" userId="c0fdd95f-42ba-43e7-a90d-1d23cce210c3" providerId="ADAL" clId="{A0CC4164-B9FE-4252-8FEE-FDC169F981D8}" dt="2023-02-17T17:56:21.596" v="1175" actId="115"/>
        <pc:sldMkLst>
          <pc:docMk/>
          <pc:sldMk cId="1565669067" sldId="440"/>
        </pc:sldMkLst>
        <pc:spChg chg="mod">
          <ac:chgData name="Beveridge, Lindsey" userId="c0fdd95f-42ba-43e7-a90d-1d23cce210c3" providerId="ADAL" clId="{A0CC4164-B9FE-4252-8FEE-FDC169F981D8}" dt="2023-02-17T17:56:21.596" v="1175" actId="115"/>
          <ac:spMkLst>
            <pc:docMk/>
            <pc:sldMk cId="1565669067" sldId="440"/>
            <ac:spMk id="2" creationId="{1DB64000-D719-449A-A045-E0EDFBE16961}"/>
          </ac:spMkLst>
        </pc:spChg>
        <pc:spChg chg="add del mod">
          <ac:chgData name="Beveridge, Lindsey" userId="c0fdd95f-42ba-43e7-a90d-1d23cce210c3" providerId="ADAL" clId="{A0CC4164-B9FE-4252-8FEE-FDC169F981D8}" dt="2023-02-17T17:48:39.299" v="423"/>
          <ac:spMkLst>
            <pc:docMk/>
            <pc:sldMk cId="1565669067" sldId="440"/>
            <ac:spMk id="4" creationId="{C74976F9-501C-F969-1FC2-04DE020F8E67}"/>
          </ac:spMkLst>
        </pc:spChg>
      </pc:sldChg>
      <pc:sldChg chg="modSp mod">
        <pc:chgData name="Beveridge, Lindsey" userId="c0fdd95f-42ba-43e7-a90d-1d23cce210c3" providerId="ADAL" clId="{A0CC4164-B9FE-4252-8FEE-FDC169F981D8}" dt="2023-02-17T17:59:25.115" v="1450" actId="2711"/>
        <pc:sldMkLst>
          <pc:docMk/>
          <pc:sldMk cId="3910787349" sldId="441"/>
        </pc:sldMkLst>
        <pc:spChg chg="mod">
          <ac:chgData name="Beveridge, Lindsey" userId="c0fdd95f-42ba-43e7-a90d-1d23cce210c3" providerId="ADAL" clId="{A0CC4164-B9FE-4252-8FEE-FDC169F981D8}" dt="2023-02-17T17:59:25.115" v="1450" actId="2711"/>
          <ac:spMkLst>
            <pc:docMk/>
            <pc:sldMk cId="3910787349" sldId="441"/>
            <ac:spMk id="2" creationId="{1DB64000-D719-449A-A045-E0EDFBE16961}"/>
          </ac:spMkLst>
        </pc:spChg>
      </pc:sldChg>
      <pc:sldChg chg="modSp mod">
        <pc:chgData name="Beveridge, Lindsey" userId="c0fdd95f-42ba-43e7-a90d-1d23cce210c3" providerId="ADAL" clId="{A0CC4164-B9FE-4252-8FEE-FDC169F981D8}" dt="2023-02-17T18:02:29.639" v="1695" actId="20577"/>
        <pc:sldMkLst>
          <pc:docMk/>
          <pc:sldMk cId="1878996806" sldId="442"/>
        </pc:sldMkLst>
        <pc:spChg chg="mod">
          <ac:chgData name="Beveridge, Lindsey" userId="c0fdd95f-42ba-43e7-a90d-1d23cce210c3" providerId="ADAL" clId="{A0CC4164-B9FE-4252-8FEE-FDC169F981D8}" dt="2023-02-17T18:02:29.639" v="1695" actId="20577"/>
          <ac:spMkLst>
            <pc:docMk/>
            <pc:sldMk cId="1878996806" sldId="442"/>
            <ac:spMk id="2" creationId="{1DB64000-D719-449A-A045-E0EDFBE16961}"/>
          </ac:spMkLst>
        </pc:spChg>
        <pc:spChg chg="mod">
          <ac:chgData name="Beveridge, Lindsey" userId="c0fdd95f-42ba-43e7-a90d-1d23cce210c3" providerId="ADAL" clId="{A0CC4164-B9FE-4252-8FEE-FDC169F981D8}" dt="2023-02-17T18:02:07.857" v="1679" actId="20577"/>
          <ac:spMkLst>
            <pc:docMk/>
            <pc:sldMk cId="1878996806" sldId="442"/>
            <ac:spMk id="3" creationId="{66411557-AC37-40CD-A8DA-E1910BE58623}"/>
          </ac:spMkLst>
        </pc:spChg>
      </pc:sldChg>
    </pc:docChg>
  </pc:docChgLst>
  <pc:docChgLst>
    <pc:chgData name="Pembroke, Gionna" userId="98c66ec8-5ee1-46fd-8e58-15c5d69d8816" providerId="ADAL" clId="{3A7AA0DC-5E39-47F9-A223-AE6B7C0F817C}"/>
    <pc:docChg chg="modSld">
      <pc:chgData name="Pembroke, Gionna" userId="98c66ec8-5ee1-46fd-8e58-15c5d69d8816" providerId="ADAL" clId="{3A7AA0DC-5E39-47F9-A223-AE6B7C0F817C}" dt="2021-10-22T19:24:41.044" v="8" actId="16482"/>
      <pc:docMkLst>
        <pc:docMk/>
      </pc:docMkLst>
      <pc:sldChg chg="modSp">
        <pc:chgData name="Pembroke, Gionna" userId="98c66ec8-5ee1-46fd-8e58-15c5d69d8816" providerId="ADAL" clId="{3A7AA0DC-5E39-47F9-A223-AE6B7C0F817C}" dt="2021-10-22T19:24:41.044" v="8" actId="16482"/>
        <pc:sldMkLst>
          <pc:docMk/>
          <pc:sldMk cId="192148247" sldId="318"/>
        </pc:sldMkLst>
        <pc:picChg chg="mod">
          <ac:chgData name="Pembroke, Gionna" userId="98c66ec8-5ee1-46fd-8e58-15c5d69d8816" providerId="ADAL" clId="{3A7AA0DC-5E39-47F9-A223-AE6B7C0F817C}" dt="2021-10-22T19:24:41.044" v="8" actId="16482"/>
          <ac:picMkLst>
            <pc:docMk/>
            <pc:sldMk cId="192148247" sldId="318"/>
            <ac:picMk id="2050" creationId="{85F338EE-874D-405B-A953-D19B2436927D}"/>
          </ac:picMkLst>
        </pc:picChg>
      </pc:sldChg>
    </pc:docChg>
  </pc:docChgLst>
  <pc:docChgLst>
    <pc:chgData name="Ahlstrand, Melissa" userId="S::ahlstrand_m@cde.state.co.us::bad13797-8c92-4cbd-9df0-e50737c49789" providerId="AD" clId="Web-{4700E7FC-D605-4548-976E-278C06636D97}"/>
    <pc:docChg chg="modSld sldOrd">
      <pc:chgData name="Ahlstrand, Melissa" userId="S::ahlstrand_m@cde.state.co.us::bad13797-8c92-4cbd-9df0-e50737c49789" providerId="AD" clId="Web-{4700E7FC-D605-4548-976E-278C06636D97}" dt="2023-03-13T19:58:51.684" v="49"/>
      <pc:docMkLst>
        <pc:docMk/>
      </pc:docMkLst>
      <pc:sldChg chg="ord">
        <pc:chgData name="Ahlstrand, Melissa" userId="S::ahlstrand_m@cde.state.co.us::bad13797-8c92-4cbd-9df0-e50737c49789" providerId="AD" clId="Web-{4700E7FC-D605-4548-976E-278C06636D97}" dt="2023-03-13T19:58:51.684" v="49"/>
        <pc:sldMkLst>
          <pc:docMk/>
          <pc:sldMk cId="1044681303" sldId="274"/>
        </pc:sldMkLst>
      </pc:sldChg>
      <pc:sldChg chg="mod ord modShow">
        <pc:chgData name="Ahlstrand, Melissa" userId="S::ahlstrand_m@cde.state.co.us::bad13797-8c92-4cbd-9df0-e50737c49789" providerId="AD" clId="Web-{4700E7FC-D605-4548-976E-278C06636D97}" dt="2023-03-13T19:51:43.609" v="41"/>
        <pc:sldMkLst>
          <pc:docMk/>
          <pc:sldMk cId="2365823700" sldId="437"/>
        </pc:sldMkLst>
      </pc:sldChg>
      <pc:sldChg chg="modSp">
        <pc:chgData name="Ahlstrand, Melissa" userId="S::ahlstrand_m@cde.state.co.us::bad13797-8c92-4cbd-9df0-e50737c49789" providerId="AD" clId="Web-{4700E7FC-D605-4548-976E-278C06636D97}" dt="2023-03-13T19:57:39.573" v="48" actId="20577"/>
        <pc:sldMkLst>
          <pc:docMk/>
          <pc:sldMk cId="2914928010" sldId="438"/>
        </pc:sldMkLst>
        <pc:spChg chg="mod">
          <ac:chgData name="Ahlstrand, Melissa" userId="S::ahlstrand_m@cde.state.co.us::bad13797-8c92-4cbd-9df0-e50737c49789" providerId="AD" clId="Web-{4700E7FC-D605-4548-976E-278C06636D97}" dt="2023-03-13T19:57:39.573" v="48" actId="20577"/>
          <ac:spMkLst>
            <pc:docMk/>
            <pc:sldMk cId="2914928010" sldId="438"/>
            <ac:spMk id="2" creationId="{1DB64000-D719-449A-A045-E0EDFBE16961}"/>
          </ac:spMkLst>
        </pc:spChg>
      </pc:sldChg>
      <pc:sldChg chg="modSp addCm modCm">
        <pc:chgData name="Ahlstrand, Melissa" userId="S::ahlstrand_m@cde.state.co.us::bad13797-8c92-4cbd-9df0-e50737c49789" providerId="AD" clId="Web-{4700E7FC-D605-4548-976E-278C06636D97}" dt="2023-03-13T19:51:30.625" v="40" actId="20577"/>
        <pc:sldMkLst>
          <pc:docMk/>
          <pc:sldMk cId="3910787349" sldId="441"/>
        </pc:sldMkLst>
        <pc:spChg chg="mod">
          <ac:chgData name="Ahlstrand, Melissa" userId="S::ahlstrand_m@cde.state.co.us::bad13797-8c92-4cbd-9df0-e50737c49789" providerId="AD" clId="Web-{4700E7FC-D605-4548-976E-278C06636D97}" dt="2023-03-13T19:51:30.625" v="40" actId="20577"/>
          <ac:spMkLst>
            <pc:docMk/>
            <pc:sldMk cId="3910787349" sldId="441"/>
            <ac:spMk id="2" creationId="{1DB64000-D719-449A-A045-E0EDFBE16961}"/>
          </ac:spMkLst>
        </pc:spChg>
        <pc:extLst>
          <p:ext xmlns:p="http://schemas.openxmlformats.org/presentationml/2006/main" uri="{D6D511B9-2390-475A-947B-AFAB55BFBCF1}">
            <pc226:cmChg xmlns:pc226="http://schemas.microsoft.com/office/powerpoint/2022/06/main/command" chg="add mod">
              <pc226:chgData name="Ahlstrand, Melissa" userId="S::ahlstrand_m@cde.state.co.us::bad13797-8c92-4cbd-9df0-e50737c49789" providerId="AD" clId="Web-{4700E7FC-D605-4548-976E-278C06636D97}" dt="2023-03-13T19:51:06.108" v="39" actId="20577"/>
              <pc2:cmMkLst xmlns:pc2="http://schemas.microsoft.com/office/powerpoint/2019/9/main/command">
                <pc:docMk/>
                <pc:sldMk cId="3910787349" sldId="441"/>
                <pc2:cmMk id="{49E67143-2E34-46C6-9FA5-B73176F91CDD}"/>
              </pc2:cmMkLst>
              <pc226:cmRplyChg chg="add">
                <pc226:chgData name="Ahlstrand, Melissa" userId="S::ahlstrand_m@cde.state.co.us::bad13797-8c92-4cbd-9df0-e50737c49789" providerId="AD" clId="Web-{4700E7FC-D605-4548-976E-278C06636D97}" dt="2023-03-13T19:50:23.060" v="28"/>
                <pc2:cmRplyMkLst xmlns:pc2="http://schemas.microsoft.com/office/powerpoint/2019/9/main/command">
                  <pc:docMk/>
                  <pc:sldMk cId="3910787349" sldId="441"/>
                  <pc2:cmMk id="{49E67143-2E34-46C6-9FA5-B73176F91CDD}"/>
                  <pc2:cmRplyMk id="{E3FB9FEF-7E82-428D-893D-336766EB0C76}"/>
                </pc2:cmRplyMkLst>
              </pc226:cmRplyChg>
            </pc226:cmChg>
          </p:ext>
        </pc:extLst>
      </pc:sldChg>
    </pc:docChg>
  </pc:docChgLst>
  <pc:docChgLst>
    <pc:chgData name="Lay, Laura" userId="3e17ffca-3d2d-4f17-aa87-aa21053628e7" providerId="ADAL" clId="{E3693806-9070-4885-BF5E-E48385C3BF0F}"/>
    <pc:docChg chg="custSel delSld modSld modMainMaster modNotesMaster">
      <pc:chgData name="Lay, Laura" userId="3e17ffca-3d2d-4f17-aa87-aa21053628e7" providerId="ADAL" clId="{E3693806-9070-4885-BF5E-E48385C3BF0F}" dt="2021-07-01T20:37:54.765" v="16" actId="26606"/>
      <pc:docMkLst>
        <pc:docMk/>
      </pc:docMkLst>
      <pc:sldChg chg="modSp mod modNotes">
        <pc:chgData name="Lay, Laura" userId="3e17ffca-3d2d-4f17-aa87-aa21053628e7" providerId="ADAL" clId="{E3693806-9070-4885-BF5E-E48385C3BF0F}" dt="2021-07-01T20:36:22.789" v="2" actId="2711"/>
        <pc:sldMkLst>
          <pc:docMk/>
          <pc:sldMk cId="0" sldId="256"/>
        </pc:sldMkLst>
        <pc:spChg chg="mod">
          <ac:chgData name="Lay, Laura" userId="3e17ffca-3d2d-4f17-aa87-aa21053628e7" providerId="ADAL" clId="{E3693806-9070-4885-BF5E-E48385C3BF0F}" dt="2021-07-01T20:36:22.789" v="2" actId="2711"/>
          <ac:spMkLst>
            <pc:docMk/>
            <pc:sldMk cId="0" sldId="256"/>
            <ac:spMk id="515" creationId="{00000000-0000-0000-0000-000000000000}"/>
          </ac:spMkLst>
        </pc:spChg>
        <pc:spChg chg="mod">
          <ac:chgData name="Lay, Laura" userId="3e17ffca-3d2d-4f17-aa87-aa21053628e7" providerId="ADAL" clId="{E3693806-9070-4885-BF5E-E48385C3BF0F}" dt="2021-07-01T20:27:53.088" v="0"/>
          <ac:spMkLst>
            <pc:docMk/>
            <pc:sldMk cId="0" sldId="256"/>
            <ac:spMk id="516" creationId="{00000000-0000-0000-0000-000000000000}"/>
          </ac:spMkLst>
        </pc:spChg>
      </pc:sldChg>
      <pc:sldChg chg="modSp del mod modNotes">
        <pc:chgData name="Lay, Laura" userId="3e17ffca-3d2d-4f17-aa87-aa21053628e7" providerId="ADAL" clId="{E3693806-9070-4885-BF5E-E48385C3BF0F}" dt="2021-07-01T20:37:28.279" v="14" actId="47"/>
        <pc:sldMkLst>
          <pc:docMk/>
          <pc:sldMk cId="0" sldId="257"/>
        </pc:sldMkLst>
        <pc:spChg chg="mod">
          <ac:chgData name="Lay, Laura" userId="3e17ffca-3d2d-4f17-aa87-aa21053628e7" providerId="ADAL" clId="{E3693806-9070-4885-BF5E-E48385C3BF0F}" dt="2021-07-01T20:37:06.328" v="9" actId="20577"/>
          <ac:spMkLst>
            <pc:docMk/>
            <pc:sldMk cId="0" sldId="257"/>
            <ac:spMk id="522" creationId="{00000000-0000-0000-0000-000000000000}"/>
          </ac:spMkLst>
        </pc:spChg>
        <pc:spChg chg="mod">
          <ac:chgData name="Lay, Laura" userId="3e17ffca-3d2d-4f17-aa87-aa21053628e7" providerId="ADAL" clId="{E3693806-9070-4885-BF5E-E48385C3BF0F}" dt="2021-07-01T20:37:09.697" v="10" actId="20577"/>
          <ac:spMkLst>
            <pc:docMk/>
            <pc:sldMk cId="0" sldId="257"/>
            <ac:spMk id="523" creationId="{00000000-0000-0000-0000-000000000000}"/>
          </ac:spMkLst>
        </pc:spChg>
      </pc:sldChg>
      <pc:sldChg chg="delSp modSp del mod modNotes">
        <pc:chgData name="Lay, Laura" userId="3e17ffca-3d2d-4f17-aa87-aa21053628e7" providerId="ADAL" clId="{E3693806-9070-4885-BF5E-E48385C3BF0F}" dt="2021-07-01T20:37:13.070" v="11" actId="47"/>
        <pc:sldMkLst>
          <pc:docMk/>
          <pc:sldMk cId="0" sldId="258"/>
        </pc:sldMkLst>
        <pc:spChg chg="mod">
          <ac:chgData name="Lay, Laura" userId="3e17ffca-3d2d-4f17-aa87-aa21053628e7" providerId="ADAL" clId="{E3693806-9070-4885-BF5E-E48385C3BF0F}" dt="2021-07-01T20:27:53.088" v="0"/>
          <ac:spMkLst>
            <pc:docMk/>
            <pc:sldMk cId="0" sldId="258"/>
            <ac:spMk id="529" creationId="{00000000-0000-0000-0000-000000000000}"/>
          </ac:spMkLst>
        </pc:spChg>
        <pc:spChg chg="mod">
          <ac:chgData name="Lay, Laura" userId="3e17ffca-3d2d-4f17-aa87-aa21053628e7" providerId="ADAL" clId="{E3693806-9070-4885-BF5E-E48385C3BF0F}" dt="2021-07-01T20:27:53.088" v="0"/>
          <ac:spMkLst>
            <pc:docMk/>
            <pc:sldMk cId="0" sldId="258"/>
            <ac:spMk id="530" creationId="{00000000-0000-0000-0000-000000000000}"/>
          </ac:spMkLst>
        </pc:spChg>
        <pc:picChg chg="del mod">
          <ac:chgData name="Lay, Laura" userId="3e17ffca-3d2d-4f17-aa87-aa21053628e7" providerId="ADAL" clId="{E3693806-9070-4885-BF5E-E48385C3BF0F}" dt="2021-07-01T20:36:43.114" v="4" actId="478"/>
          <ac:picMkLst>
            <pc:docMk/>
            <pc:sldMk cId="0" sldId="258"/>
            <ac:picMk id="531" creationId="{00000000-0000-0000-0000-000000000000}"/>
          </ac:picMkLst>
        </pc:picChg>
      </pc:sldChg>
      <pc:sldChg chg="delSp modSp del mod modNotes">
        <pc:chgData name="Lay, Laura" userId="3e17ffca-3d2d-4f17-aa87-aa21053628e7" providerId="ADAL" clId="{E3693806-9070-4885-BF5E-E48385C3BF0F}" dt="2021-07-01T20:37:17.577" v="13" actId="47"/>
        <pc:sldMkLst>
          <pc:docMk/>
          <pc:sldMk cId="0" sldId="259"/>
        </pc:sldMkLst>
        <pc:spChg chg="mod">
          <ac:chgData name="Lay, Laura" userId="3e17ffca-3d2d-4f17-aa87-aa21053628e7" providerId="ADAL" clId="{E3693806-9070-4885-BF5E-E48385C3BF0F}" dt="2021-07-01T20:27:53.088" v="0"/>
          <ac:spMkLst>
            <pc:docMk/>
            <pc:sldMk cId="0" sldId="259"/>
            <ac:spMk id="537" creationId="{00000000-0000-0000-0000-000000000000}"/>
          </ac:spMkLst>
        </pc:spChg>
        <pc:spChg chg="mod">
          <ac:chgData name="Lay, Laura" userId="3e17ffca-3d2d-4f17-aa87-aa21053628e7" providerId="ADAL" clId="{E3693806-9070-4885-BF5E-E48385C3BF0F}" dt="2021-07-01T20:27:53.088" v="0"/>
          <ac:spMkLst>
            <pc:docMk/>
            <pc:sldMk cId="0" sldId="259"/>
            <ac:spMk id="538" creationId="{00000000-0000-0000-0000-000000000000}"/>
          </ac:spMkLst>
        </pc:spChg>
        <pc:picChg chg="del mod">
          <ac:chgData name="Lay, Laura" userId="3e17ffca-3d2d-4f17-aa87-aa21053628e7" providerId="ADAL" clId="{E3693806-9070-4885-BF5E-E48385C3BF0F}" dt="2021-07-01T20:36:48.388" v="5" actId="478"/>
          <ac:picMkLst>
            <pc:docMk/>
            <pc:sldMk cId="0" sldId="259"/>
            <ac:picMk id="539" creationId="{00000000-0000-0000-0000-000000000000}"/>
          </ac:picMkLst>
        </pc:picChg>
      </pc:sldChg>
      <pc:sldChg chg="delSp modSp del mod modNotes">
        <pc:chgData name="Lay, Laura" userId="3e17ffca-3d2d-4f17-aa87-aa21053628e7" providerId="ADAL" clId="{E3693806-9070-4885-BF5E-E48385C3BF0F}" dt="2021-07-01T20:37:15.449" v="12" actId="47"/>
        <pc:sldMkLst>
          <pc:docMk/>
          <pc:sldMk cId="0" sldId="260"/>
        </pc:sldMkLst>
        <pc:spChg chg="mod">
          <ac:chgData name="Lay, Laura" userId="3e17ffca-3d2d-4f17-aa87-aa21053628e7" providerId="ADAL" clId="{E3693806-9070-4885-BF5E-E48385C3BF0F}" dt="2021-07-01T20:27:53.088" v="0"/>
          <ac:spMkLst>
            <pc:docMk/>
            <pc:sldMk cId="0" sldId="260"/>
            <ac:spMk id="545" creationId="{00000000-0000-0000-0000-000000000000}"/>
          </ac:spMkLst>
        </pc:spChg>
        <pc:spChg chg="mod">
          <ac:chgData name="Lay, Laura" userId="3e17ffca-3d2d-4f17-aa87-aa21053628e7" providerId="ADAL" clId="{E3693806-9070-4885-BF5E-E48385C3BF0F}" dt="2021-07-01T20:27:53.088" v="0"/>
          <ac:spMkLst>
            <pc:docMk/>
            <pc:sldMk cId="0" sldId="260"/>
            <ac:spMk id="546" creationId="{00000000-0000-0000-0000-000000000000}"/>
          </ac:spMkLst>
        </pc:spChg>
        <pc:picChg chg="del mod">
          <ac:chgData name="Lay, Laura" userId="3e17ffca-3d2d-4f17-aa87-aa21053628e7" providerId="ADAL" clId="{E3693806-9070-4885-BF5E-E48385C3BF0F}" dt="2021-07-01T20:36:51.649" v="6" actId="478"/>
          <ac:picMkLst>
            <pc:docMk/>
            <pc:sldMk cId="0" sldId="260"/>
            <ac:picMk id="547" creationId="{00000000-0000-0000-0000-000000000000}"/>
          </ac:picMkLst>
        </pc:picChg>
        <pc:picChg chg="mod">
          <ac:chgData name="Lay, Laura" userId="3e17ffca-3d2d-4f17-aa87-aa21053628e7" providerId="ADAL" clId="{E3693806-9070-4885-BF5E-E48385C3BF0F}" dt="2021-07-01T20:27:53.088" v="0"/>
          <ac:picMkLst>
            <pc:docMk/>
            <pc:sldMk cId="0" sldId="260"/>
            <ac:picMk id="548" creationId="{00000000-0000-0000-0000-000000000000}"/>
          </ac:picMkLst>
        </pc:picChg>
      </pc:sldChg>
      <pc:sldChg chg="modSp del modNotes">
        <pc:chgData name="Lay, Laura" userId="3e17ffca-3d2d-4f17-aa87-aa21053628e7" providerId="ADAL" clId="{E3693806-9070-4885-BF5E-E48385C3BF0F}" dt="2021-07-01T20:36:59.044" v="7" actId="47"/>
        <pc:sldMkLst>
          <pc:docMk/>
          <pc:sldMk cId="0" sldId="261"/>
        </pc:sldMkLst>
        <pc:spChg chg="mod">
          <ac:chgData name="Lay, Laura" userId="3e17ffca-3d2d-4f17-aa87-aa21053628e7" providerId="ADAL" clId="{E3693806-9070-4885-BF5E-E48385C3BF0F}" dt="2021-07-01T20:27:53.088" v="0"/>
          <ac:spMkLst>
            <pc:docMk/>
            <pc:sldMk cId="0" sldId="261"/>
            <ac:spMk id="554" creationId="{00000000-0000-0000-0000-000000000000}"/>
          </ac:spMkLst>
        </pc:spChg>
        <pc:spChg chg="mod">
          <ac:chgData name="Lay, Laura" userId="3e17ffca-3d2d-4f17-aa87-aa21053628e7" providerId="ADAL" clId="{E3693806-9070-4885-BF5E-E48385C3BF0F}" dt="2021-07-01T20:27:53.088" v="0"/>
          <ac:spMkLst>
            <pc:docMk/>
            <pc:sldMk cId="0" sldId="261"/>
            <ac:spMk id="555" creationId="{00000000-0000-0000-0000-000000000000}"/>
          </ac:spMkLst>
        </pc:spChg>
      </pc:sldChg>
      <pc:sldChg chg="modSp del modNotes">
        <pc:chgData name="Lay, Laura" userId="3e17ffca-3d2d-4f17-aa87-aa21053628e7" providerId="ADAL" clId="{E3693806-9070-4885-BF5E-E48385C3BF0F}" dt="2021-07-01T20:37:01.522" v="8" actId="47"/>
        <pc:sldMkLst>
          <pc:docMk/>
          <pc:sldMk cId="0" sldId="262"/>
        </pc:sldMkLst>
        <pc:spChg chg="mod">
          <ac:chgData name="Lay, Laura" userId="3e17ffca-3d2d-4f17-aa87-aa21053628e7" providerId="ADAL" clId="{E3693806-9070-4885-BF5E-E48385C3BF0F}" dt="2021-07-01T20:27:53.088" v="0"/>
          <ac:spMkLst>
            <pc:docMk/>
            <pc:sldMk cId="0" sldId="262"/>
            <ac:spMk id="561" creationId="{00000000-0000-0000-0000-000000000000}"/>
          </ac:spMkLst>
        </pc:spChg>
        <pc:spChg chg="mod">
          <ac:chgData name="Lay, Laura" userId="3e17ffca-3d2d-4f17-aa87-aa21053628e7" providerId="ADAL" clId="{E3693806-9070-4885-BF5E-E48385C3BF0F}" dt="2021-07-01T20:27:53.088" v="0"/>
          <ac:spMkLst>
            <pc:docMk/>
            <pc:sldMk cId="0" sldId="262"/>
            <ac:spMk id="562" creationId="{00000000-0000-0000-0000-000000000000}"/>
          </ac:spMkLst>
        </pc:spChg>
      </pc:sldChg>
      <pc:sldChg chg="modSp modNotes">
        <pc:chgData name="Lay, Laura" userId="3e17ffca-3d2d-4f17-aa87-aa21053628e7" providerId="ADAL" clId="{E3693806-9070-4885-BF5E-E48385C3BF0F}" dt="2021-07-01T20:27:53.088" v="0"/>
        <pc:sldMkLst>
          <pc:docMk/>
          <pc:sldMk cId="0" sldId="263"/>
        </pc:sldMkLst>
        <pc:spChg chg="mod">
          <ac:chgData name="Lay, Laura" userId="3e17ffca-3d2d-4f17-aa87-aa21053628e7" providerId="ADAL" clId="{E3693806-9070-4885-BF5E-E48385C3BF0F}" dt="2021-07-01T20:27:53.088" v="0"/>
          <ac:spMkLst>
            <pc:docMk/>
            <pc:sldMk cId="0" sldId="263"/>
            <ac:spMk id="568" creationId="{00000000-0000-0000-0000-000000000000}"/>
          </ac:spMkLst>
        </pc:spChg>
      </pc:sldChg>
      <pc:sldChg chg="modSp modNotes">
        <pc:chgData name="Lay, Laura" userId="3e17ffca-3d2d-4f17-aa87-aa21053628e7" providerId="ADAL" clId="{E3693806-9070-4885-BF5E-E48385C3BF0F}" dt="2021-07-01T20:27:53.088" v="0"/>
        <pc:sldMkLst>
          <pc:docMk/>
          <pc:sldMk cId="0" sldId="264"/>
        </pc:sldMkLst>
        <pc:spChg chg="mod">
          <ac:chgData name="Lay, Laura" userId="3e17ffca-3d2d-4f17-aa87-aa21053628e7" providerId="ADAL" clId="{E3693806-9070-4885-BF5E-E48385C3BF0F}" dt="2021-07-01T20:27:53.088" v="0"/>
          <ac:spMkLst>
            <pc:docMk/>
            <pc:sldMk cId="0" sldId="264"/>
            <ac:spMk id="574" creationId="{00000000-0000-0000-0000-000000000000}"/>
          </ac:spMkLst>
        </pc:spChg>
        <pc:spChg chg="mod">
          <ac:chgData name="Lay, Laura" userId="3e17ffca-3d2d-4f17-aa87-aa21053628e7" providerId="ADAL" clId="{E3693806-9070-4885-BF5E-E48385C3BF0F}" dt="2021-07-01T20:27:53.088" v="0"/>
          <ac:spMkLst>
            <pc:docMk/>
            <pc:sldMk cId="0" sldId="264"/>
            <ac:spMk id="575" creationId="{00000000-0000-0000-0000-000000000000}"/>
          </ac:spMkLst>
        </pc:spChg>
      </pc:sldChg>
      <pc:sldChg chg="modSp modNotes">
        <pc:chgData name="Lay, Laura" userId="3e17ffca-3d2d-4f17-aa87-aa21053628e7" providerId="ADAL" clId="{E3693806-9070-4885-BF5E-E48385C3BF0F}" dt="2021-07-01T20:27:53.088" v="0"/>
        <pc:sldMkLst>
          <pc:docMk/>
          <pc:sldMk cId="0" sldId="265"/>
        </pc:sldMkLst>
        <pc:spChg chg="mod">
          <ac:chgData name="Lay, Laura" userId="3e17ffca-3d2d-4f17-aa87-aa21053628e7" providerId="ADAL" clId="{E3693806-9070-4885-BF5E-E48385C3BF0F}" dt="2021-07-01T20:27:53.088" v="0"/>
          <ac:spMkLst>
            <pc:docMk/>
            <pc:sldMk cId="0" sldId="265"/>
            <ac:spMk id="581" creationId="{00000000-0000-0000-0000-000000000000}"/>
          </ac:spMkLst>
        </pc:spChg>
      </pc:sldChg>
      <pc:sldChg chg="modSp modNotes">
        <pc:chgData name="Lay, Laura" userId="3e17ffca-3d2d-4f17-aa87-aa21053628e7" providerId="ADAL" clId="{E3693806-9070-4885-BF5E-E48385C3BF0F}" dt="2021-07-01T20:27:53.088" v="0"/>
        <pc:sldMkLst>
          <pc:docMk/>
          <pc:sldMk cId="0" sldId="266"/>
        </pc:sldMkLst>
        <pc:spChg chg="mod">
          <ac:chgData name="Lay, Laura" userId="3e17ffca-3d2d-4f17-aa87-aa21053628e7" providerId="ADAL" clId="{E3693806-9070-4885-BF5E-E48385C3BF0F}" dt="2021-07-01T20:27:53.088" v="0"/>
          <ac:spMkLst>
            <pc:docMk/>
            <pc:sldMk cId="0" sldId="266"/>
            <ac:spMk id="587" creationId="{00000000-0000-0000-0000-000000000000}"/>
          </ac:spMkLst>
        </pc:spChg>
        <pc:spChg chg="mod">
          <ac:chgData name="Lay, Laura" userId="3e17ffca-3d2d-4f17-aa87-aa21053628e7" providerId="ADAL" clId="{E3693806-9070-4885-BF5E-E48385C3BF0F}" dt="2021-07-01T20:27:53.088" v="0"/>
          <ac:spMkLst>
            <pc:docMk/>
            <pc:sldMk cId="0" sldId="266"/>
            <ac:spMk id="588" creationId="{00000000-0000-0000-0000-000000000000}"/>
          </ac:spMkLst>
        </pc:spChg>
      </pc:sldChg>
      <pc:sldChg chg="modSp modNotes">
        <pc:chgData name="Lay, Laura" userId="3e17ffca-3d2d-4f17-aa87-aa21053628e7" providerId="ADAL" clId="{E3693806-9070-4885-BF5E-E48385C3BF0F}" dt="2021-07-01T20:27:53.088" v="0"/>
        <pc:sldMkLst>
          <pc:docMk/>
          <pc:sldMk cId="0" sldId="267"/>
        </pc:sldMkLst>
        <pc:spChg chg="mod">
          <ac:chgData name="Lay, Laura" userId="3e17ffca-3d2d-4f17-aa87-aa21053628e7" providerId="ADAL" clId="{E3693806-9070-4885-BF5E-E48385C3BF0F}" dt="2021-07-01T20:27:53.088" v="0"/>
          <ac:spMkLst>
            <pc:docMk/>
            <pc:sldMk cId="0" sldId="267"/>
            <ac:spMk id="594" creationId="{00000000-0000-0000-0000-000000000000}"/>
          </ac:spMkLst>
        </pc:spChg>
      </pc:sldChg>
      <pc:sldChg chg="modSp modNotes">
        <pc:chgData name="Lay, Laura" userId="3e17ffca-3d2d-4f17-aa87-aa21053628e7" providerId="ADAL" clId="{E3693806-9070-4885-BF5E-E48385C3BF0F}" dt="2021-07-01T20:27:53.088" v="0"/>
        <pc:sldMkLst>
          <pc:docMk/>
          <pc:sldMk cId="0" sldId="268"/>
        </pc:sldMkLst>
        <pc:spChg chg="mod">
          <ac:chgData name="Lay, Laura" userId="3e17ffca-3d2d-4f17-aa87-aa21053628e7" providerId="ADAL" clId="{E3693806-9070-4885-BF5E-E48385C3BF0F}" dt="2021-07-01T20:27:53.088" v="0"/>
          <ac:spMkLst>
            <pc:docMk/>
            <pc:sldMk cId="0" sldId="268"/>
            <ac:spMk id="600" creationId="{00000000-0000-0000-0000-000000000000}"/>
          </ac:spMkLst>
        </pc:spChg>
        <pc:spChg chg="mod">
          <ac:chgData name="Lay, Laura" userId="3e17ffca-3d2d-4f17-aa87-aa21053628e7" providerId="ADAL" clId="{E3693806-9070-4885-BF5E-E48385C3BF0F}" dt="2021-07-01T20:27:53.088" v="0"/>
          <ac:spMkLst>
            <pc:docMk/>
            <pc:sldMk cId="0" sldId="268"/>
            <ac:spMk id="601" creationId="{00000000-0000-0000-0000-000000000000}"/>
          </ac:spMkLst>
        </pc:spChg>
      </pc:sldChg>
      <pc:sldChg chg="modSp modNotes">
        <pc:chgData name="Lay, Laura" userId="3e17ffca-3d2d-4f17-aa87-aa21053628e7" providerId="ADAL" clId="{E3693806-9070-4885-BF5E-E48385C3BF0F}" dt="2021-07-01T20:27:53.088" v="0"/>
        <pc:sldMkLst>
          <pc:docMk/>
          <pc:sldMk cId="0" sldId="269"/>
        </pc:sldMkLst>
        <pc:spChg chg="mod">
          <ac:chgData name="Lay, Laura" userId="3e17ffca-3d2d-4f17-aa87-aa21053628e7" providerId="ADAL" clId="{E3693806-9070-4885-BF5E-E48385C3BF0F}" dt="2021-07-01T20:27:53.088" v="0"/>
          <ac:spMkLst>
            <pc:docMk/>
            <pc:sldMk cId="0" sldId="269"/>
            <ac:spMk id="607" creationId="{00000000-0000-0000-0000-000000000000}"/>
          </ac:spMkLst>
        </pc:spChg>
      </pc:sldChg>
      <pc:sldChg chg="modSp modNotes">
        <pc:chgData name="Lay, Laura" userId="3e17ffca-3d2d-4f17-aa87-aa21053628e7" providerId="ADAL" clId="{E3693806-9070-4885-BF5E-E48385C3BF0F}" dt="2021-07-01T20:27:53.088" v="0"/>
        <pc:sldMkLst>
          <pc:docMk/>
          <pc:sldMk cId="0" sldId="270"/>
        </pc:sldMkLst>
        <pc:spChg chg="mod">
          <ac:chgData name="Lay, Laura" userId="3e17ffca-3d2d-4f17-aa87-aa21053628e7" providerId="ADAL" clId="{E3693806-9070-4885-BF5E-E48385C3BF0F}" dt="2021-07-01T20:27:53.088" v="0"/>
          <ac:spMkLst>
            <pc:docMk/>
            <pc:sldMk cId="0" sldId="270"/>
            <ac:spMk id="613" creationId="{00000000-0000-0000-0000-000000000000}"/>
          </ac:spMkLst>
        </pc:spChg>
        <pc:spChg chg="mod">
          <ac:chgData name="Lay, Laura" userId="3e17ffca-3d2d-4f17-aa87-aa21053628e7" providerId="ADAL" clId="{E3693806-9070-4885-BF5E-E48385C3BF0F}" dt="2021-07-01T20:27:53.088" v="0"/>
          <ac:spMkLst>
            <pc:docMk/>
            <pc:sldMk cId="0" sldId="270"/>
            <ac:spMk id="614" creationId="{00000000-0000-0000-0000-000000000000}"/>
          </ac:spMkLst>
        </pc:spChg>
      </pc:sldChg>
      <pc:sldChg chg="modSp del modNotes">
        <pc:chgData name="Lay, Laura" userId="3e17ffca-3d2d-4f17-aa87-aa21053628e7" providerId="ADAL" clId="{E3693806-9070-4885-BF5E-E48385C3BF0F}" dt="2021-07-01T20:37:32.506" v="15" actId="47"/>
        <pc:sldMkLst>
          <pc:docMk/>
          <pc:sldMk cId="0" sldId="271"/>
        </pc:sldMkLst>
        <pc:spChg chg="mod">
          <ac:chgData name="Lay, Laura" userId="3e17ffca-3d2d-4f17-aa87-aa21053628e7" providerId="ADAL" clId="{E3693806-9070-4885-BF5E-E48385C3BF0F}" dt="2021-07-01T20:27:53.088" v="0"/>
          <ac:spMkLst>
            <pc:docMk/>
            <pc:sldMk cId="0" sldId="271"/>
            <ac:spMk id="620" creationId="{00000000-0000-0000-0000-000000000000}"/>
          </ac:spMkLst>
        </pc:spChg>
        <pc:spChg chg="mod">
          <ac:chgData name="Lay, Laura" userId="3e17ffca-3d2d-4f17-aa87-aa21053628e7" providerId="ADAL" clId="{E3693806-9070-4885-BF5E-E48385C3BF0F}" dt="2021-07-01T20:27:53.088" v="0"/>
          <ac:spMkLst>
            <pc:docMk/>
            <pc:sldMk cId="0" sldId="271"/>
            <ac:spMk id="621" creationId="{00000000-0000-0000-0000-000000000000}"/>
          </ac:spMkLst>
        </pc:spChg>
      </pc:sldChg>
      <pc:sldChg chg="modSp modNotes">
        <pc:chgData name="Lay, Laura" userId="3e17ffca-3d2d-4f17-aa87-aa21053628e7" providerId="ADAL" clId="{E3693806-9070-4885-BF5E-E48385C3BF0F}" dt="2021-07-01T20:27:53.088" v="0"/>
        <pc:sldMkLst>
          <pc:docMk/>
          <pc:sldMk cId="0" sldId="272"/>
        </pc:sldMkLst>
        <pc:spChg chg="mod">
          <ac:chgData name="Lay, Laura" userId="3e17ffca-3d2d-4f17-aa87-aa21053628e7" providerId="ADAL" clId="{E3693806-9070-4885-BF5E-E48385C3BF0F}" dt="2021-07-01T20:27:53.088" v="0"/>
          <ac:spMkLst>
            <pc:docMk/>
            <pc:sldMk cId="0" sldId="272"/>
            <ac:spMk id="627" creationId="{00000000-0000-0000-0000-000000000000}"/>
          </ac:spMkLst>
        </pc:spChg>
      </pc:sldChg>
      <pc:sldChg chg="modSp modNotes">
        <pc:chgData name="Lay, Laura" userId="3e17ffca-3d2d-4f17-aa87-aa21053628e7" providerId="ADAL" clId="{E3693806-9070-4885-BF5E-E48385C3BF0F}" dt="2021-07-01T20:27:53.088" v="0"/>
        <pc:sldMkLst>
          <pc:docMk/>
          <pc:sldMk cId="0" sldId="273"/>
        </pc:sldMkLst>
        <pc:spChg chg="mod">
          <ac:chgData name="Lay, Laura" userId="3e17ffca-3d2d-4f17-aa87-aa21053628e7" providerId="ADAL" clId="{E3693806-9070-4885-BF5E-E48385C3BF0F}" dt="2021-07-01T20:27:53.088" v="0"/>
          <ac:spMkLst>
            <pc:docMk/>
            <pc:sldMk cId="0" sldId="273"/>
            <ac:spMk id="633" creationId="{00000000-0000-0000-0000-000000000000}"/>
          </ac:spMkLst>
        </pc:spChg>
        <pc:spChg chg="mod">
          <ac:chgData name="Lay, Laura" userId="3e17ffca-3d2d-4f17-aa87-aa21053628e7" providerId="ADAL" clId="{E3693806-9070-4885-BF5E-E48385C3BF0F}" dt="2021-07-01T20:27:53.088" v="0"/>
          <ac:spMkLst>
            <pc:docMk/>
            <pc:sldMk cId="0" sldId="273"/>
            <ac:spMk id="634" creationId="{00000000-0000-0000-0000-000000000000}"/>
          </ac:spMkLst>
        </pc:spChg>
      </pc:sldChg>
      <pc:sldChg chg="modSp modNotes">
        <pc:chgData name="Lay, Laura" userId="3e17ffca-3d2d-4f17-aa87-aa21053628e7" providerId="ADAL" clId="{E3693806-9070-4885-BF5E-E48385C3BF0F}" dt="2021-07-01T20:27:53.088" v="0"/>
        <pc:sldMkLst>
          <pc:docMk/>
          <pc:sldMk cId="1044681303" sldId="274"/>
        </pc:sldMkLst>
        <pc:spChg chg="mod">
          <ac:chgData name="Lay, Laura" userId="3e17ffca-3d2d-4f17-aa87-aa21053628e7" providerId="ADAL" clId="{E3693806-9070-4885-BF5E-E48385C3BF0F}" dt="2021-07-01T20:27:53.088" v="0"/>
          <ac:spMkLst>
            <pc:docMk/>
            <pc:sldMk cId="1044681303" sldId="274"/>
            <ac:spMk id="640" creationId="{00000000-0000-0000-0000-000000000000}"/>
          </ac:spMkLst>
        </pc:spChg>
      </pc:sldChg>
      <pc:sldChg chg="modSp modNotes">
        <pc:chgData name="Lay, Laura" userId="3e17ffca-3d2d-4f17-aa87-aa21053628e7" providerId="ADAL" clId="{E3693806-9070-4885-BF5E-E48385C3BF0F}" dt="2021-07-01T20:27:53.088" v="0"/>
        <pc:sldMkLst>
          <pc:docMk/>
          <pc:sldMk cId="0" sldId="275"/>
        </pc:sldMkLst>
        <pc:spChg chg="mod">
          <ac:chgData name="Lay, Laura" userId="3e17ffca-3d2d-4f17-aa87-aa21053628e7" providerId="ADAL" clId="{E3693806-9070-4885-BF5E-E48385C3BF0F}" dt="2021-07-01T20:27:53.088" v="0"/>
          <ac:spMkLst>
            <pc:docMk/>
            <pc:sldMk cId="0" sldId="275"/>
            <ac:spMk id="646" creationId="{00000000-0000-0000-0000-000000000000}"/>
          </ac:spMkLst>
        </pc:spChg>
        <pc:spChg chg="mod">
          <ac:chgData name="Lay, Laura" userId="3e17ffca-3d2d-4f17-aa87-aa21053628e7" providerId="ADAL" clId="{E3693806-9070-4885-BF5E-E48385C3BF0F}" dt="2021-07-01T20:27:53.088" v="0"/>
          <ac:spMkLst>
            <pc:docMk/>
            <pc:sldMk cId="0" sldId="275"/>
            <ac:spMk id="647" creationId="{00000000-0000-0000-0000-000000000000}"/>
          </ac:spMkLst>
        </pc:spChg>
      </pc:sldChg>
      <pc:sldChg chg="modSp modNotes">
        <pc:chgData name="Lay, Laura" userId="3e17ffca-3d2d-4f17-aa87-aa21053628e7" providerId="ADAL" clId="{E3693806-9070-4885-BF5E-E48385C3BF0F}" dt="2021-07-01T20:27:53.088" v="0"/>
        <pc:sldMkLst>
          <pc:docMk/>
          <pc:sldMk cId="0" sldId="276"/>
        </pc:sldMkLst>
        <pc:spChg chg="mod">
          <ac:chgData name="Lay, Laura" userId="3e17ffca-3d2d-4f17-aa87-aa21053628e7" providerId="ADAL" clId="{E3693806-9070-4885-BF5E-E48385C3BF0F}" dt="2021-07-01T20:27:53.088" v="0"/>
          <ac:spMkLst>
            <pc:docMk/>
            <pc:sldMk cId="0" sldId="276"/>
            <ac:spMk id="653" creationId="{00000000-0000-0000-0000-000000000000}"/>
          </ac:spMkLst>
        </pc:spChg>
        <pc:spChg chg="mod">
          <ac:chgData name="Lay, Laura" userId="3e17ffca-3d2d-4f17-aa87-aa21053628e7" providerId="ADAL" clId="{E3693806-9070-4885-BF5E-E48385C3BF0F}" dt="2021-07-01T20:27:53.088" v="0"/>
          <ac:spMkLst>
            <pc:docMk/>
            <pc:sldMk cId="0" sldId="276"/>
            <ac:spMk id="654" creationId="{00000000-0000-0000-0000-000000000000}"/>
          </ac:spMkLst>
        </pc:spChg>
      </pc:sldChg>
      <pc:sldChg chg="modSp modNotes">
        <pc:chgData name="Lay, Laura" userId="3e17ffca-3d2d-4f17-aa87-aa21053628e7" providerId="ADAL" clId="{E3693806-9070-4885-BF5E-E48385C3BF0F}" dt="2021-07-01T20:27:53.088" v="0"/>
        <pc:sldMkLst>
          <pc:docMk/>
          <pc:sldMk cId="0" sldId="277"/>
        </pc:sldMkLst>
        <pc:spChg chg="mod">
          <ac:chgData name="Lay, Laura" userId="3e17ffca-3d2d-4f17-aa87-aa21053628e7" providerId="ADAL" clId="{E3693806-9070-4885-BF5E-E48385C3BF0F}" dt="2021-07-01T20:27:53.088" v="0"/>
          <ac:spMkLst>
            <pc:docMk/>
            <pc:sldMk cId="0" sldId="277"/>
            <ac:spMk id="660" creationId="{00000000-0000-0000-0000-000000000000}"/>
          </ac:spMkLst>
        </pc:spChg>
      </pc:sldChg>
      <pc:sldChg chg="modSp modNotes">
        <pc:chgData name="Lay, Laura" userId="3e17ffca-3d2d-4f17-aa87-aa21053628e7" providerId="ADAL" clId="{E3693806-9070-4885-BF5E-E48385C3BF0F}" dt="2021-07-01T20:27:53.088" v="0"/>
        <pc:sldMkLst>
          <pc:docMk/>
          <pc:sldMk cId="0" sldId="278"/>
        </pc:sldMkLst>
        <pc:spChg chg="mod">
          <ac:chgData name="Lay, Laura" userId="3e17ffca-3d2d-4f17-aa87-aa21053628e7" providerId="ADAL" clId="{E3693806-9070-4885-BF5E-E48385C3BF0F}" dt="2021-07-01T20:27:53.088" v="0"/>
          <ac:spMkLst>
            <pc:docMk/>
            <pc:sldMk cId="0" sldId="278"/>
            <ac:spMk id="666" creationId="{00000000-0000-0000-0000-000000000000}"/>
          </ac:spMkLst>
        </pc:spChg>
      </pc:sldChg>
      <pc:sldChg chg="modSp modNotes">
        <pc:chgData name="Lay, Laura" userId="3e17ffca-3d2d-4f17-aa87-aa21053628e7" providerId="ADAL" clId="{E3693806-9070-4885-BF5E-E48385C3BF0F}" dt="2021-07-01T20:27:53.088" v="0"/>
        <pc:sldMkLst>
          <pc:docMk/>
          <pc:sldMk cId="0" sldId="279"/>
        </pc:sldMkLst>
        <pc:spChg chg="mod">
          <ac:chgData name="Lay, Laura" userId="3e17ffca-3d2d-4f17-aa87-aa21053628e7" providerId="ADAL" clId="{E3693806-9070-4885-BF5E-E48385C3BF0F}" dt="2021-07-01T20:27:53.088" v="0"/>
          <ac:spMkLst>
            <pc:docMk/>
            <pc:sldMk cId="0" sldId="279"/>
            <ac:spMk id="672" creationId="{00000000-0000-0000-0000-000000000000}"/>
          </ac:spMkLst>
        </pc:spChg>
        <pc:spChg chg="mod">
          <ac:chgData name="Lay, Laura" userId="3e17ffca-3d2d-4f17-aa87-aa21053628e7" providerId="ADAL" clId="{E3693806-9070-4885-BF5E-E48385C3BF0F}" dt="2021-07-01T20:27:53.088" v="0"/>
          <ac:spMkLst>
            <pc:docMk/>
            <pc:sldMk cId="0" sldId="279"/>
            <ac:spMk id="673" creationId="{00000000-0000-0000-0000-000000000000}"/>
          </ac:spMkLst>
        </pc:spChg>
      </pc:sldChg>
      <pc:sldChg chg="modSp modNotes">
        <pc:chgData name="Lay, Laura" userId="3e17ffca-3d2d-4f17-aa87-aa21053628e7" providerId="ADAL" clId="{E3693806-9070-4885-BF5E-E48385C3BF0F}" dt="2021-07-01T20:27:53.088" v="0"/>
        <pc:sldMkLst>
          <pc:docMk/>
          <pc:sldMk cId="0" sldId="280"/>
        </pc:sldMkLst>
        <pc:spChg chg="mod">
          <ac:chgData name="Lay, Laura" userId="3e17ffca-3d2d-4f17-aa87-aa21053628e7" providerId="ADAL" clId="{E3693806-9070-4885-BF5E-E48385C3BF0F}" dt="2021-07-01T20:27:53.088" v="0"/>
          <ac:spMkLst>
            <pc:docMk/>
            <pc:sldMk cId="0" sldId="280"/>
            <ac:spMk id="679" creationId="{00000000-0000-0000-0000-000000000000}"/>
          </ac:spMkLst>
        </pc:spChg>
        <pc:spChg chg="mod">
          <ac:chgData name="Lay, Laura" userId="3e17ffca-3d2d-4f17-aa87-aa21053628e7" providerId="ADAL" clId="{E3693806-9070-4885-BF5E-E48385C3BF0F}" dt="2021-07-01T20:27:53.088" v="0"/>
          <ac:spMkLst>
            <pc:docMk/>
            <pc:sldMk cId="0" sldId="280"/>
            <ac:spMk id="680" creationId="{00000000-0000-0000-0000-000000000000}"/>
          </ac:spMkLst>
        </pc:spChg>
      </pc:sldChg>
      <pc:sldChg chg="modSp modNotes">
        <pc:chgData name="Lay, Laura" userId="3e17ffca-3d2d-4f17-aa87-aa21053628e7" providerId="ADAL" clId="{E3693806-9070-4885-BF5E-E48385C3BF0F}" dt="2021-07-01T20:27:53.088" v="0"/>
        <pc:sldMkLst>
          <pc:docMk/>
          <pc:sldMk cId="0" sldId="281"/>
        </pc:sldMkLst>
        <pc:spChg chg="mod">
          <ac:chgData name="Lay, Laura" userId="3e17ffca-3d2d-4f17-aa87-aa21053628e7" providerId="ADAL" clId="{E3693806-9070-4885-BF5E-E48385C3BF0F}" dt="2021-07-01T20:27:53.088" v="0"/>
          <ac:spMkLst>
            <pc:docMk/>
            <pc:sldMk cId="0" sldId="281"/>
            <ac:spMk id="686" creationId="{00000000-0000-0000-0000-000000000000}"/>
          </ac:spMkLst>
        </pc:spChg>
      </pc:sldChg>
      <pc:sldChg chg="addSp delSp modSp mod modClrScheme chgLayout">
        <pc:chgData name="Lay, Laura" userId="3e17ffca-3d2d-4f17-aa87-aa21053628e7" providerId="ADAL" clId="{E3693806-9070-4885-BF5E-E48385C3BF0F}" dt="2021-07-01T20:37:54.765" v="16" actId="26606"/>
        <pc:sldMkLst>
          <pc:docMk/>
          <pc:sldMk cId="2494435272" sldId="282"/>
        </pc:sldMkLst>
        <pc:spChg chg="del mod">
          <ac:chgData name="Lay, Laura" userId="3e17ffca-3d2d-4f17-aa87-aa21053628e7" providerId="ADAL" clId="{E3693806-9070-4885-BF5E-E48385C3BF0F}" dt="2021-07-01T20:37:54.765" v="16" actId="26606"/>
          <ac:spMkLst>
            <pc:docMk/>
            <pc:sldMk cId="2494435272" sldId="282"/>
            <ac:spMk id="2" creationId="{A4DA3C59-9C60-4FD4-9547-3B252C1BF91F}"/>
          </ac:spMkLst>
        </pc:spChg>
        <pc:spChg chg="add mod">
          <ac:chgData name="Lay, Laura" userId="3e17ffca-3d2d-4f17-aa87-aa21053628e7" providerId="ADAL" clId="{E3693806-9070-4885-BF5E-E48385C3BF0F}" dt="2021-07-01T20:37:54.765" v="16" actId="26606"/>
          <ac:spMkLst>
            <pc:docMk/>
            <pc:sldMk cId="2494435272" sldId="282"/>
            <ac:spMk id="7" creationId="{90BD88BA-A28A-4CE1-9AEB-A23F8E3DA8E4}"/>
          </ac:spMkLst>
        </pc:spChg>
        <pc:spChg chg="add mod">
          <ac:chgData name="Lay, Laura" userId="3e17ffca-3d2d-4f17-aa87-aa21053628e7" providerId="ADAL" clId="{E3693806-9070-4885-BF5E-E48385C3BF0F}" dt="2021-07-01T20:37:54.765" v="16" actId="26606"/>
          <ac:spMkLst>
            <pc:docMk/>
            <pc:sldMk cId="2494435272" sldId="282"/>
            <ac:spMk id="9" creationId="{8933681A-89D6-4C95-93EC-B1BE545FA7A7}"/>
          </ac:spMkLst>
        </pc:spChg>
      </pc:sldChg>
      <pc:sldMasterChg chg="modSp setBg modSldLayout">
        <pc:chgData name="Lay, Laura" userId="3e17ffca-3d2d-4f17-aa87-aa21053628e7" providerId="ADAL" clId="{E3693806-9070-4885-BF5E-E48385C3BF0F}" dt="2021-07-01T20:31:14.589" v="1"/>
        <pc:sldMasterMkLst>
          <pc:docMk/>
          <pc:sldMasterMk cId="0" sldId="2147483739"/>
        </pc:sldMasterMkLst>
        <pc:spChg chg="mod">
          <ac:chgData name="Lay, Laura" userId="3e17ffca-3d2d-4f17-aa87-aa21053628e7" providerId="ADAL" clId="{E3693806-9070-4885-BF5E-E48385C3BF0F}" dt="2021-07-01T20:27:53.088" v="0"/>
          <ac:spMkLst>
            <pc:docMk/>
            <pc:sldMasterMk cId="0" sldId="2147483739"/>
            <ac:spMk id="10" creationId="{00000000-0000-0000-0000-000000000000}"/>
          </ac:spMkLst>
        </pc:spChg>
        <pc:spChg chg="mod">
          <ac:chgData name="Lay, Laura" userId="3e17ffca-3d2d-4f17-aa87-aa21053628e7" providerId="ADAL" clId="{E3693806-9070-4885-BF5E-E48385C3BF0F}" dt="2021-07-01T20:27:53.088" v="0"/>
          <ac:spMkLst>
            <pc:docMk/>
            <pc:sldMasterMk cId="0" sldId="2147483739"/>
            <ac:spMk id="11" creationId="{00000000-0000-0000-0000-000000000000}"/>
          </ac:spMkLst>
        </pc:spChg>
        <pc:spChg chg="mod">
          <ac:chgData name="Lay, Laura" userId="3e17ffca-3d2d-4f17-aa87-aa21053628e7" providerId="ADAL" clId="{E3693806-9070-4885-BF5E-E48385C3BF0F}" dt="2021-07-01T20:27:53.088" v="0"/>
          <ac:spMkLst>
            <pc:docMk/>
            <pc:sldMasterMk cId="0" sldId="2147483739"/>
            <ac:spMk id="12" creationId="{00000000-0000-0000-0000-000000000000}"/>
          </ac:spMkLst>
        </pc:spChg>
        <pc:spChg chg="mod">
          <ac:chgData name="Lay, Laura" userId="3e17ffca-3d2d-4f17-aa87-aa21053628e7" providerId="ADAL" clId="{E3693806-9070-4885-BF5E-E48385C3BF0F}" dt="2021-07-01T20:27:53.088" v="0"/>
          <ac:spMkLst>
            <pc:docMk/>
            <pc:sldMasterMk cId="0" sldId="2147483739"/>
            <ac:spMk id="13" creationId="{00000000-0000-0000-0000-000000000000}"/>
          </ac:spMkLst>
        </pc:spChg>
        <pc:spChg chg="mod">
          <ac:chgData name="Lay, Laura" userId="3e17ffca-3d2d-4f17-aa87-aa21053628e7" providerId="ADAL" clId="{E3693806-9070-4885-BF5E-E48385C3BF0F}" dt="2021-07-01T20:27:53.088" v="0"/>
          <ac:spMkLst>
            <pc:docMk/>
            <pc:sldMasterMk cId="0" sldId="2147483739"/>
            <ac:spMk id="14" creationId="{00000000-0000-0000-0000-000000000000}"/>
          </ac:spMkLst>
        </pc:spChg>
        <pc:sldLayoutChg chg="modSp setBg">
          <pc:chgData name="Lay, Laura" userId="3e17ffca-3d2d-4f17-aa87-aa21053628e7" providerId="ADAL" clId="{E3693806-9070-4885-BF5E-E48385C3BF0F}" dt="2021-07-01T20:31:14.589" v="1"/>
          <pc:sldLayoutMkLst>
            <pc:docMk/>
            <pc:sldMasterMk cId="0" sldId="2147483739"/>
            <pc:sldLayoutMk cId="0" sldId="2147483648"/>
          </pc:sldLayoutMkLst>
          <pc:spChg chg="mod">
            <ac:chgData name="Lay, Laura" userId="3e17ffca-3d2d-4f17-aa87-aa21053628e7" providerId="ADAL" clId="{E3693806-9070-4885-BF5E-E48385C3BF0F}" dt="2021-07-01T20:27:53.088" v="0"/>
            <ac:spMkLst>
              <pc:docMk/>
              <pc:sldMasterMk cId="0" sldId="2147483739"/>
              <pc:sldLayoutMk cId="0" sldId="2147483648"/>
              <ac:spMk id="16" creationId="{00000000-0000-0000-0000-000000000000}"/>
            </ac:spMkLst>
          </pc:spChg>
        </pc:sldLayoutChg>
        <pc:sldLayoutChg chg="modSp setBg">
          <pc:chgData name="Lay, Laura" userId="3e17ffca-3d2d-4f17-aa87-aa21053628e7" providerId="ADAL" clId="{E3693806-9070-4885-BF5E-E48385C3BF0F}" dt="2021-07-01T20:31:14.589" v="1"/>
          <pc:sldLayoutMkLst>
            <pc:docMk/>
            <pc:sldMasterMk cId="0" sldId="2147483739"/>
            <pc:sldLayoutMk cId="0" sldId="2147483649"/>
          </pc:sldLayoutMkLst>
          <pc:spChg chg="mod">
            <ac:chgData name="Lay, Laura" userId="3e17ffca-3d2d-4f17-aa87-aa21053628e7" providerId="ADAL" clId="{E3693806-9070-4885-BF5E-E48385C3BF0F}" dt="2021-07-01T20:27:53.088" v="0"/>
            <ac:spMkLst>
              <pc:docMk/>
              <pc:sldMasterMk cId="0" sldId="2147483739"/>
              <pc:sldLayoutMk cId="0" sldId="2147483649"/>
              <ac:spMk id="19" creationId="{00000000-0000-0000-0000-000000000000}"/>
            </ac:spMkLst>
          </pc:spChg>
          <pc:spChg chg="mod">
            <ac:chgData name="Lay, Laura" userId="3e17ffca-3d2d-4f17-aa87-aa21053628e7" providerId="ADAL" clId="{E3693806-9070-4885-BF5E-E48385C3BF0F}" dt="2021-07-01T20:27:53.088" v="0"/>
            <ac:spMkLst>
              <pc:docMk/>
              <pc:sldMasterMk cId="0" sldId="2147483739"/>
              <pc:sldLayoutMk cId="0" sldId="2147483649"/>
              <ac:spMk id="20" creationId="{00000000-0000-0000-0000-000000000000}"/>
            </ac:spMkLst>
          </pc:spChg>
          <pc:picChg chg="mod">
            <ac:chgData name="Lay, Laura" userId="3e17ffca-3d2d-4f17-aa87-aa21053628e7" providerId="ADAL" clId="{E3693806-9070-4885-BF5E-E48385C3BF0F}" dt="2021-07-01T20:27:53.088" v="0"/>
            <ac:picMkLst>
              <pc:docMk/>
              <pc:sldMasterMk cId="0" sldId="2147483739"/>
              <pc:sldLayoutMk cId="0" sldId="2147483649"/>
              <ac:picMk id="18" creationId="{00000000-0000-0000-0000-000000000000}"/>
            </ac:picMkLst>
          </pc:picChg>
          <pc:picChg chg="mod">
            <ac:chgData name="Lay, Laura" userId="3e17ffca-3d2d-4f17-aa87-aa21053628e7" providerId="ADAL" clId="{E3693806-9070-4885-BF5E-E48385C3BF0F}" dt="2021-07-01T20:27:53.088" v="0"/>
            <ac:picMkLst>
              <pc:docMk/>
              <pc:sldMasterMk cId="0" sldId="2147483739"/>
              <pc:sldLayoutMk cId="0" sldId="2147483649"/>
              <ac:picMk id="21" creationId="{00000000-0000-0000-0000-000000000000}"/>
            </ac:picMkLst>
          </pc:picChg>
        </pc:sldLayoutChg>
        <pc:sldLayoutChg chg="modSp setBg">
          <pc:chgData name="Lay, Laura" userId="3e17ffca-3d2d-4f17-aa87-aa21053628e7" providerId="ADAL" clId="{E3693806-9070-4885-BF5E-E48385C3BF0F}" dt="2021-07-01T20:31:14.589" v="1"/>
          <pc:sldLayoutMkLst>
            <pc:docMk/>
            <pc:sldMasterMk cId="0" sldId="2147483739"/>
            <pc:sldLayoutMk cId="0" sldId="2147483650"/>
          </pc:sldLayoutMkLst>
          <pc:spChg chg="mod">
            <ac:chgData name="Lay, Laura" userId="3e17ffca-3d2d-4f17-aa87-aa21053628e7" providerId="ADAL" clId="{E3693806-9070-4885-BF5E-E48385C3BF0F}" dt="2021-07-01T20:27:53.088" v="0"/>
            <ac:spMkLst>
              <pc:docMk/>
              <pc:sldMasterMk cId="0" sldId="2147483739"/>
              <pc:sldLayoutMk cId="0" sldId="2147483650"/>
              <ac:spMk id="24" creationId="{00000000-0000-0000-0000-000000000000}"/>
            </ac:spMkLst>
          </pc:spChg>
          <pc:spChg chg="mod">
            <ac:chgData name="Lay, Laura" userId="3e17ffca-3d2d-4f17-aa87-aa21053628e7" providerId="ADAL" clId="{E3693806-9070-4885-BF5E-E48385C3BF0F}" dt="2021-07-01T20:27:53.088" v="0"/>
            <ac:spMkLst>
              <pc:docMk/>
              <pc:sldMasterMk cId="0" sldId="2147483739"/>
              <pc:sldLayoutMk cId="0" sldId="2147483650"/>
              <ac:spMk id="25" creationId="{00000000-0000-0000-0000-000000000000}"/>
            </ac:spMkLst>
          </pc:spChg>
          <pc:spChg chg="mod">
            <ac:chgData name="Lay, Laura" userId="3e17ffca-3d2d-4f17-aa87-aa21053628e7" providerId="ADAL" clId="{E3693806-9070-4885-BF5E-E48385C3BF0F}" dt="2021-07-01T20:27:53.088" v="0"/>
            <ac:spMkLst>
              <pc:docMk/>
              <pc:sldMasterMk cId="0" sldId="2147483739"/>
              <pc:sldLayoutMk cId="0" sldId="2147483650"/>
              <ac:spMk id="27" creationId="{00000000-0000-0000-0000-000000000000}"/>
            </ac:spMkLst>
          </pc:spChg>
          <pc:picChg chg="mod">
            <ac:chgData name="Lay, Laura" userId="3e17ffca-3d2d-4f17-aa87-aa21053628e7" providerId="ADAL" clId="{E3693806-9070-4885-BF5E-E48385C3BF0F}" dt="2021-07-01T20:27:53.088" v="0"/>
            <ac:picMkLst>
              <pc:docMk/>
              <pc:sldMasterMk cId="0" sldId="2147483739"/>
              <pc:sldLayoutMk cId="0" sldId="2147483650"/>
              <ac:picMk id="23" creationId="{00000000-0000-0000-0000-000000000000}"/>
            </ac:picMkLst>
          </pc:picChg>
          <pc:picChg chg="mod">
            <ac:chgData name="Lay, Laura" userId="3e17ffca-3d2d-4f17-aa87-aa21053628e7" providerId="ADAL" clId="{E3693806-9070-4885-BF5E-E48385C3BF0F}" dt="2021-07-01T20:27:53.088" v="0"/>
            <ac:picMkLst>
              <pc:docMk/>
              <pc:sldMasterMk cId="0" sldId="2147483739"/>
              <pc:sldLayoutMk cId="0" sldId="2147483650"/>
              <ac:picMk id="26" creationId="{00000000-0000-0000-0000-000000000000}"/>
            </ac:picMkLst>
          </pc:picChg>
        </pc:sldLayoutChg>
        <pc:sldLayoutChg chg="modSp setBg">
          <pc:chgData name="Lay, Laura" userId="3e17ffca-3d2d-4f17-aa87-aa21053628e7" providerId="ADAL" clId="{E3693806-9070-4885-BF5E-E48385C3BF0F}" dt="2021-07-01T20:31:14.589" v="1"/>
          <pc:sldLayoutMkLst>
            <pc:docMk/>
            <pc:sldMasterMk cId="0" sldId="2147483739"/>
            <pc:sldLayoutMk cId="0" sldId="2147483651"/>
          </pc:sldLayoutMkLst>
          <pc:spChg chg="mod">
            <ac:chgData name="Lay, Laura" userId="3e17ffca-3d2d-4f17-aa87-aa21053628e7" providerId="ADAL" clId="{E3693806-9070-4885-BF5E-E48385C3BF0F}" dt="2021-07-01T20:27:53.088" v="0"/>
            <ac:spMkLst>
              <pc:docMk/>
              <pc:sldMasterMk cId="0" sldId="2147483739"/>
              <pc:sldLayoutMk cId="0" sldId="2147483651"/>
              <ac:spMk id="30" creationId="{00000000-0000-0000-0000-000000000000}"/>
            </ac:spMkLst>
          </pc:spChg>
          <pc:spChg chg="mod">
            <ac:chgData name="Lay, Laura" userId="3e17ffca-3d2d-4f17-aa87-aa21053628e7" providerId="ADAL" clId="{E3693806-9070-4885-BF5E-E48385C3BF0F}" dt="2021-07-01T20:27:53.088" v="0"/>
            <ac:spMkLst>
              <pc:docMk/>
              <pc:sldMasterMk cId="0" sldId="2147483739"/>
              <pc:sldLayoutMk cId="0" sldId="2147483651"/>
              <ac:spMk id="31" creationId="{00000000-0000-0000-0000-000000000000}"/>
            </ac:spMkLst>
          </pc:spChg>
          <pc:picChg chg="mod">
            <ac:chgData name="Lay, Laura" userId="3e17ffca-3d2d-4f17-aa87-aa21053628e7" providerId="ADAL" clId="{E3693806-9070-4885-BF5E-E48385C3BF0F}" dt="2021-07-01T20:27:53.088" v="0"/>
            <ac:picMkLst>
              <pc:docMk/>
              <pc:sldMasterMk cId="0" sldId="2147483739"/>
              <pc:sldLayoutMk cId="0" sldId="2147483651"/>
              <ac:picMk id="29" creationId="{00000000-0000-0000-0000-000000000000}"/>
            </ac:picMkLst>
          </pc:picChg>
          <pc:picChg chg="mod">
            <ac:chgData name="Lay, Laura" userId="3e17ffca-3d2d-4f17-aa87-aa21053628e7" providerId="ADAL" clId="{E3693806-9070-4885-BF5E-E48385C3BF0F}" dt="2021-07-01T20:27:53.088" v="0"/>
            <ac:picMkLst>
              <pc:docMk/>
              <pc:sldMasterMk cId="0" sldId="2147483739"/>
              <pc:sldLayoutMk cId="0" sldId="2147483651"/>
              <ac:picMk id="32" creationId="{00000000-0000-0000-0000-000000000000}"/>
            </ac:picMkLst>
          </pc:picChg>
        </pc:sldLayoutChg>
        <pc:sldLayoutChg chg="modSp setBg">
          <pc:chgData name="Lay, Laura" userId="3e17ffca-3d2d-4f17-aa87-aa21053628e7" providerId="ADAL" clId="{E3693806-9070-4885-BF5E-E48385C3BF0F}" dt="2021-07-01T20:31:14.589" v="1"/>
          <pc:sldLayoutMkLst>
            <pc:docMk/>
            <pc:sldMasterMk cId="0" sldId="2147483739"/>
            <pc:sldLayoutMk cId="0" sldId="2147483652"/>
          </pc:sldLayoutMkLst>
          <pc:spChg chg="mod">
            <ac:chgData name="Lay, Laura" userId="3e17ffca-3d2d-4f17-aa87-aa21053628e7" providerId="ADAL" clId="{E3693806-9070-4885-BF5E-E48385C3BF0F}" dt="2021-07-01T20:27:53.088" v="0"/>
            <ac:spMkLst>
              <pc:docMk/>
              <pc:sldMasterMk cId="0" sldId="2147483739"/>
              <pc:sldLayoutMk cId="0" sldId="2147483652"/>
              <ac:spMk id="35" creationId="{00000000-0000-0000-0000-000000000000}"/>
            </ac:spMkLst>
          </pc:spChg>
          <pc:spChg chg="mod">
            <ac:chgData name="Lay, Laura" userId="3e17ffca-3d2d-4f17-aa87-aa21053628e7" providerId="ADAL" clId="{E3693806-9070-4885-BF5E-E48385C3BF0F}" dt="2021-07-01T20:27:53.088" v="0"/>
            <ac:spMkLst>
              <pc:docMk/>
              <pc:sldMasterMk cId="0" sldId="2147483739"/>
              <pc:sldLayoutMk cId="0" sldId="2147483652"/>
              <ac:spMk id="36" creationId="{00000000-0000-0000-0000-000000000000}"/>
            </ac:spMkLst>
          </pc:spChg>
          <pc:spChg chg="mod">
            <ac:chgData name="Lay, Laura" userId="3e17ffca-3d2d-4f17-aa87-aa21053628e7" providerId="ADAL" clId="{E3693806-9070-4885-BF5E-E48385C3BF0F}" dt="2021-07-01T20:27:53.088" v="0"/>
            <ac:spMkLst>
              <pc:docMk/>
              <pc:sldMasterMk cId="0" sldId="2147483739"/>
              <pc:sldLayoutMk cId="0" sldId="2147483652"/>
              <ac:spMk id="38" creationId="{00000000-0000-0000-0000-000000000000}"/>
            </ac:spMkLst>
          </pc:spChg>
          <pc:picChg chg="mod">
            <ac:chgData name="Lay, Laura" userId="3e17ffca-3d2d-4f17-aa87-aa21053628e7" providerId="ADAL" clId="{E3693806-9070-4885-BF5E-E48385C3BF0F}" dt="2021-07-01T20:27:53.088" v="0"/>
            <ac:picMkLst>
              <pc:docMk/>
              <pc:sldMasterMk cId="0" sldId="2147483739"/>
              <pc:sldLayoutMk cId="0" sldId="2147483652"/>
              <ac:picMk id="34" creationId="{00000000-0000-0000-0000-000000000000}"/>
            </ac:picMkLst>
          </pc:picChg>
          <pc:picChg chg="mod">
            <ac:chgData name="Lay, Laura" userId="3e17ffca-3d2d-4f17-aa87-aa21053628e7" providerId="ADAL" clId="{E3693806-9070-4885-BF5E-E48385C3BF0F}" dt="2021-07-01T20:27:53.088" v="0"/>
            <ac:picMkLst>
              <pc:docMk/>
              <pc:sldMasterMk cId="0" sldId="2147483739"/>
              <pc:sldLayoutMk cId="0" sldId="2147483652"/>
              <ac:picMk id="37" creationId="{00000000-0000-0000-0000-000000000000}"/>
            </ac:picMkLst>
          </pc:picChg>
        </pc:sldLayoutChg>
        <pc:sldLayoutChg chg="modSp setBg">
          <pc:chgData name="Lay, Laura" userId="3e17ffca-3d2d-4f17-aa87-aa21053628e7" providerId="ADAL" clId="{E3693806-9070-4885-BF5E-E48385C3BF0F}" dt="2021-07-01T20:31:14.589" v="1"/>
          <pc:sldLayoutMkLst>
            <pc:docMk/>
            <pc:sldMasterMk cId="0" sldId="2147483739"/>
            <pc:sldLayoutMk cId="0" sldId="2147483653"/>
          </pc:sldLayoutMkLst>
          <pc:spChg chg="mod">
            <ac:chgData name="Lay, Laura" userId="3e17ffca-3d2d-4f17-aa87-aa21053628e7" providerId="ADAL" clId="{E3693806-9070-4885-BF5E-E48385C3BF0F}" dt="2021-07-01T20:27:53.088" v="0"/>
            <ac:spMkLst>
              <pc:docMk/>
              <pc:sldMasterMk cId="0" sldId="2147483739"/>
              <pc:sldLayoutMk cId="0" sldId="2147483653"/>
              <ac:spMk id="41" creationId="{00000000-0000-0000-0000-000000000000}"/>
            </ac:spMkLst>
          </pc:spChg>
          <pc:spChg chg="mod">
            <ac:chgData name="Lay, Laura" userId="3e17ffca-3d2d-4f17-aa87-aa21053628e7" providerId="ADAL" clId="{E3693806-9070-4885-BF5E-E48385C3BF0F}" dt="2021-07-01T20:27:53.088" v="0"/>
            <ac:spMkLst>
              <pc:docMk/>
              <pc:sldMasterMk cId="0" sldId="2147483739"/>
              <pc:sldLayoutMk cId="0" sldId="2147483653"/>
              <ac:spMk id="42" creationId="{00000000-0000-0000-0000-000000000000}"/>
            </ac:spMkLst>
          </pc:spChg>
          <pc:picChg chg="mod">
            <ac:chgData name="Lay, Laura" userId="3e17ffca-3d2d-4f17-aa87-aa21053628e7" providerId="ADAL" clId="{E3693806-9070-4885-BF5E-E48385C3BF0F}" dt="2021-07-01T20:27:53.088" v="0"/>
            <ac:picMkLst>
              <pc:docMk/>
              <pc:sldMasterMk cId="0" sldId="2147483739"/>
              <pc:sldLayoutMk cId="0" sldId="2147483653"/>
              <ac:picMk id="40" creationId="{00000000-0000-0000-0000-000000000000}"/>
            </ac:picMkLst>
          </pc:picChg>
          <pc:picChg chg="mod">
            <ac:chgData name="Lay, Laura" userId="3e17ffca-3d2d-4f17-aa87-aa21053628e7" providerId="ADAL" clId="{E3693806-9070-4885-BF5E-E48385C3BF0F}" dt="2021-07-01T20:27:53.088" v="0"/>
            <ac:picMkLst>
              <pc:docMk/>
              <pc:sldMasterMk cId="0" sldId="2147483739"/>
              <pc:sldLayoutMk cId="0" sldId="2147483653"/>
              <ac:picMk id="43" creationId="{00000000-0000-0000-0000-000000000000}"/>
            </ac:picMkLst>
          </pc:picChg>
        </pc:sldLayoutChg>
        <pc:sldLayoutChg chg="modSp setBg">
          <pc:chgData name="Lay, Laura" userId="3e17ffca-3d2d-4f17-aa87-aa21053628e7" providerId="ADAL" clId="{E3693806-9070-4885-BF5E-E48385C3BF0F}" dt="2021-07-01T20:31:14.589" v="1"/>
          <pc:sldLayoutMkLst>
            <pc:docMk/>
            <pc:sldMasterMk cId="0" sldId="2147483739"/>
            <pc:sldLayoutMk cId="0" sldId="2147483654"/>
          </pc:sldLayoutMkLst>
          <pc:spChg chg="mod">
            <ac:chgData name="Lay, Laura" userId="3e17ffca-3d2d-4f17-aa87-aa21053628e7" providerId="ADAL" clId="{E3693806-9070-4885-BF5E-E48385C3BF0F}" dt="2021-07-01T20:27:53.088" v="0"/>
            <ac:spMkLst>
              <pc:docMk/>
              <pc:sldMasterMk cId="0" sldId="2147483739"/>
              <pc:sldLayoutMk cId="0" sldId="2147483654"/>
              <ac:spMk id="46" creationId="{00000000-0000-0000-0000-000000000000}"/>
            </ac:spMkLst>
          </pc:spChg>
          <pc:spChg chg="mod">
            <ac:chgData name="Lay, Laura" userId="3e17ffca-3d2d-4f17-aa87-aa21053628e7" providerId="ADAL" clId="{E3693806-9070-4885-BF5E-E48385C3BF0F}" dt="2021-07-01T20:27:53.088" v="0"/>
            <ac:spMkLst>
              <pc:docMk/>
              <pc:sldMasterMk cId="0" sldId="2147483739"/>
              <pc:sldLayoutMk cId="0" sldId="2147483654"/>
              <ac:spMk id="47" creationId="{00000000-0000-0000-0000-000000000000}"/>
            </ac:spMkLst>
          </pc:spChg>
          <pc:spChg chg="mod">
            <ac:chgData name="Lay, Laura" userId="3e17ffca-3d2d-4f17-aa87-aa21053628e7" providerId="ADAL" clId="{E3693806-9070-4885-BF5E-E48385C3BF0F}" dt="2021-07-01T20:27:53.088" v="0"/>
            <ac:spMkLst>
              <pc:docMk/>
              <pc:sldMasterMk cId="0" sldId="2147483739"/>
              <pc:sldLayoutMk cId="0" sldId="2147483654"/>
              <ac:spMk id="49" creationId="{00000000-0000-0000-0000-000000000000}"/>
            </ac:spMkLst>
          </pc:spChg>
          <pc:picChg chg="mod">
            <ac:chgData name="Lay, Laura" userId="3e17ffca-3d2d-4f17-aa87-aa21053628e7" providerId="ADAL" clId="{E3693806-9070-4885-BF5E-E48385C3BF0F}" dt="2021-07-01T20:27:53.088" v="0"/>
            <ac:picMkLst>
              <pc:docMk/>
              <pc:sldMasterMk cId="0" sldId="2147483739"/>
              <pc:sldLayoutMk cId="0" sldId="2147483654"/>
              <ac:picMk id="45" creationId="{00000000-0000-0000-0000-000000000000}"/>
            </ac:picMkLst>
          </pc:picChg>
          <pc:picChg chg="mod">
            <ac:chgData name="Lay, Laura" userId="3e17ffca-3d2d-4f17-aa87-aa21053628e7" providerId="ADAL" clId="{E3693806-9070-4885-BF5E-E48385C3BF0F}" dt="2021-07-01T20:27:53.088" v="0"/>
            <ac:picMkLst>
              <pc:docMk/>
              <pc:sldMasterMk cId="0" sldId="2147483739"/>
              <pc:sldLayoutMk cId="0" sldId="2147483654"/>
              <ac:picMk id="48" creationId="{00000000-0000-0000-0000-000000000000}"/>
            </ac:picMkLst>
          </pc:picChg>
        </pc:sldLayoutChg>
        <pc:sldLayoutChg chg="modSp setBg">
          <pc:chgData name="Lay, Laura" userId="3e17ffca-3d2d-4f17-aa87-aa21053628e7" providerId="ADAL" clId="{E3693806-9070-4885-BF5E-E48385C3BF0F}" dt="2021-07-01T20:31:14.589" v="1"/>
          <pc:sldLayoutMkLst>
            <pc:docMk/>
            <pc:sldMasterMk cId="0" sldId="2147483739"/>
            <pc:sldLayoutMk cId="0" sldId="2147483655"/>
          </pc:sldLayoutMkLst>
          <pc:spChg chg="mod">
            <ac:chgData name="Lay, Laura" userId="3e17ffca-3d2d-4f17-aa87-aa21053628e7" providerId="ADAL" clId="{E3693806-9070-4885-BF5E-E48385C3BF0F}" dt="2021-07-01T20:27:53.088" v="0"/>
            <ac:spMkLst>
              <pc:docMk/>
              <pc:sldMasterMk cId="0" sldId="2147483739"/>
              <pc:sldLayoutMk cId="0" sldId="2147483655"/>
              <ac:spMk id="52" creationId="{00000000-0000-0000-0000-000000000000}"/>
            </ac:spMkLst>
          </pc:spChg>
          <pc:spChg chg="mod">
            <ac:chgData name="Lay, Laura" userId="3e17ffca-3d2d-4f17-aa87-aa21053628e7" providerId="ADAL" clId="{E3693806-9070-4885-BF5E-E48385C3BF0F}" dt="2021-07-01T20:27:53.088" v="0"/>
            <ac:spMkLst>
              <pc:docMk/>
              <pc:sldMasterMk cId="0" sldId="2147483739"/>
              <pc:sldLayoutMk cId="0" sldId="2147483655"/>
              <ac:spMk id="53" creationId="{00000000-0000-0000-0000-000000000000}"/>
            </ac:spMkLst>
          </pc:spChg>
          <pc:picChg chg="mod">
            <ac:chgData name="Lay, Laura" userId="3e17ffca-3d2d-4f17-aa87-aa21053628e7" providerId="ADAL" clId="{E3693806-9070-4885-BF5E-E48385C3BF0F}" dt="2021-07-01T20:27:53.088" v="0"/>
            <ac:picMkLst>
              <pc:docMk/>
              <pc:sldMasterMk cId="0" sldId="2147483739"/>
              <pc:sldLayoutMk cId="0" sldId="2147483655"/>
              <ac:picMk id="51" creationId="{00000000-0000-0000-0000-000000000000}"/>
            </ac:picMkLst>
          </pc:picChg>
          <pc:picChg chg="mod">
            <ac:chgData name="Lay, Laura" userId="3e17ffca-3d2d-4f17-aa87-aa21053628e7" providerId="ADAL" clId="{E3693806-9070-4885-BF5E-E48385C3BF0F}" dt="2021-07-01T20:27:53.088" v="0"/>
            <ac:picMkLst>
              <pc:docMk/>
              <pc:sldMasterMk cId="0" sldId="2147483739"/>
              <pc:sldLayoutMk cId="0" sldId="2147483655"/>
              <ac:picMk id="54" creationId="{00000000-0000-0000-0000-000000000000}"/>
            </ac:picMkLst>
          </pc:picChg>
        </pc:sldLayoutChg>
        <pc:sldLayoutChg chg="modSp setBg">
          <pc:chgData name="Lay, Laura" userId="3e17ffca-3d2d-4f17-aa87-aa21053628e7" providerId="ADAL" clId="{E3693806-9070-4885-BF5E-E48385C3BF0F}" dt="2021-07-01T20:31:14.589" v="1"/>
          <pc:sldLayoutMkLst>
            <pc:docMk/>
            <pc:sldMasterMk cId="0" sldId="2147483739"/>
            <pc:sldLayoutMk cId="0" sldId="2147483656"/>
          </pc:sldLayoutMkLst>
          <pc:spChg chg="mod">
            <ac:chgData name="Lay, Laura" userId="3e17ffca-3d2d-4f17-aa87-aa21053628e7" providerId="ADAL" clId="{E3693806-9070-4885-BF5E-E48385C3BF0F}" dt="2021-07-01T20:27:53.088" v="0"/>
            <ac:spMkLst>
              <pc:docMk/>
              <pc:sldMasterMk cId="0" sldId="2147483739"/>
              <pc:sldLayoutMk cId="0" sldId="2147483656"/>
              <ac:spMk id="57" creationId="{00000000-0000-0000-0000-000000000000}"/>
            </ac:spMkLst>
          </pc:spChg>
          <pc:spChg chg="mod">
            <ac:chgData name="Lay, Laura" userId="3e17ffca-3d2d-4f17-aa87-aa21053628e7" providerId="ADAL" clId="{E3693806-9070-4885-BF5E-E48385C3BF0F}" dt="2021-07-01T20:27:53.088" v="0"/>
            <ac:spMkLst>
              <pc:docMk/>
              <pc:sldMasterMk cId="0" sldId="2147483739"/>
              <pc:sldLayoutMk cId="0" sldId="2147483656"/>
              <ac:spMk id="58" creationId="{00000000-0000-0000-0000-000000000000}"/>
            </ac:spMkLst>
          </pc:spChg>
          <pc:spChg chg="mod">
            <ac:chgData name="Lay, Laura" userId="3e17ffca-3d2d-4f17-aa87-aa21053628e7" providerId="ADAL" clId="{E3693806-9070-4885-BF5E-E48385C3BF0F}" dt="2021-07-01T20:27:53.088" v="0"/>
            <ac:spMkLst>
              <pc:docMk/>
              <pc:sldMasterMk cId="0" sldId="2147483739"/>
              <pc:sldLayoutMk cId="0" sldId="2147483656"/>
              <ac:spMk id="59" creationId="{00000000-0000-0000-0000-000000000000}"/>
            </ac:spMkLst>
          </pc:spChg>
          <pc:picChg chg="mod">
            <ac:chgData name="Lay, Laura" userId="3e17ffca-3d2d-4f17-aa87-aa21053628e7" providerId="ADAL" clId="{E3693806-9070-4885-BF5E-E48385C3BF0F}" dt="2021-07-01T20:27:53.088" v="0"/>
            <ac:picMkLst>
              <pc:docMk/>
              <pc:sldMasterMk cId="0" sldId="2147483739"/>
              <pc:sldLayoutMk cId="0" sldId="2147483656"/>
              <ac:picMk id="56" creationId="{00000000-0000-0000-0000-000000000000}"/>
            </ac:picMkLst>
          </pc:picChg>
          <pc:picChg chg="mod">
            <ac:chgData name="Lay, Laura" userId="3e17ffca-3d2d-4f17-aa87-aa21053628e7" providerId="ADAL" clId="{E3693806-9070-4885-BF5E-E48385C3BF0F}" dt="2021-07-01T20:27:53.088" v="0"/>
            <ac:picMkLst>
              <pc:docMk/>
              <pc:sldMasterMk cId="0" sldId="2147483739"/>
              <pc:sldLayoutMk cId="0" sldId="2147483656"/>
              <ac:picMk id="60" creationId="{00000000-0000-0000-0000-000000000000}"/>
            </ac:picMkLst>
          </pc:picChg>
        </pc:sldLayoutChg>
        <pc:sldLayoutChg chg="modSp setBg">
          <pc:chgData name="Lay, Laura" userId="3e17ffca-3d2d-4f17-aa87-aa21053628e7" providerId="ADAL" clId="{E3693806-9070-4885-BF5E-E48385C3BF0F}" dt="2021-07-01T20:31:14.589" v="1"/>
          <pc:sldLayoutMkLst>
            <pc:docMk/>
            <pc:sldMasterMk cId="0" sldId="2147483739"/>
            <pc:sldLayoutMk cId="0" sldId="2147483657"/>
          </pc:sldLayoutMkLst>
          <pc:spChg chg="mod">
            <ac:chgData name="Lay, Laura" userId="3e17ffca-3d2d-4f17-aa87-aa21053628e7" providerId="ADAL" clId="{E3693806-9070-4885-BF5E-E48385C3BF0F}" dt="2021-07-01T20:27:53.088" v="0"/>
            <ac:spMkLst>
              <pc:docMk/>
              <pc:sldMasterMk cId="0" sldId="2147483739"/>
              <pc:sldLayoutMk cId="0" sldId="2147483657"/>
              <ac:spMk id="63" creationId="{00000000-0000-0000-0000-000000000000}"/>
            </ac:spMkLst>
          </pc:spChg>
          <pc:spChg chg="mod">
            <ac:chgData name="Lay, Laura" userId="3e17ffca-3d2d-4f17-aa87-aa21053628e7" providerId="ADAL" clId="{E3693806-9070-4885-BF5E-E48385C3BF0F}" dt="2021-07-01T20:27:53.088" v="0"/>
            <ac:spMkLst>
              <pc:docMk/>
              <pc:sldMasterMk cId="0" sldId="2147483739"/>
              <pc:sldLayoutMk cId="0" sldId="2147483657"/>
              <ac:spMk id="64" creationId="{00000000-0000-0000-0000-000000000000}"/>
            </ac:spMkLst>
          </pc:spChg>
          <pc:picChg chg="mod">
            <ac:chgData name="Lay, Laura" userId="3e17ffca-3d2d-4f17-aa87-aa21053628e7" providerId="ADAL" clId="{E3693806-9070-4885-BF5E-E48385C3BF0F}" dt="2021-07-01T20:27:53.088" v="0"/>
            <ac:picMkLst>
              <pc:docMk/>
              <pc:sldMasterMk cId="0" sldId="2147483739"/>
              <pc:sldLayoutMk cId="0" sldId="2147483657"/>
              <ac:picMk id="62" creationId="{00000000-0000-0000-0000-000000000000}"/>
            </ac:picMkLst>
          </pc:picChg>
          <pc:picChg chg="mod">
            <ac:chgData name="Lay, Laura" userId="3e17ffca-3d2d-4f17-aa87-aa21053628e7" providerId="ADAL" clId="{E3693806-9070-4885-BF5E-E48385C3BF0F}" dt="2021-07-01T20:27:53.088" v="0"/>
            <ac:picMkLst>
              <pc:docMk/>
              <pc:sldMasterMk cId="0" sldId="2147483739"/>
              <pc:sldLayoutMk cId="0" sldId="2147483657"/>
              <ac:picMk id="65" creationId="{00000000-0000-0000-0000-000000000000}"/>
            </ac:picMkLst>
          </pc:picChg>
        </pc:sldLayoutChg>
        <pc:sldLayoutChg chg="modSp setBg">
          <pc:chgData name="Lay, Laura" userId="3e17ffca-3d2d-4f17-aa87-aa21053628e7" providerId="ADAL" clId="{E3693806-9070-4885-BF5E-E48385C3BF0F}" dt="2021-07-01T20:31:14.589" v="1"/>
          <pc:sldLayoutMkLst>
            <pc:docMk/>
            <pc:sldMasterMk cId="0" sldId="2147483739"/>
            <pc:sldLayoutMk cId="0" sldId="2147483658"/>
          </pc:sldLayoutMkLst>
          <pc:spChg chg="mod">
            <ac:chgData name="Lay, Laura" userId="3e17ffca-3d2d-4f17-aa87-aa21053628e7" providerId="ADAL" clId="{E3693806-9070-4885-BF5E-E48385C3BF0F}" dt="2021-07-01T20:27:53.088" v="0"/>
            <ac:spMkLst>
              <pc:docMk/>
              <pc:sldMasterMk cId="0" sldId="2147483739"/>
              <pc:sldLayoutMk cId="0" sldId="2147483658"/>
              <ac:spMk id="68" creationId="{00000000-0000-0000-0000-000000000000}"/>
            </ac:spMkLst>
          </pc:spChg>
          <pc:spChg chg="mod">
            <ac:chgData name="Lay, Laura" userId="3e17ffca-3d2d-4f17-aa87-aa21053628e7" providerId="ADAL" clId="{E3693806-9070-4885-BF5E-E48385C3BF0F}" dt="2021-07-01T20:27:53.088" v="0"/>
            <ac:spMkLst>
              <pc:docMk/>
              <pc:sldMasterMk cId="0" sldId="2147483739"/>
              <pc:sldLayoutMk cId="0" sldId="2147483658"/>
              <ac:spMk id="69" creationId="{00000000-0000-0000-0000-000000000000}"/>
            </ac:spMkLst>
          </pc:spChg>
          <pc:spChg chg="mod">
            <ac:chgData name="Lay, Laura" userId="3e17ffca-3d2d-4f17-aa87-aa21053628e7" providerId="ADAL" clId="{E3693806-9070-4885-BF5E-E48385C3BF0F}" dt="2021-07-01T20:27:53.088" v="0"/>
            <ac:spMkLst>
              <pc:docMk/>
              <pc:sldMasterMk cId="0" sldId="2147483739"/>
              <pc:sldLayoutMk cId="0" sldId="2147483658"/>
              <ac:spMk id="70" creationId="{00000000-0000-0000-0000-000000000000}"/>
            </ac:spMkLst>
          </pc:spChg>
          <pc:picChg chg="mod">
            <ac:chgData name="Lay, Laura" userId="3e17ffca-3d2d-4f17-aa87-aa21053628e7" providerId="ADAL" clId="{E3693806-9070-4885-BF5E-E48385C3BF0F}" dt="2021-07-01T20:27:53.088" v="0"/>
            <ac:picMkLst>
              <pc:docMk/>
              <pc:sldMasterMk cId="0" sldId="2147483739"/>
              <pc:sldLayoutMk cId="0" sldId="2147483658"/>
              <ac:picMk id="67" creationId="{00000000-0000-0000-0000-000000000000}"/>
            </ac:picMkLst>
          </pc:picChg>
          <pc:picChg chg="mod">
            <ac:chgData name="Lay, Laura" userId="3e17ffca-3d2d-4f17-aa87-aa21053628e7" providerId="ADAL" clId="{E3693806-9070-4885-BF5E-E48385C3BF0F}" dt="2021-07-01T20:27:53.088" v="0"/>
            <ac:picMkLst>
              <pc:docMk/>
              <pc:sldMasterMk cId="0" sldId="2147483739"/>
              <pc:sldLayoutMk cId="0" sldId="2147483658"/>
              <ac:picMk id="71" creationId="{00000000-0000-0000-0000-000000000000}"/>
            </ac:picMkLst>
          </pc:picChg>
        </pc:sldLayoutChg>
        <pc:sldLayoutChg chg="modSp setBg">
          <pc:chgData name="Lay, Laura" userId="3e17ffca-3d2d-4f17-aa87-aa21053628e7" providerId="ADAL" clId="{E3693806-9070-4885-BF5E-E48385C3BF0F}" dt="2021-07-01T20:31:14.589" v="1"/>
          <pc:sldLayoutMkLst>
            <pc:docMk/>
            <pc:sldMasterMk cId="0" sldId="2147483739"/>
            <pc:sldLayoutMk cId="0" sldId="2147483659"/>
          </pc:sldLayoutMkLst>
          <pc:spChg chg="mod">
            <ac:chgData name="Lay, Laura" userId="3e17ffca-3d2d-4f17-aa87-aa21053628e7" providerId="ADAL" clId="{E3693806-9070-4885-BF5E-E48385C3BF0F}" dt="2021-07-01T20:27:53.088" v="0"/>
            <ac:spMkLst>
              <pc:docMk/>
              <pc:sldMasterMk cId="0" sldId="2147483739"/>
              <pc:sldLayoutMk cId="0" sldId="2147483659"/>
              <ac:spMk id="74" creationId="{00000000-0000-0000-0000-000000000000}"/>
            </ac:spMkLst>
          </pc:spChg>
          <pc:spChg chg="mod">
            <ac:chgData name="Lay, Laura" userId="3e17ffca-3d2d-4f17-aa87-aa21053628e7" providerId="ADAL" clId="{E3693806-9070-4885-BF5E-E48385C3BF0F}" dt="2021-07-01T20:27:53.088" v="0"/>
            <ac:spMkLst>
              <pc:docMk/>
              <pc:sldMasterMk cId="0" sldId="2147483739"/>
              <pc:sldLayoutMk cId="0" sldId="2147483659"/>
              <ac:spMk id="75" creationId="{00000000-0000-0000-0000-000000000000}"/>
            </ac:spMkLst>
          </pc:spChg>
          <pc:picChg chg="mod">
            <ac:chgData name="Lay, Laura" userId="3e17ffca-3d2d-4f17-aa87-aa21053628e7" providerId="ADAL" clId="{E3693806-9070-4885-BF5E-E48385C3BF0F}" dt="2021-07-01T20:27:53.088" v="0"/>
            <ac:picMkLst>
              <pc:docMk/>
              <pc:sldMasterMk cId="0" sldId="2147483739"/>
              <pc:sldLayoutMk cId="0" sldId="2147483659"/>
              <ac:picMk id="73" creationId="{00000000-0000-0000-0000-000000000000}"/>
            </ac:picMkLst>
          </pc:picChg>
          <pc:picChg chg="mod">
            <ac:chgData name="Lay, Laura" userId="3e17ffca-3d2d-4f17-aa87-aa21053628e7" providerId="ADAL" clId="{E3693806-9070-4885-BF5E-E48385C3BF0F}" dt="2021-07-01T20:27:53.088" v="0"/>
            <ac:picMkLst>
              <pc:docMk/>
              <pc:sldMasterMk cId="0" sldId="2147483739"/>
              <pc:sldLayoutMk cId="0" sldId="2147483659"/>
              <ac:picMk id="76" creationId="{00000000-0000-0000-0000-000000000000}"/>
            </ac:picMkLst>
          </pc:picChg>
        </pc:sldLayoutChg>
        <pc:sldLayoutChg chg="modSp setBg">
          <pc:chgData name="Lay, Laura" userId="3e17ffca-3d2d-4f17-aa87-aa21053628e7" providerId="ADAL" clId="{E3693806-9070-4885-BF5E-E48385C3BF0F}" dt="2021-07-01T20:31:14.589" v="1"/>
          <pc:sldLayoutMkLst>
            <pc:docMk/>
            <pc:sldMasterMk cId="0" sldId="2147483739"/>
            <pc:sldLayoutMk cId="0" sldId="2147483660"/>
          </pc:sldLayoutMkLst>
          <pc:spChg chg="mod">
            <ac:chgData name="Lay, Laura" userId="3e17ffca-3d2d-4f17-aa87-aa21053628e7" providerId="ADAL" clId="{E3693806-9070-4885-BF5E-E48385C3BF0F}" dt="2021-07-01T20:27:53.088" v="0"/>
            <ac:spMkLst>
              <pc:docMk/>
              <pc:sldMasterMk cId="0" sldId="2147483739"/>
              <pc:sldLayoutMk cId="0" sldId="2147483660"/>
              <ac:spMk id="79" creationId="{00000000-0000-0000-0000-000000000000}"/>
            </ac:spMkLst>
          </pc:spChg>
          <pc:spChg chg="mod">
            <ac:chgData name="Lay, Laura" userId="3e17ffca-3d2d-4f17-aa87-aa21053628e7" providerId="ADAL" clId="{E3693806-9070-4885-BF5E-E48385C3BF0F}" dt="2021-07-01T20:27:53.088" v="0"/>
            <ac:spMkLst>
              <pc:docMk/>
              <pc:sldMasterMk cId="0" sldId="2147483739"/>
              <pc:sldLayoutMk cId="0" sldId="2147483660"/>
              <ac:spMk id="80" creationId="{00000000-0000-0000-0000-000000000000}"/>
            </ac:spMkLst>
          </pc:spChg>
          <pc:spChg chg="mod">
            <ac:chgData name="Lay, Laura" userId="3e17ffca-3d2d-4f17-aa87-aa21053628e7" providerId="ADAL" clId="{E3693806-9070-4885-BF5E-E48385C3BF0F}" dt="2021-07-01T20:27:53.088" v="0"/>
            <ac:spMkLst>
              <pc:docMk/>
              <pc:sldMasterMk cId="0" sldId="2147483739"/>
              <pc:sldLayoutMk cId="0" sldId="2147483660"/>
              <ac:spMk id="81" creationId="{00000000-0000-0000-0000-000000000000}"/>
            </ac:spMkLst>
          </pc:spChg>
          <pc:picChg chg="mod">
            <ac:chgData name="Lay, Laura" userId="3e17ffca-3d2d-4f17-aa87-aa21053628e7" providerId="ADAL" clId="{E3693806-9070-4885-BF5E-E48385C3BF0F}" dt="2021-07-01T20:27:53.088" v="0"/>
            <ac:picMkLst>
              <pc:docMk/>
              <pc:sldMasterMk cId="0" sldId="2147483739"/>
              <pc:sldLayoutMk cId="0" sldId="2147483660"/>
              <ac:picMk id="78" creationId="{00000000-0000-0000-0000-000000000000}"/>
            </ac:picMkLst>
          </pc:picChg>
          <pc:picChg chg="mod">
            <ac:chgData name="Lay, Laura" userId="3e17ffca-3d2d-4f17-aa87-aa21053628e7" providerId="ADAL" clId="{E3693806-9070-4885-BF5E-E48385C3BF0F}" dt="2021-07-01T20:27:53.088" v="0"/>
            <ac:picMkLst>
              <pc:docMk/>
              <pc:sldMasterMk cId="0" sldId="2147483739"/>
              <pc:sldLayoutMk cId="0" sldId="2147483660"/>
              <ac:picMk id="82" creationId="{00000000-0000-0000-0000-000000000000}"/>
            </ac:picMkLst>
          </pc:picChg>
        </pc:sldLayoutChg>
        <pc:sldLayoutChg chg="modSp setBg">
          <pc:chgData name="Lay, Laura" userId="3e17ffca-3d2d-4f17-aa87-aa21053628e7" providerId="ADAL" clId="{E3693806-9070-4885-BF5E-E48385C3BF0F}" dt="2021-07-01T20:31:14.589" v="1"/>
          <pc:sldLayoutMkLst>
            <pc:docMk/>
            <pc:sldMasterMk cId="0" sldId="2147483739"/>
            <pc:sldLayoutMk cId="0" sldId="2147483661"/>
          </pc:sldLayoutMkLst>
          <pc:spChg chg="mod">
            <ac:chgData name="Lay, Laura" userId="3e17ffca-3d2d-4f17-aa87-aa21053628e7" providerId="ADAL" clId="{E3693806-9070-4885-BF5E-E48385C3BF0F}" dt="2021-07-01T20:27:53.088" v="0"/>
            <ac:spMkLst>
              <pc:docMk/>
              <pc:sldMasterMk cId="0" sldId="2147483739"/>
              <pc:sldLayoutMk cId="0" sldId="2147483661"/>
              <ac:spMk id="85" creationId="{00000000-0000-0000-0000-000000000000}"/>
            </ac:spMkLst>
          </pc:spChg>
          <pc:spChg chg="mod">
            <ac:chgData name="Lay, Laura" userId="3e17ffca-3d2d-4f17-aa87-aa21053628e7" providerId="ADAL" clId="{E3693806-9070-4885-BF5E-E48385C3BF0F}" dt="2021-07-01T20:27:53.088" v="0"/>
            <ac:spMkLst>
              <pc:docMk/>
              <pc:sldMasterMk cId="0" sldId="2147483739"/>
              <pc:sldLayoutMk cId="0" sldId="2147483661"/>
              <ac:spMk id="86" creationId="{00000000-0000-0000-0000-000000000000}"/>
            </ac:spMkLst>
          </pc:spChg>
          <pc:picChg chg="mod">
            <ac:chgData name="Lay, Laura" userId="3e17ffca-3d2d-4f17-aa87-aa21053628e7" providerId="ADAL" clId="{E3693806-9070-4885-BF5E-E48385C3BF0F}" dt="2021-07-01T20:27:53.088" v="0"/>
            <ac:picMkLst>
              <pc:docMk/>
              <pc:sldMasterMk cId="0" sldId="2147483739"/>
              <pc:sldLayoutMk cId="0" sldId="2147483661"/>
              <ac:picMk id="84" creationId="{00000000-0000-0000-0000-000000000000}"/>
            </ac:picMkLst>
          </pc:picChg>
          <pc:picChg chg="mod">
            <ac:chgData name="Lay, Laura" userId="3e17ffca-3d2d-4f17-aa87-aa21053628e7" providerId="ADAL" clId="{E3693806-9070-4885-BF5E-E48385C3BF0F}" dt="2021-07-01T20:27:53.088" v="0"/>
            <ac:picMkLst>
              <pc:docMk/>
              <pc:sldMasterMk cId="0" sldId="2147483739"/>
              <pc:sldLayoutMk cId="0" sldId="2147483661"/>
              <ac:picMk id="87" creationId="{00000000-0000-0000-0000-000000000000}"/>
            </ac:picMkLst>
          </pc:picChg>
        </pc:sldLayoutChg>
        <pc:sldLayoutChg chg="modSp setBg">
          <pc:chgData name="Lay, Laura" userId="3e17ffca-3d2d-4f17-aa87-aa21053628e7" providerId="ADAL" clId="{E3693806-9070-4885-BF5E-E48385C3BF0F}" dt="2021-07-01T20:31:14.589" v="1"/>
          <pc:sldLayoutMkLst>
            <pc:docMk/>
            <pc:sldMasterMk cId="0" sldId="2147483739"/>
            <pc:sldLayoutMk cId="0" sldId="2147483662"/>
          </pc:sldLayoutMkLst>
          <pc:spChg chg="mod">
            <ac:chgData name="Lay, Laura" userId="3e17ffca-3d2d-4f17-aa87-aa21053628e7" providerId="ADAL" clId="{E3693806-9070-4885-BF5E-E48385C3BF0F}" dt="2021-07-01T20:27:53.088" v="0"/>
            <ac:spMkLst>
              <pc:docMk/>
              <pc:sldMasterMk cId="0" sldId="2147483739"/>
              <pc:sldLayoutMk cId="0" sldId="2147483662"/>
              <ac:spMk id="90" creationId="{00000000-0000-0000-0000-000000000000}"/>
            </ac:spMkLst>
          </pc:spChg>
          <pc:spChg chg="mod">
            <ac:chgData name="Lay, Laura" userId="3e17ffca-3d2d-4f17-aa87-aa21053628e7" providerId="ADAL" clId="{E3693806-9070-4885-BF5E-E48385C3BF0F}" dt="2021-07-01T20:27:53.088" v="0"/>
            <ac:spMkLst>
              <pc:docMk/>
              <pc:sldMasterMk cId="0" sldId="2147483739"/>
              <pc:sldLayoutMk cId="0" sldId="2147483662"/>
              <ac:spMk id="91" creationId="{00000000-0000-0000-0000-000000000000}"/>
            </ac:spMkLst>
          </pc:spChg>
          <pc:spChg chg="mod">
            <ac:chgData name="Lay, Laura" userId="3e17ffca-3d2d-4f17-aa87-aa21053628e7" providerId="ADAL" clId="{E3693806-9070-4885-BF5E-E48385C3BF0F}" dt="2021-07-01T20:27:53.088" v="0"/>
            <ac:spMkLst>
              <pc:docMk/>
              <pc:sldMasterMk cId="0" sldId="2147483739"/>
              <pc:sldLayoutMk cId="0" sldId="2147483662"/>
              <ac:spMk id="92" creationId="{00000000-0000-0000-0000-000000000000}"/>
            </ac:spMkLst>
          </pc:spChg>
          <pc:picChg chg="mod">
            <ac:chgData name="Lay, Laura" userId="3e17ffca-3d2d-4f17-aa87-aa21053628e7" providerId="ADAL" clId="{E3693806-9070-4885-BF5E-E48385C3BF0F}" dt="2021-07-01T20:27:53.088" v="0"/>
            <ac:picMkLst>
              <pc:docMk/>
              <pc:sldMasterMk cId="0" sldId="2147483739"/>
              <pc:sldLayoutMk cId="0" sldId="2147483662"/>
              <ac:picMk id="89" creationId="{00000000-0000-0000-0000-000000000000}"/>
            </ac:picMkLst>
          </pc:picChg>
          <pc:picChg chg="mod">
            <ac:chgData name="Lay, Laura" userId="3e17ffca-3d2d-4f17-aa87-aa21053628e7" providerId="ADAL" clId="{E3693806-9070-4885-BF5E-E48385C3BF0F}" dt="2021-07-01T20:27:53.088" v="0"/>
            <ac:picMkLst>
              <pc:docMk/>
              <pc:sldMasterMk cId="0" sldId="2147483739"/>
              <pc:sldLayoutMk cId="0" sldId="2147483662"/>
              <ac:picMk id="93" creationId="{00000000-0000-0000-0000-000000000000}"/>
            </ac:picMkLst>
          </pc:picChg>
        </pc:sldLayoutChg>
        <pc:sldLayoutChg chg="modSp setBg">
          <pc:chgData name="Lay, Laura" userId="3e17ffca-3d2d-4f17-aa87-aa21053628e7" providerId="ADAL" clId="{E3693806-9070-4885-BF5E-E48385C3BF0F}" dt="2021-07-01T20:31:14.589" v="1"/>
          <pc:sldLayoutMkLst>
            <pc:docMk/>
            <pc:sldMasterMk cId="0" sldId="2147483739"/>
            <pc:sldLayoutMk cId="0" sldId="2147483663"/>
          </pc:sldLayoutMkLst>
          <pc:spChg chg="mod">
            <ac:chgData name="Lay, Laura" userId="3e17ffca-3d2d-4f17-aa87-aa21053628e7" providerId="ADAL" clId="{E3693806-9070-4885-BF5E-E48385C3BF0F}" dt="2021-07-01T20:27:53.088" v="0"/>
            <ac:spMkLst>
              <pc:docMk/>
              <pc:sldMasterMk cId="0" sldId="2147483739"/>
              <pc:sldLayoutMk cId="0" sldId="2147483663"/>
              <ac:spMk id="96" creationId="{00000000-0000-0000-0000-000000000000}"/>
            </ac:spMkLst>
          </pc:spChg>
          <pc:spChg chg="mod">
            <ac:chgData name="Lay, Laura" userId="3e17ffca-3d2d-4f17-aa87-aa21053628e7" providerId="ADAL" clId="{E3693806-9070-4885-BF5E-E48385C3BF0F}" dt="2021-07-01T20:27:53.088" v="0"/>
            <ac:spMkLst>
              <pc:docMk/>
              <pc:sldMasterMk cId="0" sldId="2147483739"/>
              <pc:sldLayoutMk cId="0" sldId="2147483663"/>
              <ac:spMk id="97" creationId="{00000000-0000-0000-0000-000000000000}"/>
            </ac:spMkLst>
          </pc:spChg>
          <pc:picChg chg="mod">
            <ac:chgData name="Lay, Laura" userId="3e17ffca-3d2d-4f17-aa87-aa21053628e7" providerId="ADAL" clId="{E3693806-9070-4885-BF5E-E48385C3BF0F}" dt="2021-07-01T20:27:53.088" v="0"/>
            <ac:picMkLst>
              <pc:docMk/>
              <pc:sldMasterMk cId="0" sldId="2147483739"/>
              <pc:sldLayoutMk cId="0" sldId="2147483663"/>
              <ac:picMk id="95" creationId="{00000000-0000-0000-0000-000000000000}"/>
            </ac:picMkLst>
          </pc:picChg>
          <pc:picChg chg="mod">
            <ac:chgData name="Lay, Laura" userId="3e17ffca-3d2d-4f17-aa87-aa21053628e7" providerId="ADAL" clId="{E3693806-9070-4885-BF5E-E48385C3BF0F}" dt="2021-07-01T20:27:53.088" v="0"/>
            <ac:picMkLst>
              <pc:docMk/>
              <pc:sldMasterMk cId="0" sldId="2147483739"/>
              <pc:sldLayoutMk cId="0" sldId="2147483663"/>
              <ac:picMk id="98" creationId="{00000000-0000-0000-0000-000000000000}"/>
            </ac:picMkLst>
          </pc:picChg>
        </pc:sldLayoutChg>
        <pc:sldLayoutChg chg="modSp setBg">
          <pc:chgData name="Lay, Laura" userId="3e17ffca-3d2d-4f17-aa87-aa21053628e7" providerId="ADAL" clId="{E3693806-9070-4885-BF5E-E48385C3BF0F}" dt="2021-07-01T20:31:14.589" v="1"/>
          <pc:sldLayoutMkLst>
            <pc:docMk/>
            <pc:sldMasterMk cId="0" sldId="2147483739"/>
            <pc:sldLayoutMk cId="0" sldId="2147483664"/>
          </pc:sldLayoutMkLst>
          <pc:spChg chg="mod">
            <ac:chgData name="Lay, Laura" userId="3e17ffca-3d2d-4f17-aa87-aa21053628e7" providerId="ADAL" clId="{E3693806-9070-4885-BF5E-E48385C3BF0F}" dt="2021-07-01T20:27:53.088" v="0"/>
            <ac:spMkLst>
              <pc:docMk/>
              <pc:sldMasterMk cId="0" sldId="2147483739"/>
              <pc:sldLayoutMk cId="0" sldId="2147483664"/>
              <ac:spMk id="101" creationId="{00000000-0000-0000-0000-000000000000}"/>
            </ac:spMkLst>
          </pc:spChg>
          <pc:spChg chg="mod">
            <ac:chgData name="Lay, Laura" userId="3e17ffca-3d2d-4f17-aa87-aa21053628e7" providerId="ADAL" clId="{E3693806-9070-4885-BF5E-E48385C3BF0F}" dt="2021-07-01T20:27:53.088" v="0"/>
            <ac:spMkLst>
              <pc:docMk/>
              <pc:sldMasterMk cId="0" sldId="2147483739"/>
              <pc:sldLayoutMk cId="0" sldId="2147483664"/>
              <ac:spMk id="102" creationId="{00000000-0000-0000-0000-000000000000}"/>
            </ac:spMkLst>
          </pc:spChg>
          <pc:spChg chg="mod">
            <ac:chgData name="Lay, Laura" userId="3e17ffca-3d2d-4f17-aa87-aa21053628e7" providerId="ADAL" clId="{E3693806-9070-4885-BF5E-E48385C3BF0F}" dt="2021-07-01T20:27:53.088" v="0"/>
            <ac:spMkLst>
              <pc:docMk/>
              <pc:sldMasterMk cId="0" sldId="2147483739"/>
              <pc:sldLayoutMk cId="0" sldId="2147483664"/>
              <ac:spMk id="103" creationId="{00000000-0000-0000-0000-000000000000}"/>
            </ac:spMkLst>
          </pc:spChg>
          <pc:picChg chg="mod">
            <ac:chgData name="Lay, Laura" userId="3e17ffca-3d2d-4f17-aa87-aa21053628e7" providerId="ADAL" clId="{E3693806-9070-4885-BF5E-E48385C3BF0F}" dt="2021-07-01T20:27:53.088" v="0"/>
            <ac:picMkLst>
              <pc:docMk/>
              <pc:sldMasterMk cId="0" sldId="2147483739"/>
              <pc:sldLayoutMk cId="0" sldId="2147483664"/>
              <ac:picMk id="100" creationId="{00000000-0000-0000-0000-000000000000}"/>
            </ac:picMkLst>
          </pc:picChg>
          <pc:picChg chg="mod">
            <ac:chgData name="Lay, Laura" userId="3e17ffca-3d2d-4f17-aa87-aa21053628e7" providerId="ADAL" clId="{E3693806-9070-4885-BF5E-E48385C3BF0F}" dt="2021-07-01T20:27:53.088" v="0"/>
            <ac:picMkLst>
              <pc:docMk/>
              <pc:sldMasterMk cId="0" sldId="2147483739"/>
              <pc:sldLayoutMk cId="0" sldId="2147483664"/>
              <ac:picMk id="104" creationId="{00000000-0000-0000-0000-000000000000}"/>
            </ac:picMkLst>
          </pc:picChg>
        </pc:sldLayoutChg>
        <pc:sldLayoutChg chg="modSp setBg">
          <pc:chgData name="Lay, Laura" userId="3e17ffca-3d2d-4f17-aa87-aa21053628e7" providerId="ADAL" clId="{E3693806-9070-4885-BF5E-E48385C3BF0F}" dt="2021-07-01T20:31:14.589" v="1"/>
          <pc:sldLayoutMkLst>
            <pc:docMk/>
            <pc:sldMasterMk cId="0" sldId="2147483739"/>
            <pc:sldLayoutMk cId="0" sldId="2147483665"/>
          </pc:sldLayoutMkLst>
          <pc:spChg chg="mod">
            <ac:chgData name="Lay, Laura" userId="3e17ffca-3d2d-4f17-aa87-aa21053628e7" providerId="ADAL" clId="{E3693806-9070-4885-BF5E-E48385C3BF0F}" dt="2021-07-01T20:27:53.088" v="0"/>
            <ac:spMkLst>
              <pc:docMk/>
              <pc:sldMasterMk cId="0" sldId="2147483739"/>
              <pc:sldLayoutMk cId="0" sldId="2147483665"/>
              <ac:spMk id="107" creationId="{00000000-0000-0000-0000-000000000000}"/>
            </ac:spMkLst>
          </pc:spChg>
          <pc:spChg chg="mod">
            <ac:chgData name="Lay, Laura" userId="3e17ffca-3d2d-4f17-aa87-aa21053628e7" providerId="ADAL" clId="{E3693806-9070-4885-BF5E-E48385C3BF0F}" dt="2021-07-01T20:27:53.088" v="0"/>
            <ac:spMkLst>
              <pc:docMk/>
              <pc:sldMasterMk cId="0" sldId="2147483739"/>
              <pc:sldLayoutMk cId="0" sldId="2147483665"/>
              <ac:spMk id="108" creationId="{00000000-0000-0000-0000-000000000000}"/>
            </ac:spMkLst>
          </pc:spChg>
          <pc:picChg chg="mod">
            <ac:chgData name="Lay, Laura" userId="3e17ffca-3d2d-4f17-aa87-aa21053628e7" providerId="ADAL" clId="{E3693806-9070-4885-BF5E-E48385C3BF0F}" dt="2021-07-01T20:27:53.088" v="0"/>
            <ac:picMkLst>
              <pc:docMk/>
              <pc:sldMasterMk cId="0" sldId="2147483739"/>
              <pc:sldLayoutMk cId="0" sldId="2147483665"/>
              <ac:picMk id="106" creationId="{00000000-0000-0000-0000-000000000000}"/>
            </ac:picMkLst>
          </pc:picChg>
          <pc:picChg chg="mod">
            <ac:chgData name="Lay, Laura" userId="3e17ffca-3d2d-4f17-aa87-aa21053628e7" providerId="ADAL" clId="{E3693806-9070-4885-BF5E-E48385C3BF0F}" dt="2021-07-01T20:27:53.088" v="0"/>
            <ac:picMkLst>
              <pc:docMk/>
              <pc:sldMasterMk cId="0" sldId="2147483739"/>
              <pc:sldLayoutMk cId="0" sldId="2147483665"/>
              <ac:picMk id="109" creationId="{00000000-0000-0000-0000-000000000000}"/>
            </ac:picMkLst>
          </pc:picChg>
        </pc:sldLayoutChg>
        <pc:sldLayoutChg chg="modSp setBg">
          <pc:chgData name="Lay, Laura" userId="3e17ffca-3d2d-4f17-aa87-aa21053628e7" providerId="ADAL" clId="{E3693806-9070-4885-BF5E-E48385C3BF0F}" dt="2021-07-01T20:31:14.589" v="1"/>
          <pc:sldLayoutMkLst>
            <pc:docMk/>
            <pc:sldMasterMk cId="0" sldId="2147483739"/>
            <pc:sldLayoutMk cId="0" sldId="2147483666"/>
          </pc:sldLayoutMkLst>
          <pc:spChg chg="mod">
            <ac:chgData name="Lay, Laura" userId="3e17ffca-3d2d-4f17-aa87-aa21053628e7" providerId="ADAL" clId="{E3693806-9070-4885-BF5E-E48385C3BF0F}" dt="2021-07-01T20:27:53.088" v="0"/>
            <ac:spMkLst>
              <pc:docMk/>
              <pc:sldMasterMk cId="0" sldId="2147483739"/>
              <pc:sldLayoutMk cId="0" sldId="2147483666"/>
              <ac:spMk id="112" creationId="{00000000-0000-0000-0000-000000000000}"/>
            </ac:spMkLst>
          </pc:spChg>
          <pc:spChg chg="mod">
            <ac:chgData name="Lay, Laura" userId="3e17ffca-3d2d-4f17-aa87-aa21053628e7" providerId="ADAL" clId="{E3693806-9070-4885-BF5E-E48385C3BF0F}" dt="2021-07-01T20:27:53.088" v="0"/>
            <ac:spMkLst>
              <pc:docMk/>
              <pc:sldMasterMk cId="0" sldId="2147483739"/>
              <pc:sldLayoutMk cId="0" sldId="2147483666"/>
              <ac:spMk id="113" creationId="{00000000-0000-0000-0000-000000000000}"/>
            </ac:spMkLst>
          </pc:spChg>
          <pc:spChg chg="mod">
            <ac:chgData name="Lay, Laura" userId="3e17ffca-3d2d-4f17-aa87-aa21053628e7" providerId="ADAL" clId="{E3693806-9070-4885-BF5E-E48385C3BF0F}" dt="2021-07-01T20:27:53.088" v="0"/>
            <ac:spMkLst>
              <pc:docMk/>
              <pc:sldMasterMk cId="0" sldId="2147483739"/>
              <pc:sldLayoutMk cId="0" sldId="2147483666"/>
              <ac:spMk id="114" creationId="{00000000-0000-0000-0000-000000000000}"/>
            </ac:spMkLst>
          </pc:spChg>
          <pc:picChg chg="mod">
            <ac:chgData name="Lay, Laura" userId="3e17ffca-3d2d-4f17-aa87-aa21053628e7" providerId="ADAL" clId="{E3693806-9070-4885-BF5E-E48385C3BF0F}" dt="2021-07-01T20:27:53.088" v="0"/>
            <ac:picMkLst>
              <pc:docMk/>
              <pc:sldMasterMk cId="0" sldId="2147483739"/>
              <pc:sldLayoutMk cId="0" sldId="2147483666"/>
              <ac:picMk id="111" creationId="{00000000-0000-0000-0000-000000000000}"/>
            </ac:picMkLst>
          </pc:picChg>
          <pc:picChg chg="mod">
            <ac:chgData name="Lay, Laura" userId="3e17ffca-3d2d-4f17-aa87-aa21053628e7" providerId="ADAL" clId="{E3693806-9070-4885-BF5E-E48385C3BF0F}" dt="2021-07-01T20:27:53.088" v="0"/>
            <ac:picMkLst>
              <pc:docMk/>
              <pc:sldMasterMk cId="0" sldId="2147483739"/>
              <pc:sldLayoutMk cId="0" sldId="2147483666"/>
              <ac:picMk id="115" creationId="{00000000-0000-0000-0000-000000000000}"/>
            </ac:picMkLst>
          </pc:picChg>
        </pc:sldLayoutChg>
        <pc:sldLayoutChg chg="modSp setBg">
          <pc:chgData name="Lay, Laura" userId="3e17ffca-3d2d-4f17-aa87-aa21053628e7" providerId="ADAL" clId="{E3693806-9070-4885-BF5E-E48385C3BF0F}" dt="2021-07-01T20:31:14.589" v="1"/>
          <pc:sldLayoutMkLst>
            <pc:docMk/>
            <pc:sldMasterMk cId="0" sldId="2147483739"/>
            <pc:sldLayoutMk cId="0" sldId="2147483667"/>
          </pc:sldLayoutMkLst>
          <pc:picChg chg="mod">
            <ac:chgData name="Lay, Laura" userId="3e17ffca-3d2d-4f17-aa87-aa21053628e7" providerId="ADAL" clId="{E3693806-9070-4885-BF5E-E48385C3BF0F}" dt="2021-07-01T20:27:53.088" v="0"/>
            <ac:picMkLst>
              <pc:docMk/>
              <pc:sldMasterMk cId="0" sldId="2147483739"/>
              <pc:sldLayoutMk cId="0" sldId="2147483667"/>
              <ac:picMk id="117" creationId="{00000000-0000-0000-0000-000000000000}"/>
            </ac:picMkLst>
          </pc:picChg>
        </pc:sldLayoutChg>
        <pc:sldLayoutChg chg="modSp setBg">
          <pc:chgData name="Lay, Laura" userId="3e17ffca-3d2d-4f17-aa87-aa21053628e7" providerId="ADAL" clId="{E3693806-9070-4885-BF5E-E48385C3BF0F}" dt="2021-07-01T20:31:14.589" v="1"/>
          <pc:sldLayoutMkLst>
            <pc:docMk/>
            <pc:sldMasterMk cId="0" sldId="2147483739"/>
            <pc:sldLayoutMk cId="0" sldId="2147483668"/>
          </pc:sldLayoutMkLst>
          <pc:spChg chg="mod">
            <ac:chgData name="Lay, Laura" userId="3e17ffca-3d2d-4f17-aa87-aa21053628e7" providerId="ADAL" clId="{E3693806-9070-4885-BF5E-E48385C3BF0F}" dt="2021-07-01T20:27:53.088" v="0"/>
            <ac:spMkLst>
              <pc:docMk/>
              <pc:sldMasterMk cId="0" sldId="2147483739"/>
              <pc:sldLayoutMk cId="0" sldId="2147483668"/>
              <ac:spMk id="120" creationId="{00000000-0000-0000-0000-000000000000}"/>
            </ac:spMkLst>
          </pc:spChg>
          <pc:spChg chg="mod">
            <ac:chgData name="Lay, Laura" userId="3e17ffca-3d2d-4f17-aa87-aa21053628e7" providerId="ADAL" clId="{E3693806-9070-4885-BF5E-E48385C3BF0F}" dt="2021-07-01T20:27:53.088" v="0"/>
            <ac:spMkLst>
              <pc:docMk/>
              <pc:sldMasterMk cId="0" sldId="2147483739"/>
              <pc:sldLayoutMk cId="0" sldId="2147483668"/>
              <ac:spMk id="121" creationId="{00000000-0000-0000-0000-000000000000}"/>
            </ac:spMkLst>
          </pc:spChg>
          <pc:spChg chg="mod">
            <ac:chgData name="Lay, Laura" userId="3e17ffca-3d2d-4f17-aa87-aa21053628e7" providerId="ADAL" clId="{E3693806-9070-4885-BF5E-E48385C3BF0F}" dt="2021-07-01T20:27:53.088" v="0"/>
            <ac:spMkLst>
              <pc:docMk/>
              <pc:sldMasterMk cId="0" sldId="2147483739"/>
              <pc:sldLayoutMk cId="0" sldId="2147483668"/>
              <ac:spMk id="122" creationId="{00000000-0000-0000-0000-000000000000}"/>
            </ac:spMkLst>
          </pc:spChg>
          <pc:picChg chg="mod">
            <ac:chgData name="Lay, Laura" userId="3e17ffca-3d2d-4f17-aa87-aa21053628e7" providerId="ADAL" clId="{E3693806-9070-4885-BF5E-E48385C3BF0F}" dt="2021-07-01T20:27:53.088" v="0"/>
            <ac:picMkLst>
              <pc:docMk/>
              <pc:sldMasterMk cId="0" sldId="2147483739"/>
              <pc:sldLayoutMk cId="0" sldId="2147483668"/>
              <ac:picMk id="119" creationId="{00000000-0000-0000-0000-000000000000}"/>
            </ac:picMkLst>
          </pc:picChg>
          <pc:picChg chg="mod">
            <ac:chgData name="Lay, Laura" userId="3e17ffca-3d2d-4f17-aa87-aa21053628e7" providerId="ADAL" clId="{E3693806-9070-4885-BF5E-E48385C3BF0F}" dt="2021-07-01T20:27:53.088" v="0"/>
            <ac:picMkLst>
              <pc:docMk/>
              <pc:sldMasterMk cId="0" sldId="2147483739"/>
              <pc:sldLayoutMk cId="0" sldId="2147483668"/>
              <ac:picMk id="123" creationId="{00000000-0000-0000-0000-000000000000}"/>
            </ac:picMkLst>
          </pc:picChg>
        </pc:sldLayoutChg>
        <pc:sldLayoutChg chg="modSp setBg">
          <pc:chgData name="Lay, Laura" userId="3e17ffca-3d2d-4f17-aa87-aa21053628e7" providerId="ADAL" clId="{E3693806-9070-4885-BF5E-E48385C3BF0F}" dt="2021-07-01T20:31:14.589" v="1"/>
          <pc:sldLayoutMkLst>
            <pc:docMk/>
            <pc:sldMasterMk cId="0" sldId="2147483739"/>
            <pc:sldLayoutMk cId="0" sldId="2147483669"/>
          </pc:sldLayoutMkLst>
          <pc:spChg chg="mod">
            <ac:chgData name="Lay, Laura" userId="3e17ffca-3d2d-4f17-aa87-aa21053628e7" providerId="ADAL" clId="{E3693806-9070-4885-BF5E-E48385C3BF0F}" dt="2021-07-01T20:27:53.088" v="0"/>
            <ac:spMkLst>
              <pc:docMk/>
              <pc:sldMasterMk cId="0" sldId="2147483739"/>
              <pc:sldLayoutMk cId="0" sldId="2147483669"/>
              <ac:spMk id="125" creationId="{00000000-0000-0000-0000-000000000000}"/>
            </ac:spMkLst>
          </pc:spChg>
          <pc:spChg chg="mod">
            <ac:chgData name="Lay, Laura" userId="3e17ffca-3d2d-4f17-aa87-aa21053628e7" providerId="ADAL" clId="{E3693806-9070-4885-BF5E-E48385C3BF0F}" dt="2021-07-01T20:27:53.088" v="0"/>
            <ac:spMkLst>
              <pc:docMk/>
              <pc:sldMasterMk cId="0" sldId="2147483739"/>
              <pc:sldLayoutMk cId="0" sldId="2147483669"/>
              <ac:spMk id="126" creationId="{00000000-0000-0000-0000-000000000000}"/>
            </ac:spMkLst>
          </pc:spChg>
          <pc:spChg chg="mod">
            <ac:chgData name="Lay, Laura" userId="3e17ffca-3d2d-4f17-aa87-aa21053628e7" providerId="ADAL" clId="{E3693806-9070-4885-BF5E-E48385C3BF0F}" dt="2021-07-01T20:27:53.088" v="0"/>
            <ac:spMkLst>
              <pc:docMk/>
              <pc:sldMasterMk cId="0" sldId="2147483739"/>
              <pc:sldLayoutMk cId="0" sldId="2147483669"/>
              <ac:spMk id="127" creationId="{00000000-0000-0000-0000-000000000000}"/>
            </ac:spMkLst>
          </pc:spChg>
          <pc:spChg chg="mod">
            <ac:chgData name="Lay, Laura" userId="3e17ffca-3d2d-4f17-aa87-aa21053628e7" providerId="ADAL" clId="{E3693806-9070-4885-BF5E-E48385C3BF0F}" dt="2021-07-01T20:27:53.088" v="0"/>
            <ac:spMkLst>
              <pc:docMk/>
              <pc:sldMasterMk cId="0" sldId="2147483739"/>
              <pc:sldLayoutMk cId="0" sldId="2147483669"/>
              <ac:spMk id="128" creationId="{00000000-0000-0000-0000-000000000000}"/>
            </ac:spMkLst>
          </pc:spChg>
          <pc:spChg chg="mod">
            <ac:chgData name="Lay, Laura" userId="3e17ffca-3d2d-4f17-aa87-aa21053628e7" providerId="ADAL" clId="{E3693806-9070-4885-BF5E-E48385C3BF0F}" dt="2021-07-01T20:27:53.088" v="0"/>
            <ac:spMkLst>
              <pc:docMk/>
              <pc:sldMasterMk cId="0" sldId="2147483739"/>
              <pc:sldLayoutMk cId="0" sldId="2147483669"/>
              <ac:spMk id="129" creationId="{00000000-0000-0000-0000-000000000000}"/>
            </ac:spMkLst>
          </pc:spChg>
          <pc:spChg chg="mod">
            <ac:chgData name="Lay, Laura" userId="3e17ffca-3d2d-4f17-aa87-aa21053628e7" providerId="ADAL" clId="{E3693806-9070-4885-BF5E-E48385C3BF0F}" dt="2021-07-01T20:27:53.088" v="0"/>
            <ac:spMkLst>
              <pc:docMk/>
              <pc:sldMasterMk cId="0" sldId="2147483739"/>
              <pc:sldLayoutMk cId="0" sldId="2147483669"/>
              <ac:spMk id="130" creationId="{00000000-0000-0000-0000-000000000000}"/>
            </ac:spMkLst>
          </pc:spChg>
        </pc:sldLayoutChg>
        <pc:sldLayoutChg chg="modSp setBg">
          <pc:chgData name="Lay, Laura" userId="3e17ffca-3d2d-4f17-aa87-aa21053628e7" providerId="ADAL" clId="{E3693806-9070-4885-BF5E-E48385C3BF0F}" dt="2021-07-01T20:31:14.589" v="1"/>
          <pc:sldLayoutMkLst>
            <pc:docMk/>
            <pc:sldMasterMk cId="0" sldId="2147483739"/>
            <pc:sldLayoutMk cId="0" sldId="2147483670"/>
          </pc:sldLayoutMkLst>
          <pc:spChg chg="mod">
            <ac:chgData name="Lay, Laura" userId="3e17ffca-3d2d-4f17-aa87-aa21053628e7" providerId="ADAL" clId="{E3693806-9070-4885-BF5E-E48385C3BF0F}" dt="2021-07-01T20:27:53.088" v="0"/>
            <ac:spMkLst>
              <pc:docMk/>
              <pc:sldMasterMk cId="0" sldId="2147483739"/>
              <pc:sldLayoutMk cId="0" sldId="2147483670"/>
              <ac:spMk id="132" creationId="{00000000-0000-0000-0000-000000000000}"/>
            </ac:spMkLst>
          </pc:spChg>
          <pc:spChg chg="mod">
            <ac:chgData name="Lay, Laura" userId="3e17ffca-3d2d-4f17-aa87-aa21053628e7" providerId="ADAL" clId="{E3693806-9070-4885-BF5E-E48385C3BF0F}" dt="2021-07-01T20:27:53.088" v="0"/>
            <ac:spMkLst>
              <pc:docMk/>
              <pc:sldMasterMk cId="0" sldId="2147483739"/>
              <pc:sldLayoutMk cId="0" sldId="2147483670"/>
              <ac:spMk id="134" creationId="{00000000-0000-0000-0000-000000000000}"/>
            </ac:spMkLst>
          </pc:spChg>
          <pc:spChg chg="mod">
            <ac:chgData name="Lay, Laura" userId="3e17ffca-3d2d-4f17-aa87-aa21053628e7" providerId="ADAL" clId="{E3693806-9070-4885-BF5E-E48385C3BF0F}" dt="2021-07-01T20:27:53.088" v="0"/>
            <ac:spMkLst>
              <pc:docMk/>
              <pc:sldMasterMk cId="0" sldId="2147483739"/>
              <pc:sldLayoutMk cId="0" sldId="2147483670"/>
              <ac:spMk id="135" creationId="{00000000-0000-0000-0000-000000000000}"/>
            </ac:spMkLst>
          </pc:spChg>
          <pc:spChg chg="mod">
            <ac:chgData name="Lay, Laura" userId="3e17ffca-3d2d-4f17-aa87-aa21053628e7" providerId="ADAL" clId="{E3693806-9070-4885-BF5E-E48385C3BF0F}" dt="2021-07-01T20:27:53.088" v="0"/>
            <ac:spMkLst>
              <pc:docMk/>
              <pc:sldMasterMk cId="0" sldId="2147483739"/>
              <pc:sldLayoutMk cId="0" sldId="2147483670"/>
              <ac:spMk id="136" creationId="{00000000-0000-0000-0000-000000000000}"/>
            </ac:spMkLst>
          </pc:spChg>
          <pc:picChg chg="mod">
            <ac:chgData name="Lay, Laura" userId="3e17ffca-3d2d-4f17-aa87-aa21053628e7" providerId="ADAL" clId="{E3693806-9070-4885-BF5E-E48385C3BF0F}" dt="2021-07-01T20:27:53.088" v="0"/>
            <ac:picMkLst>
              <pc:docMk/>
              <pc:sldMasterMk cId="0" sldId="2147483739"/>
              <pc:sldLayoutMk cId="0" sldId="2147483670"/>
              <ac:picMk id="133" creationId="{00000000-0000-0000-0000-000000000000}"/>
            </ac:picMkLst>
          </pc:picChg>
          <pc:picChg chg="mod">
            <ac:chgData name="Lay, Laura" userId="3e17ffca-3d2d-4f17-aa87-aa21053628e7" providerId="ADAL" clId="{E3693806-9070-4885-BF5E-E48385C3BF0F}" dt="2021-07-01T20:27:53.088" v="0"/>
            <ac:picMkLst>
              <pc:docMk/>
              <pc:sldMasterMk cId="0" sldId="2147483739"/>
              <pc:sldLayoutMk cId="0" sldId="2147483670"/>
              <ac:picMk id="137" creationId="{00000000-0000-0000-0000-000000000000}"/>
            </ac:picMkLst>
          </pc:picChg>
        </pc:sldLayoutChg>
        <pc:sldLayoutChg chg="modSp setBg">
          <pc:chgData name="Lay, Laura" userId="3e17ffca-3d2d-4f17-aa87-aa21053628e7" providerId="ADAL" clId="{E3693806-9070-4885-BF5E-E48385C3BF0F}" dt="2021-07-01T20:31:14.589" v="1"/>
          <pc:sldLayoutMkLst>
            <pc:docMk/>
            <pc:sldMasterMk cId="0" sldId="2147483739"/>
            <pc:sldLayoutMk cId="0" sldId="2147483671"/>
          </pc:sldLayoutMkLst>
          <pc:spChg chg="mod">
            <ac:chgData name="Lay, Laura" userId="3e17ffca-3d2d-4f17-aa87-aa21053628e7" providerId="ADAL" clId="{E3693806-9070-4885-BF5E-E48385C3BF0F}" dt="2021-07-01T20:27:53.088" v="0"/>
            <ac:spMkLst>
              <pc:docMk/>
              <pc:sldMasterMk cId="0" sldId="2147483739"/>
              <pc:sldLayoutMk cId="0" sldId="2147483671"/>
              <ac:spMk id="140" creationId="{00000000-0000-0000-0000-000000000000}"/>
            </ac:spMkLst>
          </pc:spChg>
          <pc:spChg chg="mod">
            <ac:chgData name="Lay, Laura" userId="3e17ffca-3d2d-4f17-aa87-aa21053628e7" providerId="ADAL" clId="{E3693806-9070-4885-BF5E-E48385C3BF0F}" dt="2021-07-01T20:27:53.088" v="0"/>
            <ac:spMkLst>
              <pc:docMk/>
              <pc:sldMasterMk cId="0" sldId="2147483739"/>
              <pc:sldLayoutMk cId="0" sldId="2147483671"/>
              <ac:spMk id="141" creationId="{00000000-0000-0000-0000-000000000000}"/>
            </ac:spMkLst>
          </pc:spChg>
          <pc:spChg chg="mod">
            <ac:chgData name="Lay, Laura" userId="3e17ffca-3d2d-4f17-aa87-aa21053628e7" providerId="ADAL" clId="{E3693806-9070-4885-BF5E-E48385C3BF0F}" dt="2021-07-01T20:27:53.088" v="0"/>
            <ac:spMkLst>
              <pc:docMk/>
              <pc:sldMasterMk cId="0" sldId="2147483739"/>
              <pc:sldLayoutMk cId="0" sldId="2147483671"/>
              <ac:spMk id="142" creationId="{00000000-0000-0000-0000-000000000000}"/>
            </ac:spMkLst>
          </pc:spChg>
          <pc:picChg chg="mod">
            <ac:chgData name="Lay, Laura" userId="3e17ffca-3d2d-4f17-aa87-aa21053628e7" providerId="ADAL" clId="{E3693806-9070-4885-BF5E-E48385C3BF0F}" dt="2021-07-01T20:27:53.088" v="0"/>
            <ac:picMkLst>
              <pc:docMk/>
              <pc:sldMasterMk cId="0" sldId="2147483739"/>
              <pc:sldLayoutMk cId="0" sldId="2147483671"/>
              <ac:picMk id="139" creationId="{00000000-0000-0000-0000-000000000000}"/>
            </ac:picMkLst>
          </pc:picChg>
          <pc:picChg chg="mod">
            <ac:chgData name="Lay, Laura" userId="3e17ffca-3d2d-4f17-aa87-aa21053628e7" providerId="ADAL" clId="{E3693806-9070-4885-BF5E-E48385C3BF0F}" dt="2021-07-01T20:27:53.088" v="0"/>
            <ac:picMkLst>
              <pc:docMk/>
              <pc:sldMasterMk cId="0" sldId="2147483739"/>
              <pc:sldLayoutMk cId="0" sldId="2147483671"/>
              <ac:picMk id="143" creationId="{00000000-0000-0000-0000-000000000000}"/>
            </ac:picMkLst>
          </pc:picChg>
        </pc:sldLayoutChg>
        <pc:sldLayoutChg chg="modSp setBg">
          <pc:chgData name="Lay, Laura" userId="3e17ffca-3d2d-4f17-aa87-aa21053628e7" providerId="ADAL" clId="{E3693806-9070-4885-BF5E-E48385C3BF0F}" dt="2021-07-01T20:31:14.589" v="1"/>
          <pc:sldLayoutMkLst>
            <pc:docMk/>
            <pc:sldMasterMk cId="0" sldId="2147483739"/>
            <pc:sldLayoutMk cId="0" sldId="2147483672"/>
          </pc:sldLayoutMkLst>
          <pc:spChg chg="mod">
            <ac:chgData name="Lay, Laura" userId="3e17ffca-3d2d-4f17-aa87-aa21053628e7" providerId="ADAL" clId="{E3693806-9070-4885-BF5E-E48385C3BF0F}" dt="2021-07-01T20:27:53.088" v="0"/>
            <ac:spMkLst>
              <pc:docMk/>
              <pc:sldMasterMk cId="0" sldId="2147483739"/>
              <pc:sldLayoutMk cId="0" sldId="2147483672"/>
              <ac:spMk id="145" creationId="{00000000-0000-0000-0000-000000000000}"/>
            </ac:spMkLst>
          </pc:spChg>
          <pc:spChg chg="mod">
            <ac:chgData name="Lay, Laura" userId="3e17ffca-3d2d-4f17-aa87-aa21053628e7" providerId="ADAL" clId="{E3693806-9070-4885-BF5E-E48385C3BF0F}" dt="2021-07-01T20:27:53.088" v="0"/>
            <ac:spMkLst>
              <pc:docMk/>
              <pc:sldMasterMk cId="0" sldId="2147483739"/>
              <pc:sldLayoutMk cId="0" sldId="2147483672"/>
              <ac:spMk id="146" creationId="{00000000-0000-0000-0000-000000000000}"/>
            </ac:spMkLst>
          </pc:spChg>
          <pc:spChg chg="mod">
            <ac:chgData name="Lay, Laura" userId="3e17ffca-3d2d-4f17-aa87-aa21053628e7" providerId="ADAL" clId="{E3693806-9070-4885-BF5E-E48385C3BF0F}" dt="2021-07-01T20:27:53.088" v="0"/>
            <ac:spMkLst>
              <pc:docMk/>
              <pc:sldMasterMk cId="0" sldId="2147483739"/>
              <pc:sldLayoutMk cId="0" sldId="2147483672"/>
              <ac:spMk id="147" creationId="{00000000-0000-0000-0000-000000000000}"/>
            </ac:spMkLst>
          </pc:spChg>
          <pc:spChg chg="mod">
            <ac:chgData name="Lay, Laura" userId="3e17ffca-3d2d-4f17-aa87-aa21053628e7" providerId="ADAL" clId="{E3693806-9070-4885-BF5E-E48385C3BF0F}" dt="2021-07-01T20:27:53.088" v="0"/>
            <ac:spMkLst>
              <pc:docMk/>
              <pc:sldMasterMk cId="0" sldId="2147483739"/>
              <pc:sldLayoutMk cId="0" sldId="2147483672"/>
              <ac:spMk id="148" creationId="{00000000-0000-0000-0000-000000000000}"/>
            </ac:spMkLst>
          </pc:spChg>
          <pc:spChg chg="mod">
            <ac:chgData name="Lay, Laura" userId="3e17ffca-3d2d-4f17-aa87-aa21053628e7" providerId="ADAL" clId="{E3693806-9070-4885-BF5E-E48385C3BF0F}" dt="2021-07-01T20:27:53.088" v="0"/>
            <ac:spMkLst>
              <pc:docMk/>
              <pc:sldMasterMk cId="0" sldId="2147483739"/>
              <pc:sldLayoutMk cId="0" sldId="2147483672"/>
              <ac:spMk id="149" creationId="{00000000-0000-0000-0000-000000000000}"/>
            </ac:spMkLst>
          </pc:spChg>
          <pc:picChg chg="mod">
            <ac:chgData name="Lay, Laura" userId="3e17ffca-3d2d-4f17-aa87-aa21053628e7" providerId="ADAL" clId="{E3693806-9070-4885-BF5E-E48385C3BF0F}" dt="2021-07-01T20:27:53.088" v="0"/>
            <ac:picMkLst>
              <pc:docMk/>
              <pc:sldMasterMk cId="0" sldId="2147483739"/>
              <pc:sldLayoutMk cId="0" sldId="2147483672"/>
              <ac:picMk id="150" creationId="{00000000-0000-0000-0000-000000000000}"/>
            </ac:picMkLst>
          </pc:picChg>
        </pc:sldLayoutChg>
        <pc:sldLayoutChg chg="modSp setBg">
          <pc:chgData name="Lay, Laura" userId="3e17ffca-3d2d-4f17-aa87-aa21053628e7" providerId="ADAL" clId="{E3693806-9070-4885-BF5E-E48385C3BF0F}" dt="2021-07-01T20:31:14.589" v="1"/>
          <pc:sldLayoutMkLst>
            <pc:docMk/>
            <pc:sldMasterMk cId="0" sldId="2147483739"/>
            <pc:sldLayoutMk cId="0" sldId="2147483674"/>
          </pc:sldLayoutMkLst>
          <pc:spChg chg="mod">
            <ac:chgData name="Lay, Laura" userId="3e17ffca-3d2d-4f17-aa87-aa21053628e7" providerId="ADAL" clId="{E3693806-9070-4885-BF5E-E48385C3BF0F}" dt="2021-07-01T20:27:53.088" v="0"/>
            <ac:spMkLst>
              <pc:docMk/>
              <pc:sldMasterMk cId="0" sldId="2147483739"/>
              <pc:sldLayoutMk cId="0" sldId="2147483674"/>
              <ac:spMk id="158" creationId="{00000000-0000-0000-0000-000000000000}"/>
            </ac:spMkLst>
          </pc:spChg>
          <pc:spChg chg="mod">
            <ac:chgData name="Lay, Laura" userId="3e17ffca-3d2d-4f17-aa87-aa21053628e7" providerId="ADAL" clId="{E3693806-9070-4885-BF5E-E48385C3BF0F}" dt="2021-07-01T20:27:53.088" v="0"/>
            <ac:spMkLst>
              <pc:docMk/>
              <pc:sldMasterMk cId="0" sldId="2147483739"/>
              <pc:sldLayoutMk cId="0" sldId="2147483674"/>
              <ac:spMk id="160" creationId="{00000000-0000-0000-0000-000000000000}"/>
            </ac:spMkLst>
          </pc:spChg>
          <pc:picChg chg="mod">
            <ac:chgData name="Lay, Laura" userId="3e17ffca-3d2d-4f17-aa87-aa21053628e7" providerId="ADAL" clId="{E3693806-9070-4885-BF5E-E48385C3BF0F}" dt="2021-07-01T20:27:53.088" v="0"/>
            <ac:picMkLst>
              <pc:docMk/>
              <pc:sldMasterMk cId="0" sldId="2147483739"/>
              <pc:sldLayoutMk cId="0" sldId="2147483674"/>
              <ac:picMk id="157" creationId="{00000000-0000-0000-0000-000000000000}"/>
            </ac:picMkLst>
          </pc:picChg>
          <pc:picChg chg="mod">
            <ac:chgData name="Lay, Laura" userId="3e17ffca-3d2d-4f17-aa87-aa21053628e7" providerId="ADAL" clId="{E3693806-9070-4885-BF5E-E48385C3BF0F}" dt="2021-07-01T20:27:53.088" v="0"/>
            <ac:picMkLst>
              <pc:docMk/>
              <pc:sldMasterMk cId="0" sldId="2147483739"/>
              <pc:sldLayoutMk cId="0" sldId="2147483674"/>
              <ac:picMk id="159" creationId="{00000000-0000-0000-0000-000000000000}"/>
            </ac:picMkLst>
          </pc:picChg>
          <pc:picChg chg="mod">
            <ac:chgData name="Lay, Laura" userId="3e17ffca-3d2d-4f17-aa87-aa21053628e7" providerId="ADAL" clId="{E3693806-9070-4885-BF5E-E48385C3BF0F}" dt="2021-07-01T20:27:53.088" v="0"/>
            <ac:picMkLst>
              <pc:docMk/>
              <pc:sldMasterMk cId="0" sldId="2147483739"/>
              <pc:sldLayoutMk cId="0" sldId="2147483674"/>
              <ac:picMk id="161" creationId="{00000000-0000-0000-0000-000000000000}"/>
            </ac:picMkLst>
          </pc:picChg>
          <pc:picChg chg="mod">
            <ac:chgData name="Lay, Laura" userId="3e17ffca-3d2d-4f17-aa87-aa21053628e7" providerId="ADAL" clId="{E3693806-9070-4885-BF5E-E48385C3BF0F}" dt="2021-07-01T20:27:53.088" v="0"/>
            <ac:picMkLst>
              <pc:docMk/>
              <pc:sldMasterMk cId="0" sldId="2147483739"/>
              <pc:sldLayoutMk cId="0" sldId="2147483674"/>
              <ac:picMk id="162" creationId="{00000000-0000-0000-0000-000000000000}"/>
            </ac:picMkLst>
          </pc:picChg>
        </pc:sldLayoutChg>
        <pc:sldLayoutChg chg="setBg">
          <pc:chgData name="Lay, Laura" userId="3e17ffca-3d2d-4f17-aa87-aa21053628e7" providerId="ADAL" clId="{E3693806-9070-4885-BF5E-E48385C3BF0F}" dt="2021-07-01T20:31:14.589" v="1"/>
          <pc:sldLayoutMkLst>
            <pc:docMk/>
            <pc:sldMasterMk cId="0" sldId="2147483739"/>
            <pc:sldLayoutMk cId="0" sldId="2147483675"/>
          </pc:sldLayoutMkLst>
        </pc:sldLayoutChg>
        <pc:sldLayoutChg chg="modSp setBg">
          <pc:chgData name="Lay, Laura" userId="3e17ffca-3d2d-4f17-aa87-aa21053628e7" providerId="ADAL" clId="{E3693806-9070-4885-BF5E-E48385C3BF0F}" dt="2021-07-01T20:31:14.589" v="1"/>
          <pc:sldLayoutMkLst>
            <pc:docMk/>
            <pc:sldMasterMk cId="0" sldId="2147483739"/>
            <pc:sldLayoutMk cId="0" sldId="2147483676"/>
          </pc:sldLayoutMkLst>
          <pc:spChg chg="mod">
            <ac:chgData name="Lay, Laura" userId="3e17ffca-3d2d-4f17-aa87-aa21053628e7" providerId="ADAL" clId="{E3693806-9070-4885-BF5E-E48385C3BF0F}" dt="2021-07-01T20:27:53.088" v="0"/>
            <ac:spMkLst>
              <pc:docMk/>
              <pc:sldMasterMk cId="0" sldId="2147483739"/>
              <pc:sldLayoutMk cId="0" sldId="2147483676"/>
              <ac:spMk id="166" creationId="{00000000-0000-0000-0000-000000000000}"/>
            </ac:spMkLst>
          </pc:spChg>
          <pc:spChg chg="mod">
            <ac:chgData name="Lay, Laura" userId="3e17ffca-3d2d-4f17-aa87-aa21053628e7" providerId="ADAL" clId="{E3693806-9070-4885-BF5E-E48385C3BF0F}" dt="2021-07-01T20:27:53.088" v="0"/>
            <ac:spMkLst>
              <pc:docMk/>
              <pc:sldMasterMk cId="0" sldId="2147483739"/>
              <pc:sldLayoutMk cId="0" sldId="2147483676"/>
              <ac:spMk id="168" creationId="{00000000-0000-0000-0000-000000000000}"/>
            </ac:spMkLst>
          </pc:spChg>
          <pc:picChg chg="mod">
            <ac:chgData name="Lay, Laura" userId="3e17ffca-3d2d-4f17-aa87-aa21053628e7" providerId="ADAL" clId="{E3693806-9070-4885-BF5E-E48385C3BF0F}" dt="2021-07-01T20:27:53.088" v="0"/>
            <ac:picMkLst>
              <pc:docMk/>
              <pc:sldMasterMk cId="0" sldId="2147483739"/>
              <pc:sldLayoutMk cId="0" sldId="2147483676"/>
              <ac:picMk id="165" creationId="{00000000-0000-0000-0000-000000000000}"/>
            </ac:picMkLst>
          </pc:picChg>
          <pc:picChg chg="mod">
            <ac:chgData name="Lay, Laura" userId="3e17ffca-3d2d-4f17-aa87-aa21053628e7" providerId="ADAL" clId="{E3693806-9070-4885-BF5E-E48385C3BF0F}" dt="2021-07-01T20:27:53.088" v="0"/>
            <ac:picMkLst>
              <pc:docMk/>
              <pc:sldMasterMk cId="0" sldId="2147483739"/>
              <pc:sldLayoutMk cId="0" sldId="2147483676"/>
              <ac:picMk id="167" creationId="{00000000-0000-0000-0000-000000000000}"/>
            </ac:picMkLst>
          </pc:picChg>
        </pc:sldLayoutChg>
        <pc:sldLayoutChg chg="modSp setBg">
          <pc:chgData name="Lay, Laura" userId="3e17ffca-3d2d-4f17-aa87-aa21053628e7" providerId="ADAL" clId="{E3693806-9070-4885-BF5E-E48385C3BF0F}" dt="2021-07-01T20:31:14.589" v="1"/>
          <pc:sldLayoutMkLst>
            <pc:docMk/>
            <pc:sldMasterMk cId="0" sldId="2147483739"/>
            <pc:sldLayoutMk cId="0" sldId="2147483677"/>
          </pc:sldLayoutMkLst>
          <pc:spChg chg="mod">
            <ac:chgData name="Lay, Laura" userId="3e17ffca-3d2d-4f17-aa87-aa21053628e7" providerId="ADAL" clId="{E3693806-9070-4885-BF5E-E48385C3BF0F}" dt="2021-07-01T20:27:53.088" v="0"/>
            <ac:spMkLst>
              <pc:docMk/>
              <pc:sldMasterMk cId="0" sldId="2147483739"/>
              <pc:sldLayoutMk cId="0" sldId="2147483677"/>
              <ac:spMk id="170" creationId="{00000000-0000-0000-0000-000000000000}"/>
            </ac:spMkLst>
          </pc:spChg>
        </pc:sldLayoutChg>
        <pc:sldLayoutChg chg="modSp setBg">
          <pc:chgData name="Lay, Laura" userId="3e17ffca-3d2d-4f17-aa87-aa21053628e7" providerId="ADAL" clId="{E3693806-9070-4885-BF5E-E48385C3BF0F}" dt="2021-07-01T20:31:14.589" v="1"/>
          <pc:sldLayoutMkLst>
            <pc:docMk/>
            <pc:sldMasterMk cId="0" sldId="2147483739"/>
            <pc:sldLayoutMk cId="0" sldId="2147483747"/>
          </pc:sldLayoutMkLst>
          <pc:spChg chg="mod">
            <ac:chgData name="Lay, Laura" userId="3e17ffca-3d2d-4f17-aa87-aa21053628e7" providerId="ADAL" clId="{E3693806-9070-4885-BF5E-E48385C3BF0F}" dt="2021-07-01T20:27:53.088" v="0"/>
            <ac:spMkLst>
              <pc:docMk/>
              <pc:sldMasterMk cId="0" sldId="2147483739"/>
              <pc:sldLayoutMk cId="0" sldId="2147483747"/>
              <ac:spMk id="153" creationId="{00000000-0000-0000-0000-000000000000}"/>
            </ac:spMkLst>
          </pc:spChg>
          <pc:spChg chg="mod">
            <ac:chgData name="Lay, Laura" userId="3e17ffca-3d2d-4f17-aa87-aa21053628e7" providerId="ADAL" clId="{E3693806-9070-4885-BF5E-E48385C3BF0F}" dt="2021-07-01T20:27:53.088" v="0"/>
            <ac:spMkLst>
              <pc:docMk/>
              <pc:sldMasterMk cId="0" sldId="2147483739"/>
              <pc:sldLayoutMk cId="0" sldId="2147483747"/>
              <ac:spMk id="155" creationId="{00000000-0000-0000-0000-000000000000}"/>
            </ac:spMkLst>
          </pc:spChg>
          <pc:picChg chg="mod">
            <ac:chgData name="Lay, Laura" userId="3e17ffca-3d2d-4f17-aa87-aa21053628e7" providerId="ADAL" clId="{E3693806-9070-4885-BF5E-E48385C3BF0F}" dt="2021-07-01T20:27:53.088" v="0"/>
            <ac:picMkLst>
              <pc:docMk/>
              <pc:sldMasterMk cId="0" sldId="2147483739"/>
              <pc:sldLayoutMk cId="0" sldId="2147483747"/>
              <ac:picMk id="152" creationId="{00000000-0000-0000-0000-000000000000}"/>
            </ac:picMkLst>
          </pc:picChg>
          <pc:picChg chg="mod">
            <ac:chgData name="Lay, Laura" userId="3e17ffca-3d2d-4f17-aa87-aa21053628e7" providerId="ADAL" clId="{E3693806-9070-4885-BF5E-E48385C3BF0F}" dt="2021-07-01T20:27:53.088" v="0"/>
            <ac:picMkLst>
              <pc:docMk/>
              <pc:sldMasterMk cId="0" sldId="2147483739"/>
              <pc:sldLayoutMk cId="0" sldId="2147483747"/>
              <ac:picMk id="154" creationId="{00000000-0000-0000-0000-000000000000}"/>
            </ac:picMkLst>
          </pc:picChg>
        </pc:sldLayoutChg>
      </pc:sldMasterChg>
      <pc:sldMasterChg chg="modSp setBg delSldLayout modSldLayout">
        <pc:chgData name="Lay, Laura" userId="3e17ffca-3d2d-4f17-aa87-aa21053628e7" providerId="ADAL" clId="{E3693806-9070-4885-BF5E-E48385C3BF0F}" dt="2021-07-01T20:37:28.279" v="14" actId="47"/>
        <pc:sldMasterMkLst>
          <pc:docMk/>
          <pc:sldMasterMk cId="0" sldId="2147483740"/>
        </pc:sldMasterMkLst>
        <pc:spChg chg="mod">
          <ac:chgData name="Lay, Laura" userId="3e17ffca-3d2d-4f17-aa87-aa21053628e7" providerId="ADAL" clId="{E3693806-9070-4885-BF5E-E48385C3BF0F}" dt="2021-07-01T20:27:53.088" v="0"/>
          <ac:spMkLst>
            <pc:docMk/>
            <pc:sldMasterMk cId="0" sldId="2147483740"/>
            <ac:spMk id="172" creationId="{00000000-0000-0000-0000-000000000000}"/>
          </ac:spMkLst>
        </pc:spChg>
        <pc:spChg chg="mod">
          <ac:chgData name="Lay, Laura" userId="3e17ffca-3d2d-4f17-aa87-aa21053628e7" providerId="ADAL" clId="{E3693806-9070-4885-BF5E-E48385C3BF0F}" dt="2021-07-01T20:27:53.088" v="0"/>
          <ac:spMkLst>
            <pc:docMk/>
            <pc:sldMasterMk cId="0" sldId="2147483740"/>
            <ac:spMk id="173" creationId="{00000000-0000-0000-0000-000000000000}"/>
          </ac:spMkLst>
        </pc:spChg>
        <pc:spChg chg="mod">
          <ac:chgData name="Lay, Laura" userId="3e17ffca-3d2d-4f17-aa87-aa21053628e7" providerId="ADAL" clId="{E3693806-9070-4885-BF5E-E48385C3BF0F}" dt="2021-07-01T20:27:53.088" v="0"/>
          <ac:spMkLst>
            <pc:docMk/>
            <pc:sldMasterMk cId="0" sldId="2147483740"/>
            <ac:spMk id="174" creationId="{00000000-0000-0000-0000-000000000000}"/>
          </ac:spMkLst>
        </pc:spChg>
        <pc:spChg chg="mod">
          <ac:chgData name="Lay, Laura" userId="3e17ffca-3d2d-4f17-aa87-aa21053628e7" providerId="ADAL" clId="{E3693806-9070-4885-BF5E-E48385C3BF0F}" dt="2021-07-01T20:27:53.088" v="0"/>
          <ac:spMkLst>
            <pc:docMk/>
            <pc:sldMasterMk cId="0" sldId="2147483740"/>
            <ac:spMk id="175" creationId="{00000000-0000-0000-0000-000000000000}"/>
          </ac:spMkLst>
        </pc:spChg>
        <pc:spChg chg="mod">
          <ac:chgData name="Lay, Laura" userId="3e17ffca-3d2d-4f17-aa87-aa21053628e7" providerId="ADAL" clId="{E3693806-9070-4885-BF5E-E48385C3BF0F}" dt="2021-07-01T20:27:53.088" v="0"/>
          <ac:spMkLst>
            <pc:docMk/>
            <pc:sldMasterMk cId="0" sldId="2147483740"/>
            <ac:spMk id="176" creationId="{00000000-0000-0000-0000-000000000000}"/>
          </ac:spMkLst>
        </pc:spChg>
        <pc:sldLayoutChg chg="modSp setBg">
          <pc:chgData name="Lay, Laura" userId="3e17ffca-3d2d-4f17-aa87-aa21053628e7" providerId="ADAL" clId="{E3693806-9070-4885-BF5E-E48385C3BF0F}" dt="2021-07-01T20:31:14.589" v="1"/>
          <pc:sldLayoutMkLst>
            <pc:docMk/>
            <pc:sldMasterMk cId="0" sldId="2147483740"/>
            <pc:sldLayoutMk cId="0" sldId="2147483678"/>
          </pc:sldLayoutMkLst>
          <pc:spChg chg="mod">
            <ac:chgData name="Lay, Laura" userId="3e17ffca-3d2d-4f17-aa87-aa21053628e7" providerId="ADAL" clId="{E3693806-9070-4885-BF5E-E48385C3BF0F}" dt="2021-07-01T20:27:53.088" v="0"/>
            <ac:spMkLst>
              <pc:docMk/>
              <pc:sldMasterMk cId="0" sldId="2147483740"/>
              <pc:sldLayoutMk cId="0" sldId="2147483678"/>
              <ac:spMk id="178" creationId="{00000000-0000-0000-0000-000000000000}"/>
            </ac:spMkLst>
          </pc:spChg>
        </pc:sldLayoutChg>
        <pc:sldLayoutChg chg="modSp setBg">
          <pc:chgData name="Lay, Laura" userId="3e17ffca-3d2d-4f17-aa87-aa21053628e7" providerId="ADAL" clId="{E3693806-9070-4885-BF5E-E48385C3BF0F}" dt="2021-07-01T20:31:14.589" v="1"/>
          <pc:sldLayoutMkLst>
            <pc:docMk/>
            <pc:sldMasterMk cId="0" sldId="2147483740"/>
            <pc:sldLayoutMk cId="0" sldId="2147483679"/>
          </pc:sldLayoutMkLst>
          <pc:spChg chg="mod">
            <ac:chgData name="Lay, Laura" userId="3e17ffca-3d2d-4f17-aa87-aa21053628e7" providerId="ADAL" clId="{E3693806-9070-4885-BF5E-E48385C3BF0F}" dt="2021-07-01T20:27:53.088" v="0"/>
            <ac:spMkLst>
              <pc:docMk/>
              <pc:sldMasterMk cId="0" sldId="2147483740"/>
              <pc:sldLayoutMk cId="0" sldId="2147483679"/>
              <ac:spMk id="181" creationId="{00000000-0000-0000-0000-000000000000}"/>
            </ac:spMkLst>
          </pc:spChg>
          <pc:spChg chg="mod">
            <ac:chgData name="Lay, Laura" userId="3e17ffca-3d2d-4f17-aa87-aa21053628e7" providerId="ADAL" clId="{E3693806-9070-4885-BF5E-E48385C3BF0F}" dt="2021-07-01T20:27:53.088" v="0"/>
            <ac:spMkLst>
              <pc:docMk/>
              <pc:sldMasterMk cId="0" sldId="2147483740"/>
              <pc:sldLayoutMk cId="0" sldId="2147483679"/>
              <ac:spMk id="182" creationId="{00000000-0000-0000-0000-000000000000}"/>
            </ac:spMkLst>
          </pc:spChg>
          <pc:picChg chg="mod">
            <ac:chgData name="Lay, Laura" userId="3e17ffca-3d2d-4f17-aa87-aa21053628e7" providerId="ADAL" clId="{E3693806-9070-4885-BF5E-E48385C3BF0F}" dt="2021-07-01T20:27:53.088" v="0"/>
            <ac:picMkLst>
              <pc:docMk/>
              <pc:sldMasterMk cId="0" sldId="2147483740"/>
              <pc:sldLayoutMk cId="0" sldId="2147483679"/>
              <ac:picMk id="180" creationId="{00000000-0000-0000-0000-000000000000}"/>
            </ac:picMkLst>
          </pc:picChg>
          <pc:picChg chg="mod">
            <ac:chgData name="Lay, Laura" userId="3e17ffca-3d2d-4f17-aa87-aa21053628e7" providerId="ADAL" clId="{E3693806-9070-4885-BF5E-E48385C3BF0F}" dt="2021-07-01T20:27:53.088" v="0"/>
            <ac:picMkLst>
              <pc:docMk/>
              <pc:sldMasterMk cId="0" sldId="2147483740"/>
              <pc:sldLayoutMk cId="0" sldId="2147483679"/>
              <ac:picMk id="183" creationId="{00000000-0000-0000-0000-000000000000}"/>
            </ac:picMkLst>
          </pc:picChg>
        </pc:sldLayoutChg>
        <pc:sldLayoutChg chg="modSp setBg">
          <pc:chgData name="Lay, Laura" userId="3e17ffca-3d2d-4f17-aa87-aa21053628e7" providerId="ADAL" clId="{E3693806-9070-4885-BF5E-E48385C3BF0F}" dt="2021-07-01T20:31:14.589" v="1"/>
          <pc:sldLayoutMkLst>
            <pc:docMk/>
            <pc:sldMasterMk cId="0" sldId="2147483740"/>
            <pc:sldLayoutMk cId="0" sldId="2147483680"/>
          </pc:sldLayoutMkLst>
          <pc:spChg chg="mod">
            <ac:chgData name="Lay, Laura" userId="3e17ffca-3d2d-4f17-aa87-aa21053628e7" providerId="ADAL" clId="{E3693806-9070-4885-BF5E-E48385C3BF0F}" dt="2021-07-01T20:27:53.088" v="0"/>
            <ac:spMkLst>
              <pc:docMk/>
              <pc:sldMasterMk cId="0" sldId="2147483740"/>
              <pc:sldLayoutMk cId="0" sldId="2147483680"/>
              <ac:spMk id="186" creationId="{00000000-0000-0000-0000-000000000000}"/>
            </ac:spMkLst>
          </pc:spChg>
          <pc:spChg chg="mod">
            <ac:chgData name="Lay, Laura" userId="3e17ffca-3d2d-4f17-aa87-aa21053628e7" providerId="ADAL" clId="{E3693806-9070-4885-BF5E-E48385C3BF0F}" dt="2021-07-01T20:27:53.088" v="0"/>
            <ac:spMkLst>
              <pc:docMk/>
              <pc:sldMasterMk cId="0" sldId="2147483740"/>
              <pc:sldLayoutMk cId="0" sldId="2147483680"/>
              <ac:spMk id="187" creationId="{00000000-0000-0000-0000-000000000000}"/>
            </ac:spMkLst>
          </pc:spChg>
          <pc:spChg chg="mod">
            <ac:chgData name="Lay, Laura" userId="3e17ffca-3d2d-4f17-aa87-aa21053628e7" providerId="ADAL" clId="{E3693806-9070-4885-BF5E-E48385C3BF0F}" dt="2021-07-01T20:27:53.088" v="0"/>
            <ac:spMkLst>
              <pc:docMk/>
              <pc:sldMasterMk cId="0" sldId="2147483740"/>
              <pc:sldLayoutMk cId="0" sldId="2147483680"/>
              <ac:spMk id="188" creationId="{00000000-0000-0000-0000-000000000000}"/>
            </ac:spMkLst>
          </pc:spChg>
          <pc:picChg chg="mod">
            <ac:chgData name="Lay, Laura" userId="3e17ffca-3d2d-4f17-aa87-aa21053628e7" providerId="ADAL" clId="{E3693806-9070-4885-BF5E-E48385C3BF0F}" dt="2021-07-01T20:27:53.088" v="0"/>
            <ac:picMkLst>
              <pc:docMk/>
              <pc:sldMasterMk cId="0" sldId="2147483740"/>
              <pc:sldLayoutMk cId="0" sldId="2147483680"/>
              <ac:picMk id="185" creationId="{00000000-0000-0000-0000-000000000000}"/>
            </ac:picMkLst>
          </pc:picChg>
          <pc:picChg chg="mod">
            <ac:chgData name="Lay, Laura" userId="3e17ffca-3d2d-4f17-aa87-aa21053628e7" providerId="ADAL" clId="{E3693806-9070-4885-BF5E-E48385C3BF0F}" dt="2021-07-01T20:27:53.088" v="0"/>
            <ac:picMkLst>
              <pc:docMk/>
              <pc:sldMasterMk cId="0" sldId="2147483740"/>
              <pc:sldLayoutMk cId="0" sldId="2147483680"/>
              <ac:picMk id="189" creationId="{00000000-0000-0000-0000-000000000000}"/>
            </ac:picMkLst>
          </pc:picChg>
        </pc:sldLayoutChg>
        <pc:sldLayoutChg chg="modSp setBg">
          <pc:chgData name="Lay, Laura" userId="3e17ffca-3d2d-4f17-aa87-aa21053628e7" providerId="ADAL" clId="{E3693806-9070-4885-BF5E-E48385C3BF0F}" dt="2021-07-01T20:31:14.589" v="1"/>
          <pc:sldLayoutMkLst>
            <pc:docMk/>
            <pc:sldMasterMk cId="0" sldId="2147483740"/>
            <pc:sldLayoutMk cId="0" sldId="2147483681"/>
          </pc:sldLayoutMkLst>
          <pc:spChg chg="mod">
            <ac:chgData name="Lay, Laura" userId="3e17ffca-3d2d-4f17-aa87-aa21053628e7" providerId="ADAL" clId="{E3693806-9070-4885-BF5E-E48385C3BF0F}" dt="2021-07-01T20:27:53.088" v="0"/>
            <ac:spMkLst>
              <pc:docMk/>
              <pc:sldMasterMk cId="0" sldId="2147483740"/>
              <pc:sldLayoutMk cId="0" sldId="2147483681"/>
              <ac:spMk id="192" creationId="{00000000-0000-0000-0000-000000000000}"/>
            </ac:spMkLst>
          </pc:spChg>
          <pc:spChg chg="mod">
            <ac:chgData name="Lay, Laura" userId="3e17ffca-3d2d-4f17-aa87-aa21053628e7" providerId="ADAL" clId="{E3693806-9070-4885-BF5E-E48385C3BF0F}" dt="2021-07-01T20:27:53.088" v="0"/>
            <ac:spMkLst>
              <pc:docMk/>
              <pc:sldMasterMk cId="0" sldId="2147483740"/>
              <pc:sldLayoutMk cId="0" sldId="2147483681"/>
              <ac:spMk id="193" creationId="{00000000-0000-0000-0000-000000000000}"/>
            </ac:spMkLst>
          </pc:spChg>
          <pc:picChg chg="mod">
            <ac:chgData name="Lay, Laura" userId="3e17ffca-3d2d-4f17-aa87-aa21053628e7" providerId="ADAL" clId="{E3693806-9070-4885-BF5E-E48385C3BF0F}" dt="2021-07-01T20:27:53.088" v="0"/>
            <ac:picMkLst>
              <pc:docMk/>
              <pc:sldMasterMk cId="0" sldId="2147483740"/>
              <pc:sldLayoutMk cId="0" sldId="2147483681"/>
              <ac:picMk id="191" creationId="{00000000-0000-0000-0000-000000000000}"/>
            </ac:picMkLst>
          </pc:picChg>
          <pc:picChg chg="mod">
            <ac:chgData name="Lay, Laura" userId="3e17ffca-3d2d-4f17-aa87-aa21053628e7" providerId="ADAL" clId="{E3693806-9070-4885-BF5E-E48385C3BF0F}" dt="2021-07-01T20:27:53.088" v="0"/>
            <ac:picMkLst>
              <pc:docMk/>
              <pc:sldMasterMk cId="0" sldId="2147483740"/>
              <pc:sldLayoutMk cId="0" sldId="2147483681"/>
              <ac:picMk id="194" creationId="{00000000-0000-0000-0000-000000000000}"/>
            </ac:picMkLst>
          </pc:picChg>
        </pc:sldLayoutChg>
        <pc:sldLayoutChg chg="modSp setBg">
          <pc:chgData name="Lay, Laura" userId="3e17ffca-3d2d-4f17-aa87-aa21053628e7" providerId="ADAL" clId="{E3693806-9070-4885-BF5E-E48385C3BF0F}" dt="2021-07-01T20:31:14.589" v="1"/>
          <pc:sldLayoutMkLst>
            <pc:docMk/>
            <pc:sldMasterMk cId="0" sldId="2147483740"/>
            <pc:sldLayoutMk cId="0" sldId="2147483682"/>
          </pc:sldLayoutMkLst>
          <pc:spChg chg="mod">
            <ac:chgData name="Lay, Laura" userId="3e17ffca-3d2d-4f17-aa87-aa21053628e7" providerId="ADAL" clId="{E3693806-9070-4885-BF5E-E48385C3BF0F}" dt="2021-07-01T20:27:53.088" v="0"/>
            <ac:spMkLst>
              <pc:docMk/>
              <pc:sldMasterMk cId="0" sldId="2147483740"/>
              <pc:sldLayoutMk cId="0" sldId="2147483682"/>
              <ac:spMk id="197" creationId="{00000000-0000-0000-0000-000000000000}"/>
            </ac:spMkLst>
          </pc:spChg>
          <pc:spChg chg="mod">
            <ac:chgData name="Lay, Laura" userId="3e17ffca-3d2d-4f17-aa87-aa21053628e7" providerId="ADAL" clId="{E3693806-9070-4885-BF5E-E48385C3BF0F}" dt="2021-07-01T20:27:53.088" v="0"/>
            <ac:spMkLst>
              <pc:docMk/>
              <pc:sldMasterMk cId="0" sldId="2147483740"/>
              <pc:sldLayoutMk cId="0" sldId="2147483682"/>
              <ac:spMk id="198" creationId="{00000000-0000-0000-0000-000000000000}"/>
            </ac:spMkLst>
          </pc:spChg>
          <pc:spChg chg="mod">
            <ac:chgData name="Lay, Laura" userId="3e17ffca-3d2d-4f17-aa87-aa21053628e7" providerId="ADAL" clId="{E3693806-9070-4885-BF5E-E48385C3BF0F}" dt="2021-07-01T20:27:53.088" v="0"/>
            <ac:spMkLst>
              <pc:docMk/>
              <pc:sldMasterMk cId="0" sldId="2147483740"/>
              <pc:sldLayoutMk cId="0" sldId="2147483682"/>
              <ac:spMk id="199" creationId="{00000000-0000-0000-0000-000000000000}"/>
            </ac:spMkLst>
          </pc:spChg>
          <pc:picChg chg="mod">
            <ac:chgData name="Lay, Laura" userId="3e17ffca-3d2d-4f17-aa87-aa21053628e7" providerId="ADAL" clId="{E3693806-9070-4885-BF5E-E48385C3BF0F}" dt="2021-07-01T20:27:53.088" v="0"/>
            <ac:picMkLst>
              <pc:docMk/>
              <pc:sldMasterMk cId="0" sldId="2147483740"/>
              <pc:sldLayoutMk cId="0" sldId="2147483682"/>
              <ac:picMk id="196" creationId="{00000000-0000-0000-0000-000000000000}"/>
            </ac:picMkLst>
          </pc:picChg>
          <pc:picChg chg="mod">
            <ac:chgData name="Lay, Laura" userId="3e17ffca-3d2d-4f17-aa87-aa21053628e7" providerId="ADAL" clId="{E3693806-9070-4885-BF5E-E48385C3BF0F}" dt="2021-07-01T20:27:53.088" v="0"/>
            <ac:picMkLst>
              <pc:docMk/>
              <pc:sldMasterMk cId="0" sldId="2147483740"/>
              <pc:sldLayoutMk cId="0" sldId="2147483682"/>
              <ac:picMk id="200" creationId="{00000000-0000-0000-0000-000000000000}"/>
            </ac:picMkLst>
          </pc:picChg>
        </pc:sldLayoutChg>
        <pc:sldLayoutChg chg="modSp setBg">
          <pc:chgData name="Lay, Laura" userId="3e17ffca-3d2d-4f17-aa87-aa21053628e7" providerId="ADAL" clId="{E3693806-9070-4885-BF5E-E48385C3BF0F}" dt="2021-07-01T20:31:14.589" v="1"/>
          <pc:sldLayoutMkLst>
            <pc:docMk/>
            <pc:sldMasterMk cId="0" sldId="2147483740"/>
            <pc:sldLayoutMk cId="0" sldId="2147483683"/>
          </pc:sldLayoutMkLst>
          <pc:spChg chg="mod">
            <ac:chgData name="Lay, Laura" userId="3e17ffca-3d2d-4f17-aa87-aa21053628e7" providerId="ADAL" clId="{E3693806-9070-4885-BF5E-E48385C3BF0F}" dt="2021-07-01T20:27:53.088" v="0"/>
            <ac:spMkLst>
              <pc:docMk/>
              <pc:sldMasterMk cId="0" sldId="2147483740"/>
              <pc:sldLayoutMk cId="0" sldId="2147483683"/>
              <ac:spMk id="203" creationId="{00000000-0000-0000-0000-000000000000}"/>
            </ac:spMkLst>
          </pc:spChg>
          <pc:spChg chg="mod">
            <ac:chgData name="Lay, Laura" userId="3e17ffca-3d2d-4f17-aa87-aa21053628e7" providerId="ADAL" clId="{E3693806-9070-4885-BF5E-E48385C3BF0F}" dt="2021-07-01T20:27:53.088" v="0"/>
            <ac:spMkLst>
              <pc:docMk/>
              <pc:sldMasterMk cId="0" sldId="2147483740"/>
              <pc:sldLayoutMk cId="0" sldId="2147483683"/>
              <ac:spMk id="204" creationId="{00000000-0000-0000-0000-000000000000}"/>
            </ac:spMkLst>
          </pc:spChg>
          <pc:picChg chg="mod">
            <ac:chgData name="Lay, Laura" userId="3e17ffca-3d2d-4f17-aa87-aa21053628e7" providerId="ADAL" clId="{E3693806-9070-4885-BF5E-E48385C3BF0F}" dt="2021-07-01T20:27:53.088" v="0"/>
            <ac:picMkLst>
              <pc:docMk/>
              <pc:sldMasterMk cId="0" sldId="2147483740"/>
              <pc:sldLayoutMk cId="0" sldId="2147483683"/>
              <ac:picMk id="202" creationId="{00000000-0000-0000-0000-000000000000}"/>
            </ac:picMkLst>
          </pc:picChg>
          <pc:picChg chg="mod">
            <ac:chgData name="Lay, Laura" userId="3e17ffca-3d2d-4f17-aa87-aa21053628e7" providerId="ADAL" clId="{E3693806-9070-4885-BF5E-E48385C3BF0F}" dt="2021-07-01T20:27:53.088" v="0"/>
            <ac:picMkLst>
              <pc:docMk/>
              <pc:sldMasterMk cId="0" sldId="2147483740"/>
              <pc:sldLayoutMk cId="0" sldId="2147483683"/>
              <ac:picMk id="205" creationId="{00000000-0000-0000-0000-000000000000}"/>
            </ac:picMkLst>
          </pc:picChg>
        </pc:sldLayoutChg>
        <pc:sldLayoutChg chg="modSp setBg">
          <pc:chgData name="Lay, Laura" userId="3e17ffca-3d2d-4f17-aa87-aa21053628e7" providerId="ADAL" clId="{E3693806-9070-4885-BF5E-E48385C3BF0F}" dt="2021-07-01T20:31:14.589" v="1"/>
          <pc:sldLayoutMkLst>
            <pc:docMk/>
            <pc:sldMasterMk cId="0" sldId="2147483740"/>
            <pc:sldLayoutMk cId="0" sldId="2147483684"/>
          </pc:sldLayoutMkLst>
          <pc:spChg chg="mod">
            <ac:chgData name="Lay, Laura" userId="3e17ffca-3d2d-4f17-aa87-aa21053628e7" providerId="ADAL" clId="{E3693806-9070-4885-BF5E-E48385C3BF0F}" dt="2021-07-01T20:27:53.088" v="0"/>
            <ac:spMkLst>
              <pc:docMk/>
              <pc:sldMasterMk cId="0" sldId="2147483740"/>
              <pc:sldLayoutMk cId="0" sldId="2147483684"/>
              <ac:spMk id="208" creationId="{00000000-0000-0000-0000-000000000000}"/>
            </ac:spMkLst>
          </pc:spChg>
          <pc:spChg chg="mod">
            <ac:chgData name="Lay, Laura" userId="3e17ffca-3d2d-4f17-aa87-aa21053628e7" providerId="ADAL" clId="{E3693806-9070-4885-BF5E-E48385C3BF0F}" dt="2021-07-01T20:27:53.088" v="0"/>
            <ac:spMkLst>
              <pc:docMk/>
              <pc:sldMasterMk cId="0" sldId="2147483740"/>
              <pc:sldLayoutMk cId="0" sldId="2147483684"/>
              <ac:spMk id="209" creationId="{00000000-0000-0000-0000-000000000000}"/>
            </ac:spMkLst>
          </pc:spChg>
          <pc:spChg chg="mod">
            <ac:chgData name="Lay, Laura" userId="3e17ffca-3d2d-4f17-aa87-aa21053628e7" providerId="ADAL" clId="{E3693806-9070-4885-BF5E-E48385C3BF0F}" dt="2021-07-01T20:27:53.088" v="0"/>
            <ac:spMkLst>
              <pc:docMk/>
              <pc:sldMasterMk cId="0" sldId="2147483740"/>
              <pc:sldLayoutMk cId="0" sldId="2147483684"/>
              <ac:spMk id="210" creationId="{00000000-0000-0000-0000-000000000000}"/>
            </ac:spMkLst>
          </pc:spChg>
          <pc:picChg chg="mod">
            <ac:chgData name="Lay, Laura" userId="3e17ffca-3d2d-4f17-aa87-aa21053628e7" providerId="ADAL" clId="{E3693806-9070-4885-BF5E-E48385C3BF0F}" dt="2021-07-01T20:27:53.088" v="0"/>
            <ac:picMkLst>
              <pc:docMk/>
              <pc:sldMasterMk cId="0" sldId="2147483740"/>
              <pc:sldLayoutMk cId="0" sldId="2147483684"/>
              <ac:picMk id="207" creationId="{00000000-0000-0000-0000-000000000000}"/>
            </ac:picMkLst>
          </pc:picChg>
          <pc:picChg chg="mod">
            <ac:chgData name="Lay, Laura" userId="3e17ffca-3d2d-4f17-aa87-aa21053628e7" providerId="ADAL" clId="{E3693806-9070-4885-BF5E-E48385C3BF0F}" dt="2021-07-01T20:27:53.088" v="0"/>
            <ac:picMkLst>
              <pc:docMk/>
              <pc:sldMasterMk cId="0" sldId="2147483740"/>
              <pc:sldLayoutMk cId="0" sldId="2147483684"/>
              <ac:picMk id="211" creationId="{00000000-0000-0000-0000-000000000000}"/>
            </ac:picMkLst>
          </pc:picChg>
        </pc:sldLayoutChg>
        <pc:sldLayoutChg chg="modSp setBg">
          <pc:chgData name="Lay, Laura" userId="3e17ffca-3d2d-4f17-aa87-aa21053628e7" providerId="ADAL" clId="{E3693806-9070-4885-BF5E-E48385C3BF0F}" dt="2021-07-01T20:31:14.589" v="1"/>
          <pc:sldLayoutMkLst>
            <pc:docMk/>
            <pc:sldMasterMk cId="0" sldId="2147483740"/>
            <pc:sldLayoutMk cId="0" sldId="2147483685"/>
          </pc:sldLayoutMkLst>
          <pc:spChg chg="mod">
            <ac:chgData name="Lay, Laura" userId="3e17ffca-3d2d-4f17-aa87-aa21053628e7" providerId="ADAL" clId="{E3693806-9070-4885-BF5E-E48385C3BF0F}" dt="2021-07-01T20:27:53.088" v="0"/>
            <ac:spMkLst>
              <pc:docMk/>
              <pc:sldMasterMk cId="0" sldId="2147483740"/>
              <pc:sldLayoutMk cId="0" sldId="2147483685"/>
              <ac:spMk id="214" creationId="{00000000-0000-0000-0000-000000000000}"/>
            </ac:spMkLst>
          </pc:spChg>
          <pc:spChg chg="mod">
            <ac:chgData name="Lay, Laura" userId="3e17ffca-3d2d-4f17-aa87-aa21053628e7" providerId="ADAL" clId="{E3693806-9070-4885-BF5E-E48385C3BF0F}" dt="2021-07-01T20:27:53.088" v="0"/>
            <ac:spMkLst>
              <pc:docMk/>
              <pc:sldMasterMk cId="0" sldId="2147483740"/>
              <pc:sldLayoutMk cId="0" sldId="2147483685"/>
              <ac:spMk id="215" creationId="{00000000-0000-0000-0000-000000000000}"/>
            </ac:spMkLst>
          </pc:spChg>
          <pc:picChg chg="mod">
            <ac:chgData name="Lay, Laura" userId="3e17ffca-3d2d-4f17-aa87-aa21053628e7" providerId="ADAL" clId="{E3693806-9070-4885-BF5E-E48385C3BF0F}" dt="2021-07-01T20:27:53.088" v="0"/>
            <ac:picMkLst>
              <pc:docMk/>
              <pc:sldMasterMk cId="0" sldId="2147483740"/>
              <pc:sldLayoutMk cId="0" sldId="2147483685"/>
              <ac:picMk id="213" creationId="{00000000-0000-0000-0000-000000000000}"/>
            </ac:picMkLst>
          </pc:picChg>
          <pc:picChg chg="mod">
            <ac:chgData name="Lay, Laura" userId="3e17ffca-3d2d-4f17-aa87-aa21053628e7" providerId="ADAL" clId="{E3693806-9070-4885-BF5E-E48385C3BF0F}" dt="2021-07-01T20:27:53.088" v="0"/>
            <ac:picMkLst>
              <pc:docMk/>
              <pc:sldMasterMk cId="0" sldId="2147483740"/>
              <pc:sldLayoutMk cId="0" sldId="2147483685"/>
              <ac:picMk id="216" creationId="{00000000-0000-0000-0000-000000000000}"/>
            </ac:picMkLst>
          </pc:picChg>
        </pc:sldLayoutChg>
        <pc:sldLayoutChg chg="modSp setBg">
          <pc:chgData name="Lay, Laura" userId="3e17ffca-3d2d-4f17-aa87-aa21053628e7" providerId="ADAL" clId="{E3693806-9070-4885-BF5E-E48385C3BF0F}" dt="2021-07-01T20:31:14.589" v="1"/>
          <pc:sldLayoutMkLst>
            <pc:docMk/>
            <pc:sldMasterMk cId="0" sldId="2147483740"/>
            <pc:sldLayoutMk cId="0" sldId="2147483687"/>
          </pc:sldLayoutMkLst>
          <pc:spChg chg="mod">
            <ac:chgData name="Lay, Laura" userId="3e17ffca-3d2d-4f17-aa87-aa21053628e7" providerId="ADAL" clId="{E3693806-9070-4885-BF5E-E48385C3BF0F}" dt="2021-07-01T20:27:53.088" v="0"/>
            <ac:spMkLst>
              <pc:docMk/>
              <pc:sldMasterMk cId="0" sldId="2147483740"/>
              <pc:sldLayoutMk cId="0" sldId="2147483687"/>
              <ac:spMk id="225" creationId="{00000000-0000-0000-0000-000000000000}"/>
            </ac:spMkLst>
          </pc:spChg>
          <pc:spChg chg="mod">
            <ac:chgData name="Lay, Laura" userId="3e17ffca-3d2d-4f17-aa87-aa21053628e7" providerId="ADAL" clId="{E3693806-9070-4885-BF5E-E48385C3BF0F}" dt="2021-07-01T20:27:53.088" v="0"/>
            <ac:spMkLst>
              <pc:docMk/>
              <pc:sldMasterMk cId="0" sldId="2147483740"/>
              <pc:sldLayoutMk cId="0" sldId="2147483687"/>
              <ac:spMk id="226" creationId="{00000000-0000-0000-0000-000000000000}"/>
            </ac:spMkLst>
          </pc:spChg>
          <pc:picChg chg="mod">
            <ac:chgData name="Lay, Laura" userId="3e17ffca-3d2d-4f17-aa87-aa21053628e7" providerId="ADAL" clId="{E3693806-9070-4885-BF5E-E48385C3BF0F}" dt="2021-07-01T20:27:53.088" v="0"/>
            <ac:picMkLst>
              <pc:docMk/>
              <pc:sldMasterMk cId="0" sldId="2147483740"/>
              <pc:sldLayoutMk cId="0" sldId="2147483687"/>
              <ac:picMk id="224" creationId="{00000000-0000-0000-0000-000000000000}"/>
            </ac:picMkLst>
          </pc:picChg>
          <pc:picChg chg="mod">
            <ac:chgData name="Lay, Laura" userId="3e17ffca-3d2d-4f17-aa87-aa21053628e7" providerId="ADAL" clId="{E3693806-9070-4885-BF5E-E48385C3BF0F}" dt="2021-07-01T20:27:53.088" v="0"/>
            <ac:picMkLst>
              <pc:docMk/>
              <pc:sldMasterMk cId="0" sldId="2147483740"/>
              <pc:sldLayoutMk cId="0" sldId="2147483687"/>
              <ac:picMk id="227" creationId="{00000000-0000-0000-0000-000000000000}"/>
            </ac:picMkLst>
          </pc:picChg>
        </pc:sldLayoutChg>
        <pc:sldLayoutChg chg="modSp setBg">
          <pc:chgData name="Lay, Laura" userId="3e17ffca-3d2d-4f17-aa87-aa21053628e7" providerId="ADAL" clId="{E3693806-9070-4885-BF5E-E48385C3BF0F}" dt="2021-07-01T20:31:14.589" v="1"/>
          <pc:sldLayoutMkLst>
            <pc:docMk/>
            <pc:sldMasterMk cId="0" sldId="2147483740"/>
            <pc:sldLayoutMk cId="0" sldId="2147483688"/>
          </pc:sldLayoutMkLst>
          <pc:spChg chg="mod">
            <ac:chgData name="Lay, Laura" userId="3e17ffca-3d2d-4f17-aa87-aa21053628e7" providerId="ADAL" clId="{E3693806-9070-4885-BF5E-E48385C3BF0F}" dt="2021-07-01T20:27:53.088" v="0"/>
            <ac:spMkLst>
              <pc:docMk/>
              <pc:sldMasterMk cId="0" sldId="2147483740"/>
              <pc:sldLayoutMk cId="0" sldId="2147483688"/>
              <ac:spMk id="230" creationId="{00000000-0000-0000-0000-000000000000}"/>
            </ac:spMkLst>
          </pc:spChg>
          <pc:spChg chg="mod">
            <ac:chgData name="Lay, Laura" userId="3e17ffca-3d2d-4f17-aa87-aa21053628e7" providerId="ADAL" clId="{E3693806-9070-4885-BF5E-E48385C3BF0F}" dt="2021-07-01T20:27:53.088" v="0"/>
            <ac:spMkLst>
              <pc:docMk/>
              <pc:sldMasterMk cId="0" sldId="2147483740"/>
              <pc:sldLayoutMk cId="0" sldId="2147483688"/>
              <ac:spMk id="231" creationId="{00000000-0000-0000-0000-000000000000}"/>
            </ac:spMkLst>
          </pc:spChg>
          <pc:spChg chg="mod">
            <ac:chgData name="Lay, Laura" userId="3e17ffca-3d2d-4f17-aa87-aa21053628e7" providerId="ADAL" clId="{E3693806-9070-4885-BF5E-E48385C3BF0F}" dt="2021-07-01T20:27:53.088" v="0"/>
            <ac:spMkLst>
              <pc:docMk/>
              <pc:sldMasterMk cId="0" sldId="2147483740"/>
              <pc:sldLayoutMk cId="0" sldId="2147483688"/>
              <ac:spMk id="232" creationId="{00000000-0000-0000-0000-000000000000}"/>
            </ac:spMkLst>
          </pc:spChg>
          <pc:picChg chg="mod">
            <ac:chgData name="Lay, Laura" userId="3e17ffca-3d2d-4f17-aa87-aa21053628e7" providerId="ADAL" clId="{E3693806-9070-4885-BF5E-E48385C3BF0F}" dt="2021-07-01T20:27:53.088" v="0"/>
            <ac:picMkLst>
              <pc:docMk/>
              <pc:sldMasterMk cId="0" sldId="2147483740"/>
              <pc:sldLayoutMk cId="0" sldId="2147483688"/>
              <ac:picMk id="229" creationId="{00000000-0000-0000-0000-000000000000}"/>
            </ac:picMkLst>
          </pc:picChg>
          <pc:picChg chg="mod">
            <ac:chgData name="Lay, Laura" userId="3e17ffca-3d2d-4f17-aa87-aa21053628e7" providerId="ADAL" clId="{E3693806-9070-4885-BF5E-E48385C3BF0F}" dt="2021-07-01T20:27:53.088" v="0"/>
            <ac:picMkLst>
              <pc:docMk/>
              <pc:sldMasterMk cId="0" sldId="2147483740"/>
              <pc:sldLayoutMk cId="0" sldId="2147483688"/>
              <ac:picMk id="233" creationId="{00000000-0000-0000-0000-000000000000}"/>
            </ac:picMkLst>
          </pc:picChg>
        </pc:sldLayoutChg>
        <pc:sldLayoutChg chg="modSp setBg">
          <pc:chgData name="Lay, Laura" userId="3e17ffca-3d2d-4f17-aa87-aa21053628e7" providerId="ADAL" clId="{E3693806-9070-4885-BF5E-E48385C3BF0F}" dt="2021-07-01T20:31:14.589" v="1"/>
          <pc:sldLayoutMkLst>
            <pc:docMk/>
            <pc:sldMasterMk cId="0" sldId="2147483740"/>
            <pc:sldLayoutMk cId="0" sldId="2147483689"/>
          </pc:sldLayoutMkLst>
          <pc:spChg chg="mod">
            <ac:chgData name="Lay, Laura" userId="3e17ffca-3d2d-4f17-aa87-aa21053628e7" providerId="ADAL" clId="{E3693806-9070-4885-BF5E-E48385C3BF0F}" dt="2021-07-01T20:27:53.088" v="0"/>
            <ac:spMkLst>
              <pc:docMk/>
              <pc:sldMasterMk cId="0" sldId="2147483740"/>
              <pc:sldLayoutMk cId="0" sldId="2147483689"/>
              <ac:spMk id="236" creationId="{00000000-0000-0000-0000-000000000000}"/>
            </ac:spMkLst>
          </pc:spChg>
          <pc:spChg chg="mod">
            <ac:chgData name="Lay, Laura" userId="3e17ffca-3d2d-4f17-aa87-aa21053628e7" providerId="ADAL" clId="{E3693806-9070-4885-BF5E-E48385C3BF0F}" dt="2021-07-01T20:27:53.088" v="0"/>
            <ac:spMkLst>
              <pc:docMk/>
              <pc:sldMasterMk cId="0" sldId="2147483740"/>
              <pc:sldLayoutMk cId="0" sldId="2147483689"/>
              <ac:spMk id="237" creationId="{00000000-0000-0000-0000-000000000000}"/>
            </ac:spMkLst>
          </pc:spChg>
          <pc:picChg chg="mod">
            <ac:chgData name="Lay, Laura" userId="3e17ffca-3d2d-4f17-aa87-aa21053628e7" providerId="ADAL" clId="{E3693806-9070-4885-BF5E-E48385C3BF0F}" dt="2021-07-01T20:27:53.088" v="0"/>
            <ac:picMkLst>
              <pc:docMk/>
              <pc:sldMasterMk cId="0" sldId="2147483740"/>
              <pc:sldLayoutMk cId="0" sldId="2147483689"/>
              <ac:picMk id="235" creationId="{00000000-0000-0000-0000-000000000000}"/>
            </ac:picMkLst>
          </pc:picChg>
          <pc:picChg chg="mod">
            <ac:chgData name="Lay, Laura" userId="3e17ffca-3d2d-4f17-aa87-aa21053628e7" providerId="ADAL" clId="{E3693806-9070-4885-BF5E-E48385C3BF0F}" dt="2021-07-01T20:27:53.088" v="0"/>
            <ac:picMkLst>
              <pc:docMk/>
              <pc:sldMasterMk cId="0" sldId="2147483740"/>
              <pc:sldLayoutMk cId="0" sldId="2147483689"/>
              <ac:picMk id="238" creationId="{00000000-0000-0000-0000-000000000000}"/>
            </ac:picMkLst>
          </pc:picChg>
        </pc:sldLayoutChg>
        <pc:sldLayoutChg chg="modSp setBg">
          <pc:chgData name="Lay, Laura" userId="3e17ffca-3d2d-4f17-aa87-aa21053628e7" providerId="ADAL" clId="{E3693806-9070-4885-BF5E-E48385C3BF0F}" dt="2021-07-01T20:31:14.589" v="1"/>
          <pc:sldLayoutMkLst>
            <pc:docMk/>
            <pc:sldMasterMk cId="0" sldId="2147483740"/>
            <pc:sldLayoutMk cId="0" sldId="2147483690"/>
          </pc:sldLayoutMkLst>
          <pc:spChg chg="mod">
            <ac:chgData name="Lay, Laura" userId="3e17ffca-3d2d-4f17-aa87-aa21053628e7" providerId="ADAL" clId="{E3693806-9070-4885-BF5E-E48385C3BF0F}" dt="2021-07-01T20:27:53.088" v="0"/>
            <ac:spMkLst>
              <pc:docMk/>
              <pc:sldMasterMk cId="0" sldId="2147483740"/>
              <pc:sldLayoutMk cId="0" sldId="2147483690"/>
              <ac:spMk id="241" creationId="{00000000-0000-0000-0000-000000000000}"/>
            </ac:spMkLst>
          </pc:spChg>
          <pc:spChg chg="mod">
            <ac:chgData name="Lay, Laura" userId="3e17ffca-3d2d-4f17-aa87-aa21053628e7" providerId="ADAL" clId="{E3693806-9070-4885-BF5E-E48385C3BF0F}" dt="2021-07-01T20:27:53.088" v="0"/>
            <ac:spMkLst>
              <pc:docMk/>
              <pc:sldMasterMk cId="0" sldId="2147483740"/>
              <pc:sldLayoutMk cId="0" sldId="2147483690"/>
              <ac:spMk id="242" creationId="{00000000-0000-0000-0000-000000000000}"/>
            </ac:spMkLst>
          </pc:spChg>
          <pc:spChg chg="mod">
            <ac:chgData name="Lay, Laura" userId="3e17ffca-3d2d-4f17-aa87-aa21053628e7" providerId="ADAL" clId="{E3693806-9070-4885-BF5E-E48385C3BF0F}" dt="2021-07-01T20:27:53.088" v="0"/>
            <ac:spMkLst>
              <pc:docMk/>
              <pc:sldMasterMk cId="0" sldId="2147483740"/>
              <pc:sldLayoutMk cId="0" sldId="2147483690"/>
              <ac:spMk id="243" creationId="{00000000-0000-0000-0000-000000000000}"/>
            </ac:spMkLst>
          </pc:spChg>
          <pc:picChg chg="mod">
            <ac:chgData name="Lay, Laura" userId="3e17ffca-3d2d-4f17-aa87-aa21053628e7" providerId="ADAL" clId="{E3693806-9070-4885-BF5E-E48385C3BF0F}" dt="2021-07-01T20:27:53.088" v="0"/>
            <ac:picMkLst>
              <pc:docMk/>
              <pc:sldMasterMk cId="0" sldId="2147483740"/>
              <pc:sldLayoutMk cId="0" sldId="2147483690"/>
              <ac:picMk id="240" creationId="{00000000-0000-0000-0000-000000000000}"/>
            </ac:picMkLst>
          </pc:picChg>
          <pc:picChg chg="mod">
            <ac:chgData name="Lay, Laura" userId="3e17ffca-3d2d-4f17-aa87-aa21053628e7" providerId="ADAL" clId="{E3693806-9070-4885-BF5E-E48385C3BF0F}" dt="2021-07-01T20:27:53.088" v="0"/>
            <ac:picMkLst>
              <pc:docMk/>
              <pc:sldMasterMk cId="0" sldId="2147483740"/>
              <pc:sldLayoutMk cId="0" sldId="2147483690"/>
              <ac:picMk id="244" creationId="{00000000-0000-0000-0000-000000000000}"/>
            </ac:picMkLst>
          </pc:picChg>
        </pc:sldLayoutChg>
        <pc:sldLayoutChg chg="modSp setBg">
          <pc:chgData name="Lay, Laura" userId="3e17ffca-3d2d-4f17-aa87-aa21053628e7" providerId="ADAL" clId="{E3693806-9070-4885-BF5E-E48385C3BF0F}" dt="2021-07-01T20:31:14.589" v="1"/>
          <pc:sldLayoutMkLst>
            <pc:docMk/>
            <pc:sldMasterMk cId="0" sldId="2147483740"/>
            <pc:sldLayoutMk cId="0" sldId="2147483691"/>
          </pc:sldLayoutMkLst>
          <pc:spChg chg="mod">
            <ac:chgData name="Lay, Laura" userId="3e17ffca-3d2d-4f17-aa87-aa21053628e7" providerId="ADAL" clId="{E3693806-9070-4885-BF5E-E48385C3BF0F}" dt="2021-07-01T20:27:53.088" v="0"/>
            <ac:spMkLst>
              <pc:docMk/>
              <pc:sldMasterMk cId="0" sldId="2147483740"/>
              <pc:sldLayoutMk cId="0" sldId="2147483691"/>
              <ac:spMk id="247" creationId="{00000000-0000-0000-0000-000000000000}"/>
            </ac:spMkLst>
          </pc:spChg>
          <pc:spChg chg="mod">
            <ac:chgData name="Lay, Laura" userId="3e17ffca-3d2d-4f17-aa87-aa21053628e7" providerId="ADAL" clId="{E3693806-9070-4885-BF5E-E48385C3BF0F}" dt="2021-07-01T20:27:53.088" v="0"/>
            <ac:spMkLst>
              <pc:docMk/>
              <pc:sldMasterMk cId="0" sldId="2147483740"/>
              <pc:sldLayoutMk cId="0" sldId="2147483691"/>
              <ac:spMk id="248" creationId="{00000000-0000-0000-0000-000000000000}"/>
            </ac:spMkLst>
          </pc:spChg>
          <pc:picChg chg="mod">
            <ac:chgData name="Lay, Laura" userId="3e17ffca-3d2d-4f17-aa87-aa21053628e7" providerId="ADAL" clId="{E3693806-9070-4885-BF5E-E48385C3BF0F}" dt="2021-07-01T20:27:53.088" v="0"/>
            <ac:picMkLst>
              <pc:docMk/>
              <pc:sldMasterMk cId="0" sldId="2147483740"/>
              <pc:sldLayoutMk cId="0" sldId="2147483691"/>
              <ac:picMk id="246" creationId="{00000000-0000-0000-0000-000000000000}"/>
            </ac:picMkLst>
          </pc:picChg>
          <pc:picChg chg="mod">
            <ac:chgData name="Lay, Laura" userId="3e17ffca-3d2d-4f17-aa87-aa21053628e7" providerId="ADAL" clId="{E3693806-9070-4885-BF5E-E48385C3BF0F}" dt="2021-07-01T20:27:53.088" v="0"/>
            <ac:picMkLst>
              <pc:docMk/>
              <pc:sldMasterMk cId="0" sldId="2147483740"/>
              <pc:sldLayoutMk cId="0" sldId="2147483691"/>
              <ac:picMk id="249" creationId="{00000000-0000-0000-0000-000000000000}"/>
            </ac:picMkLst>
          </pc:picChg>
        </pc:sldLayoutChg>
        <pc:sldLayoutChg chg="modSp setBg">
          <pc:chgData name="Lay, Laura" userId="3e17ffca-3d2d-4f17-aa87-aa21053628e7" providerId="ADAL" clId="{E3693806-9070-4885-BF5E-E48385C3BF0F}" dt="2021-07-01T20:31:14.589" v="1"/>
          <pc:sldLayoutMkLst>
            <pc:docMk/>
            <pc:sldMasterMk cId="0" sldId="2147483740"/>
            <pc:sldLayoutMk cId="0" sldId="2147483692"/>
          </pc:sldLayoutMkLst>
          <pc:spChg chg="mod">
            <ac:chgData name="Lay, Laura" userId="3e17ffca-3d2d-4f17-aa87-aa21053628e7" providerId="ADAL" clId="{E3693806-9070-4885-BF5E-E48385C3BF0F}" dt="2021-07-01T20:27:53.088" v="0"/>
            <ac:spMkLst>
              <pc:docMk/>
              <pc:sldMasterMk cId="0" sldId="2147483740"/>
              <pc:sldLayoutMk cId="0" sldId="2147483692"/>
              <ac:spMk id="252" creationId="{00000000-0000-0000-0000-000000000000}"/>
            </ac:spMkLst>
          </pc:spChg>
          <pc:spChg chg="mod">
            <ac:chgData name="Lay, Laura" userId="3e17ffca-3d2d-4f17-aa87-aa21053628e7" providerId="ADAL" clId="{E3693806-9070-4885-BF5E-E48385C3BF0F}" dt="2021-07-01T20:27:53.088" v="0"/>
            <ac:spMkLst>
              <pc:docMk/>
              <pc:sldMasterMk cId="0" sldId="2147483740"/>
              <pc:sldLayoutMk cId="0" sldId="2147483692"/>
              <ac:spMk id="253" creationId="{00000000-0000-0000-0000-000000000000}"/>
            </ac:spMkLst>
          </pc:spChg>
          <pc:spChg chg="mod">
            <ac:chgData name="Lay, Laura" userId="3e17ffca-3d2d-4f17-aa87-aa21053628e7" providerId="ADAL" clId="{E3693806-9070-4885-BF5E-E48385C3BF0F}" dt="2021-07-01T20:27:53.088" v="0"/>
            <ac:spMkLst>
              <pc:docMk/>
              <pc:sldMasterMk cId="0" sldId="2147483740"/>
              <pc:sldLayoutMk cId="0" sldId="2147483692"/>
              <ac:spMk id="254" creationId="{00000000-0000-0000-0000-000000000000}"/>
            </ac:spMkLst>
          </pc:spChg>
          <pc:picChg chg="mod">
            <ac:chgData name="Lay, Laura" userId="3e17ffca-3d2d-4f17-aa87-aa21053628e7" providerId="ADAL" clId="{E3693806-9070-4885-BF5E-E48385C3BF0F}" dt="2021-07-01T20:27:53.088" v="0"/>
            <ac:picMkLst>
              <pc:docMk/>
              <pc:sldMasterMk cId="0" sldId="2147483740"/>
              <pc:sldLayoutMk cId="0" sldId="2147483692"/>
              <ac:picMk id="251" creationId="{00000000-0000-0000-0000-000000000000}"/>
            </ac:picMkLst>
          </pc:picChg>
          <pc:picChg chg="mod">
            <ac:chgData name="Lay, Laura" userId="3e17ffca-3d2d-4f17-aa87-aa21053628e7" providerId="ADAL" clId="{E3693806-9070-4885-BF5E-E48385C3BF0F}" dt="2021-07-01T20:27:53.088" v="0"/>
            <ac:picMkLst>
              <pc:docMk/>
              <pc:sldMasterMk cId="0" sldId="2147483740"/>
              <pc:sldLayoutMk cId="0" sldId="2147483692"/>
              <ac:picMk id="255" creationId="{00000000-0000-0000-0000-000000000000}"/>
            </ac:picMkLst>
          </pc:picChg>
        </pc:sldLayoutChg>
        <pc:sldLayoutChg chg="modSp setBg">
          <pc:chgData name="Lay, Laura" userId="3e17ffca-3d2d-4f17-aa87-aa21053628e7" providerId="ADAL" clId="{E3693806-9070-4885-BF5E-E48385C3BF0F}" dt="2021-07-01T20:31:14.589" v="1"/>
          <pc:sldLayoutMkLst>
            <pc:docMk/>
            <pc:sldMasterMk cId="0" sldId="2147483740"/>
            <pc:sldLayoutMk cId="0" sldId="2147483693"/>
          </pc:sldLayoutMkLst>
          <pc:spChg chg="mod">
            <ac:chgData name="Lay, Laura" userId="3e17ffca-3d2d-4f17-aa87-aa21053628e7" providerId="ADAL" clId="{E3693806-9070-4885-BF5E-E48385C3BF0F}" dt="2021-07-01T20:27:53.088" v="0"/>
            <ac:spMkLst>
              <pc:docMk/>
              <pc:sldMasterMk cId="0" sldId="2147483740"/>
              <pc:sldLayoutMk cId="0" sldId="2147483693"/>
              <ac:spMk id="258" creationId="{00000000-0000-0000-0000-000000000000}"/>
            </ac:spMkLst>
          </pc:spChg>
          <pc:spChg chg="mod">
            <ac:chgData name="Lay, Laura" userId="3e17ffca-3d2d-4f17-aa87-aa21053628e7" providerId="ADAL" clId="{E3693806-9070-4885-BF5E-E48385C3BF0F}" dt="2021-07-01T20:27:53.088" v="0"/>
            <ac:spMkLst>
              <pc:docMk/>
              <pc:sldMasterMk cId="0" sldId="2147483740"/>
              <pc:sldLayoutMk cId="0" sldId="2147483693"/>
              <ac:spMk id="259" creationId="{00000000-0000-0000-0000-000000000000}"/>
            </ac:spMkLst>
          </pc:spChg>
          <pc:picChg chg="mod">
            <ac:chgData name="Lay, Laura" userId="3e17ffca-3d2d-4f17-aa87-aa21053628e7" providerId="ADAL" clId="{E3693806-9070-4885-BF5E-E48385C3BF0F}" dt="2021-07-01T20:27:53.088" v="0"/>
            <ac:picMkLst>
              <pc:docMk/>
              <pc:sldMasterMk cId="0" sldId="2147483740"/>
              <pc:sldLayoutMk cId="0" sldId="2147483693"/>
              <ac:picMk id="257" creationId="{00000000-0000-0000-0000-000000000000}"/>
            </ac:picMkLst>
          </pc:picChg>
          <pc:picChg chg="mod">
            <ac:chgData name="Lay, Laura" userId="3e17ffca-3d2d-4f17-aa87-aa21053628e7" providerId="ADAL" clId="{E3693806-9070-4885-BF5E-E48385C3BF0F}" dt="2021-07-01T20:27:53.088" v="0"/>
            <ac:picMkLst>
              <pc:docMk/>
              <pc:sldMasterMk cId="0" sldId="2147483740"/>
              <pc:sldLayoutMk cId="0" sldId="2147483693"/>
              <ac:picMk id="260" creationId="{00000000-0000-0000-0000-000000000000}"/>
            </ac:picMkLst>
          </pc:picChg>
        </pc:sldLayoutChg>
        <pc:sldLayoutChg chg="modSp del setBg">
          <pc:chgData name="Lay, Laura" userId="3e17ffca-3d2d-4f17-aa87-aa21053628e7" providerId="ADAL" clId="{E3693806-9070-4885-BF5E-E48385C3BF0F}" dt="2021-07-01T20:37:28.279" v="14" actId="47"/>
          <pc:sldLayoutMkLst>
            <pc:docMk/>
            <pc:sldMasterMk cId="0" sldId="2147483740"/>
            <pc:sldLayoutMk cId="0" sldId="2147483694"/>
          </pc:sldLayoutMkLst>
          <pc:spChg chg="mod">
            <ac:chgData name="Lay, Laura" userId="3e17ffca-3d2d-4f17-aa87-aa21053628e7" providerId="ADAL" clId="{E3693806-9070-4885-BF5E-E48385C3BF0F}" dt="2021-07-01T20:27:53.088" v="0"/>
            <ac:spMkLst>
              <pc:docMk/>
              <pc:sldMasterMk cId="0" sldId="2147483740"/>
              <pc:sldLayoutMk cId="0" sldId="2147483694"/>
              <ac:spMk id="263" creationId="{00000000-0000-0000-0000-000000000000}"/>
            </ac:spMkLst>
          </pc:spChg>
          <pc:spChg chg="mod">
            <ac:chgData name="Lay, Laura" userId="3e17ffca-3d2d-4f17-aa87-aa21053628e7" providerId="ADAL" clId="{E3693806-9070-4885-BF5E-E48385C3BF0F}" dt="2021-07-01T20:27:53.088" v="0"/>
            <ac:spMkLst>
              <pc:docMk/>
              <pc:sldMasterMk cId="0" sldId="2147483740"/>
              <pc:sldLayoutMk cId="0" sldId="2147483694"/>
              <ac:spMk id="264" creationId="{00000000-0000-0000-0000-000000000000}"/>
            </ac:spMkLst>
          </pc:spChg>
          <pc:spChg chg="mod">
            <ac:chgData name="Lay, Laura" userId="3e17ffca-3d2d-4f17-aa87-aa21053628e7" providerId="ADAL" clId="{E3693806-9070-4885-BF5E-E48385C3BF0F}" dt="2021-07-01T20:27:53.088" v="0"/>
            <ac:spMkLst>
              <pc:docMk/>
              <pc:sldMasterMk cId="0" sldId="2147483740"/>
              <pc:sldLayoutMk cId="0" sldId="2147483694"/>
              <ac:spMk id="265" creationId="{00000000-0000-0000-0000-000000000000}"/>
            </ac:spMkLst>
          </pc:spChg>
          <pc:picChg chg="mod">
            <ac:chgData name="Lay, Laura" userId="3e17ffca-3d2d-4f17-aa87-aa21053628e7" providerId="ADAL" clId="{E3693806-9070-4885-BF5E-E48385C3BF0F}" dt="2021-07-01T20:27:53.088" v="0"/>
            <ac:picMkLst>
              <pc:docMk/>
              <pc:sldMasterMk cId="0" sldId="2147483740"/>
              <pc:sldLayoutMk cId="0" sldId="2147483694"/>
              <ac:picMk id="262" creationId="{00000000-0000-0000-0000-000000000000}"/>
            </ac:picMkLst>
          </pc:picChg>
          <pc:picChg chg="mod">
            <ac:chgData name="Lay, Laura" userId="3e17ffca-3d2d-4f17-aa87-aa21053628e7" providerId="ADAL" clId="{E3693806-9070-4885-BF5E-E48385C3BF0F}" dt="2021-07-01T20:27:53.088" v="0"/>
            <ac:picMkLst>
              <pc:docMk/>
              <pc:sldMasterMk cId="0" sldId="2147483740"/>
              <pc:sldLayoutMk cId="0" sldId="2147483694"/>
              <ac:picMk id="266" creationId="{00000000-0000-0000-0000-000000000000}"/>
            </ac:picMkLst>
          </pc:picChg>
        </pc:sldLayoutChg>
        <pc:sldLayoutChg chg="modSp setBg">
          <pc:chgData name="Lay, Laura" userId="3e17ffca-3d2d-4f17-aa87-aa21053628e7" providerId="ADAL" clId="{E3693806-9070-4885-BF5E-E48385C3BF0F}" dt="2021-07-01T20:31:14.589" v="1"/>
          <pc:sldLayoutMkLst>
            <pc:docMk/>
            <pc:sldMasterMk cId="0" sldId="2147483740"/>
            <pc:sldLayoutMk cId="0" sldId="2147483695"/>
          </pc:sldLayoutMkLst>
          <pc:spChg chg="mod">
            <ac:chgData name="Lay, Laura" userId="3e17ffca-3d2d-4f17-aa87-aa21053628e7" providerId="ADAL" clId="{E3693806-9070-4885-BF5E-E48385C3BF0F}" dt="2021-07-01T20:27:53.088" v="0"/>
            <ac:spMkLst>
              <pc:docMk/>
              <pc:sldMasterMk cId="0" sldId="2147483740"/>
              <pc:sldLayoutMk cId="0" sldId="2147483695"/>
              <ac:spMk id="269" creationId="{00000000-0000-0000-0000-000000000000}"/>
            </ac:spMkLst>
          </pc:spChg>
          <pc:spChg chg="mod">
            <ac:chgData name="Lay, Laura" userId="3e17ffca-3d2d-4f17-aa87-aa21053628e7" providerId="ADAL" clId="{E3693806-9070-4885-BF5E-E48385C3BF0F}" dt="2021-07-01T20:27:53.088" v="0"/>
            <ac:spMkLst>
              <pc:docMk/>
              <pc:sldMasterMk cId="0" sldId="2147483740"/>
              <pc:sldLayoutMk cId="0" sldId="2147483695"/>
              <ac:spMk id="270" creationId="{00000000-0000-0000-0000-000000000000}"/>
            </ac:spMkLst>
          </pc:spChg>
          <pc:picChg chg="mod">
            <ac:chgData name="Lay, Laura" userId="3e17ffca-3d2d-4f17-aa87-aa21053628e7" providerId="ADAL" clId="{E3693806-9070-4885-BF5E-E48385C3BF0F}" dt="2021-07-01T20:27:53.088" v="0"/>
            <ac:picMkLst>
              <pc:docMk/>
              <pc:sldMasterMk cId="0" sldId="2147483740"/>
              <pc:sldLayoutMk cId="0" sldId="2147483695"/>
              <ac:picMk id="268" creationId="{00000000-0000-0000-0000-000000000000}"/>
            </ac:picMkLst>
          </pc:picChg>
          <pc:picChg chg="mod">
            <ac:chgData name="Lay, Laura" userId="3e17ffca-3d2d-4f17-aa87-aa21053628e7" providerId="ADAL" clId="{E3693806-9070-4885-BF5E-E48385C3BF0F}" dt="2021-07-01T20:27:53.088" v="0"/>
            <ac:picMkLst>
              <pc:docMk/>
              <pc:sldMasterMk cId="0" sldId="2147483740"/>
              <pc:sldLayoutMk cId="0" sldId="2147483695"/>
              <ac:picMk id="271" creationId="{00000000-0000-0000-0000-000000000000}"/>
            </ac:picMkLst>
          </pc:picChg>
        </pc:sldLayoutChg>
        <pc:sldLayoutChg chg="modSp setBg">
          <pc:chgData name="Lay, Laura" userId="3e17ffca-3d2d-4f17-aa87-aa21053628e7" providerId="ADAL" clId="{E3693806-9070-4885-BF5E-E48385C3BF0F}" dt="2021-07-01T20:31:14.589" v="1"/>
          <pc:sldLayoutMkLst>
            <pc:docMk/>
            <pc:sldMasterMk cId="0" sldId="2147483740"/>
            <pc:sldLayoutMk cId="0" sldId="2147483696"/>
          </pc:sldLayoutMkLst>
          <pc:spChg chg="mod">
            <ac:chgData name="Lay, Laura" userId="3e17ffca-3d2d-4f17-aa87-aa21053628e7" providerId="ADAL" clId="{E3693806-9070-4885-BF5E-E48385C3BF0F}" dt="2021-07-01T20:27:53.088" v="0"/>
            <ac:spMkLst>
              <pc:docMk/>
              <pc:sldMasterMk cId="0" sldId="2147483740"/>
              <pc:sldLayoutMk cId="0" sldId="2147483696"/>
              <ac:spMk id="274" creationId="{00000000-0000-0000-0000-000000000000}"/>
            </ac:spMkLst>
          </pc:spChg>
          <pc:spChg chg="mod">
            <ac:chgData name="Lay, Laura" userId="3e17ffca-3d2d-4f17-aa87-aa21053628e7" providerId="ADAL" clId="{E3693806-9070-4885-BF5E-E48385C3BF0F}" dt="2021-07-01T20:27:53.088" v="0"/>
            <ac:spMkLst>
              <pc:docMk/>
              <pc:sldMasterMk cId="0" sldId="2147483740"/>
              <pc:sldLayoutMk cId="0" sldId="2147483696"/>
              <ac:spMk id="275" creationId="{00000000-0000-0000-0000-000000000000}"/>
            </ac:spMkLst>
          </pc:spChg>
          <pc:spChg chg="mod">
            <ac:chgData name="Lay, Laura" userId="3e17ffca-3d2d-4f17-aa87-aa21053628e7" providerId="ADAL" clId="{E3693806-9070-4885-BF5E-E48385C3BF0F}" dt="2021-07-01T20:27:53.088" v="0"/>
            <ac:spMkLst>
              <pc:docMk/>
              <pc:sldMasterMk cId="0" sldId="2147483740"/>
              <pc:sldLayoutMk cId="0" sldId="2147483696"/>
              <ac:spMk id="276" creationId="{00000000-0000-0000-0000-000000000000}"/>
            </ac:spMkLst>
          </pc:spChg>
          <pc:picChg chg="mod">
            <ac:chgData name="Lay, Laura" userId="3e17ffca-3d2d-4f17-aa87-aa21053628e7" providerId="ADAL" clId="{E3693806-9070-4885-BF5E-E48385C3BF0F}" dt="2021-07-01T20:27:53.088" v="0"/>
            <ac:picMkLst>
              <pc:docMk/>
              <pc:sldMasterMk cId="0" sldId="2147483740"/>
              <pc:sldLayoutMk cId="0" sldId="2147483696"/>
              <ac:picMk id="273" creationId="{00000000-0000-0000-0000-000000000000}"/>
            </ac:picMkLst>
          </pc:picChg>
          <pc:picChg chg="mod">
            <ac:chgData name="Lay, Laura" userId="3e17ffca-3d2d-4f17-aa87-aa21053628e7" providerId="ADAL" clId="{E3693806-9070-4885-BF5E-E48385C3BF0F}" dt="2021-07-01T20:27:53.088" v="0"/>
            <ac:picMkLst>
              <pc:docMk/>
              <pc:sldMasterMk cId="0" sldId="2147483740"/>
              <pc:sldLayoutMk cId="0" sldId="2147483696"/>
              <ac:picMk id="277" creationId="{00000000-0000-0000-0000-000000000000}"/>
            </ac:picMkLst>
          </pc:picChg>
        </pc:sldLayoutChg>
        <pc:sldLayoutChg chg="modSp setBg">
          <pc:chgData name="Lay, Laura" userId="3e17ffca-3d2d-4f17-aa87-aa21053628e7" providerId="ADAL" clId="{E3693806-9070-4885-BF5E-E48385C3BF0F}" dt="2021-07-01T20:31:14.589" v="1"/>
          <pc:sldLayoutMkLst>
            <pc:docMk/>
            <pc:sldMasterMk cId="0" sldId="2147483740"/>
            <pc:sldLayoutMk cId="0" sldId="2147483697"/>
          </pc:sldLayoutMkLst>
          <pc:picChg chg="mod">
            <ac:chgData name="Lay, Laura" userId="3e17ffca-3d2d-4f17-aa87-aa21053628e7" providerId="ADAL" clId="{E3693806-9070-4885-BF5E-E48385C3BF0F}" dt="2021-07-01T20:27:53.088" v="0"/>
            <ac:picMkLst>
              <pc:docMk/>
              <pc:sldMasterMk cId="0" sldId="2147483740"/>
              <pc:sldLayoutMk cId="0" sldId="2147483697"/>
              <ac:picMk id="279" creationId="{00000000-0000-0000-0000-000000000000}"/>
            </ac:picMkLst>
          </pc:picChg>
        </pc:sldLayoutChg>
        <pc:sldLayoutChg chg="modSp setBg">
          <pc:chgData name="Lay, Laura" userId="3e17ffca-3d2d-4f17-aa87-aa21053628e7" providerId="ADAL" clId="{E3693806-9070-4885-BF5E-E48385C3BF0F}" dt="2021-07-01T20:31:14.589" v="1"/>
          <pc:sldLayoutMkLst>
            <pc:docMk/>
            <pc:sldMasterMk cId="0" sldId="2147483740"/>
            <pc:sldLayoutMk cId="0" sldId="2147483698"/>
          </pc:sldLayoutMkLst>
          <pc:spChg chg="mod">
            <ac:chgData name="Lay, Laura" userId="3e17ffca-3d2d-4f17-aa87-aa21053628e7" providerId="ADAL" clId="{E3693806-9070-4885-BF5E-E48385C3BF0F}" dt="2021-07-01T20:27:53.088" v="0"/>
            <ac:spMkLst>
              <pc:docMk/>
              <pc:sldMasterMk cId="0" sldId="2147483740"/>
              <pc:sldLayoutMk cId="0" sldId="2147483698"/>
              <ac:spMk id="281" creationId="{00000000-0000-0000-0000-000000000000}"/>
            </ac:spMkLst>
          </pc:spChg>
          <pc:spChg chg="mod">
            <ac:chgData name="Lay, Laura" userId="3e17ffca-3d2d-4f17-aa87-aa21053628e7" providerId="ADAL" clId="{E3693806-9070-4885-BF5E-E48385C3BF0F}" dt="2021-07-01T20:27:53.088" v="0"/>
            <ac:spMkLst>
              <pc:docMk/>
              <pc:sldMasterMk cId="0" sldId="2147483740"/>
              <pc:sldLayoutMk cId="0" sldId="2147483698"/>
              <ac:spMk id="282" creationId="{00000000-0000-0000-0000-000000000000}"/>
            </ac:spMkLst>
          </pc:spChg>
          <pc:spChg chg="mod">
            <ac:chgData name="Lay, Laura" userId="3e17ffca-3d2d-4f17-aa87-aa21053628e7" providerId="ADAL" clId="{E3693806-9070-4885-BF5E-E48385C3BF0F}" dt="2021-07-01T20:27:53.088" v="0"/>
            <ac:spMkLst>
              <pc:docMk/>
              <pc:sldMasterMk cId="0" sldId="2147483740"/>
              <pc:sldLayoutMk cId="0" sldId="2147483698"/>
              <ac:spMk id="283" creationId="{00000000-0000-0000-0000-000000000000}"/>
            </ac:spMkLst>
          </pc:spChg>
          <pc:spChg chg="mod">
            <ac:chgData name="Lay, Laura" userId="3e17ffca-3d2d-4f17-aa87-aa21053628e7" providerId="ADAL" clId="{E3693806-9070-4885-BF5E-E48385C3BF0F}" dt="2021-07-01T20:27:53.088" v="0"/>
            <ac:spMkLst>
              <pc:docMk/>
              <pc:sldMasterMk cId="0" sldId="2147483740"/>
              <pc:sldLayoutMk cId="0" sldId="2147483698"/>
              <ac:spMk id="284" creationId="{00000000-0000-0000-0000-000000000000}"/>
            </ac:spMkLst>
          </pc:spChg>
          <pc:spChg chg="mod">
            <ac:chgData name="Lay, Laura" userId="3e17ffca-3d2d-4f17-aa87-aa21053628e7" providerId="ADAL" clId="{E3693806-9070-4885-BF5E-E48385C3BF0F}" dt="2021-07-01T20:27:53.088" v="0"/>
            <ac:spMkLst>
              <pc:docMk/>
              <pc:sldMasterMk cId="0" sldId="2147483740"/>
              <pc:sldLayoutMk cId="0" sldId="2147483698"/>
              <ac:spMk id="285" creationId="{00000000-0000-0000-0000-000000000000}"/>
            </ac:spMkLst>
          </pc:spChg>
          <pc:spChg chg="mod">
            <ac:chgData name="Lay, Laura" userId="3e17ffca-3d2d-4f17-aa87-aa21053628e7" providerId="ADAL" clId="{E3693806-9070-4885-BF5E-E48385C3BF0F}" dt="2021-07-01T20:27:53.088" v="0"/>
            <ac:spMkLst>
              <pc:docMk/>
              <pc:sldMasterMk cId="0" sldId="2147483740"/>
              <pc:sldLayoutMk cId="0" sldId="2147483698"/>
              <ac:spMk id="286" creationId="{00000000-0000-0000-0000-000000000000}"/>
            </ac:spMkLst>
          </pc:spChg>
        </pc:sldLayoutChg>
        <pc:sldLayoutChg chg="modSp setBg">
          <pc:chgData name="Lay, Laura" userId="3e17ffca-3d2d-4f17-aa87-aa21053628e7" providerId="ADAL" clId="{E3693806-9070-4885-BF5E-E48385C3BF0F}" dt="2021-07-01T20:31:14.589" v="1"/>
          <pc:sldLayoutMkLst>
            <pc:docMk/>
            <pc:sldMasterMk cId="0" sldId="2147483740"/>
            <pc:sldLayoutMk cId="0" sldId="2147483699"/>
          </pc:sldLayoutMkLst>
          <pc:spChg chg="mod">
            <ac:chgData name="Lay, Laura" userId="3e17ffca-3d2d-4f17-aa87-aa21053628e7" providerId="ADAL" clId="{E3693806-9070-4885-BF5E-E48385C3BF0F}" dt="2021-07-01T20:27:53.088" v="0"/>
            <ac:spMkLst>
              <pc:docMk/>
              <pc:sldMasterMk cId="0" sldId="2147483740"/>
              <pc:sldLayoutMk cId="0" sldId="2147483699"/>
              <ac:spMk id="288" creationId="{00000000-0000-0000-0000-000000000000}"/>
            </ac:spMkLst>
          </pc:spChg>
          <pc:spChg chg="mod">
            <ac:chgData name="Lay, Laura" userId="3e17ffca-3d2d-4f17-aa87-aa21053628e7" providerId="ADAL" clId="{E3693806-9070-4885-BF5E-E48385C3BF0F}" dt="2021-07-01T20:27:53.088" v="0"/>
            <ac:spMkLst>
              <pc:docMk/>
              <pc:sldMasterMk cId="0" sldId="2147483740"/>
              <pc:sldLayoutMk cId="0" sldId="2147483699"/>
              <ac:spMk id="290" creationId="{00000000-0000-0000-0000-000000000000}"/>
            </ac:spMkLst>
          </pc:spChg>
          <pc:spChg chg="mod">
            <ac:chgData name="Lay, Laura" userId="3e17ffca-3d2d-4f17-aa87-aa21053628e7" providerId="ADAL" clId="{E3693806-9070-4885-BF5E-E48385C3BF0F}" dt="2021-07-01T20:27:53.088" v="0"/>
            <ac:spMkLst>
              <pc:docMk/>
              <pc:sldMasterMk cId="0" sldId="2147483740"/>
              <pc:sldLayoutMk cId="0" sldId="2147483699"/>
              <ac:spMk id="291" creationId="{00000000-0000-0000-0000-000000000000}"/>
            </ac:spMkLst>
          </pc:spChg>
          <pc:spChg chg="mod">
            <ac:chgData name="Lay, Laura" userId="3e17ffca-3d2d-4f17-aa87-aa21053628e7" providerId="ADAL" clId="{E3693806-9070-4885-BF5E-E48385C3BF0F}" dt="2021-07-01T20:27:53.088" v="0"/>
            <ac:spMkLst>
              <pc:docMk/>
              <pc:sldMasterMk cId="0" sldId="2147483740"/>
              <pc:sldLayoutMk cId="0" sldId="2147483699"/>
              <ac:spMk id="292" creationId="{00000000-0000-0000-0000-000000000000}"/>
            </ac:spMkLst>
          </pc:spChg>
          <pc:picChg chg="mod">
            <ac:chgData name="Lay, Laura" userId="3e17ffca-3d2d-4f17-aa87-aa21053628e7" providerId="ADAL" clId="{E3693806-9070-4885-BF5E-E48385C3BF0F}" dt="2021-07-01T20:27:53.088" v="0"/>
            <ac:picMkLst>
              <pc:docMk/>
              <pc:sldMasterMk cId="0" sldId="2147483740"/>
              <pc:sldLayoutMk cId="0" sldId="2147483699"/>
              <ac:picMk id="289" creationId="{00000000-0000-0000-0000-000000000000}"/>
            </ac:picMkLst>
          </pc:picChg>
          <pc:picChg chg="mod">
            <ac:chgData name="Lay, Laura" userId="3e17ffca-3d2d-4f17-aa87-aa21053628e7" providerId="ADAL" clId="{E3693806-9070-4885-BF5E-E48385C3BF0F}" dt="2021-07-01T20:27:53.088" v="0"/>
            <ac:picMkLst>
              <pc:docMk/>
              <pc:sldMasterMk cId="0" sldId="2147483740"/>
              <pc:sldLayoutMk cId="0" sldId="2147483699"/>
              <ac:picMk id="293" creationId="{00000000-0000-0000-0000-000000000000}"/>
            </ac:picMkLst>
          </pc:picChg>
        </pc:sldLayoutChg>
        <pc:sldLayoutChg chg="modSp setBg">
          <pc:chgData name="Lay, Laura" userId="3e17ffca-3d2d-4f17-aa87-aa21053628e7" providerId="ADAL" clId="{E3693806-9070-4885-BF5E-E48385C3BF0F}" dt="2021-07-01T20:31:14.589" v="1"/>
          <pc:sldLayoutMkLst>
            <pc:docMk/>
            <pc:sldMasterMk cId="0" sldId="2147483740"/>
            <pc:sldLayoutMk cId="0" sldId="2147483700"/>
          </pc:sldLayoutMkLst>
          <pc:spChg chg="mod">
            <ac:chgData name="Lay, Laura" userId="3e17ffca-3d2d-4f17-aa87-aa21053628e7" providerId="ADAL" clId="{E3693806-9070-4885-BF5E-E48385C3BF0F}" dt="2021-07-01T20:27:53.088" v="0"/>
            <ac:spMkLst>
              <pc:docMk/>
              <pc:sldMasterMk cId="0" sldId="2147483740"/>
              <pc:sldLayoutMk cId="0" sldId="2147483700"/>
              <ac:spMk id="296" creationId="{00000000-0000-0000-0000-000000000000}"/>
            </ac:spMkLst>
          </pc:spChg>
          <pc:spChg chg="mod">
            <ac:chgData name="Lay, Laura" userId="3e17ffca-3d2d-4f17-aa87-aa21053628e7" providerId="ADAL" clId="{E3693806-9070-4885-BF5E-E48385C3BF0F}" dt="2021-07-01T20:27:53.088" v="0"/>
            <ac:spMkLst>
              <pc:docMk/>
              <pc:sldMasterMk cId="0" sldId="2147483740"/>
              <pc:sldLayoutMk cId="0" sldId="2147483700"/>
              <ac:spMk id="297" creationId="{00000000-0000-0000-0000-000000000000}"/>
            </ac:spMkLst>
          </pc:spChg>
          <pc:spChg chg="mod">
            <ac:chgData name="Lay, Laura" userId="3e17ffca-3d2d-4f17-aa87-aa21053628e7" providerId="ADAL" clId="{E3693806-9070-4885-BF5E-E48385C3BF0F}" dt="2021-07-01T20:27:53.088" v="0"/>
            <ac:spMkLst>
              <pc:docMk/>
              <pc:sldMasterMk cId="0" sldId="2147483740"/>
              <pc:sldLayoutMk cId="0" sldId="2147483700"/>
              <ac:spMk id="298" creationId="{00000000-0000-0000-0000-000000000000}"/>
            </ac:spMkLst>
          </pc:spChg>
          <pc:picChg chg="mod">
            <ac:chgData name="Lay, Laura" userId="3e17ffca-3d2d-4f17-aa87-aa21053628e7" providerId="ADAL" clId="{E3693806-9070-4885-BF5E-E48385C3BF0F}" dt="2021-07-01T20:27:53.088" v="0"/>
            <ac:picMkLst>
              <pc:docMk/>
              <pc:sldMasterMk cId="0" sldId="2147483740"/>
              <pc:sldLayoutMk cId="0" sldId="2147483700"/>
              <ac:picMk id="295" creationId="{00000000-0000-0000-0000-000000000000}"/>
            </ac:picMkLst>
          </pc:picChg>
          <pc:picChg chg="mod">
            <ac:chgData name="Lay, Laura" userId="3e17ffca-3d2d-4f17-aa87-aa21053628e7" providerId="ADAL" clId="{E3693806-9070-4885-BF5E-E48385C3BF0F}" dt="2021-07-01T20:27:53.088" v="0"/>
            <ac:picMkLst>
              <pc:docMk/>
              <pc:sldMasterMk cId="0" sldId="2147483740"/>
              <pc:sldLayoutMk cId="0" sldId="2147483700"/>
              <ac:picMk id="299" creationId="{00000000-0000-0000-0000-000000000000}"/>
            </ac:picMkLst>
          </pc:picChg>
        </pc:sldLayoutChg>
        <pc:sldLayoutChg chg="modSp setBg">
          <pc:chgData name="Lay, Laura" userId="3e17ffca-3d2d-4f17-aa87-aa21053628e7" providerId="ADAL" clId="{E3693806-9070-4885-BF5E-E48385C3BF0F}" dt="2021-07-01T20:31:14.589" v="1"/>
          <pc:sldLayoutMkLst>
            <pc:docMk/>
            <pc:sldMasterMk cId="0" sldId="2147483740"/>
            <pc:sldLayoutMk cId="0" sldId="2147483701"/>
          </pc:sldLayoutMkLst>
          <pc:spChg chg="mod">
            <ac:chgData name="Lay, Laura" userId="3e17ffca-3d2d-4f17-aa87-aa21053628e7" providerId="ADAL" clId="{E3693806-9070-4885-BF5E-E48385C3BF0F}" dt="2021-07-01T20:27:53.088" v="0"/>
            <ac:spMkLst>
              <pc:docMk/>
              <pc:sldMasterMk cId="0" sldId="2147483740"/>
              <pc:sldLayoutMk cId="0" sldId="2147483701"/>
              <ac:spMk id="301" creationId="{00000000-0000-0000-0000-000000000000}"/>
            </ac:spMkLst>
          </pc:spChg>
          <pc:picChg chg="mod">
            <ac:chgData name="Lay, Laura" userId="3e17ffca-3d2d-4f17-aa87-aa21053628e7" providerId="ADAL" clId="{E3693806-9070-4885-BF5E-E48385C3BF0F}" dt="2021-07-01T20:27:53.088" v="0"/>
            <ac:picMkLst>
              <pc:docMk/>
              <pc:sldMasterMk cId="0" sldId="2147483740"/>
              <pc:sldLayoutMk cId="0" sldId="2147483701"/>
              <ac:picMk id="302" creationId="{00000000-0000-0000-0000-000000000000}"/>
            </ac:picMkLst>
          </pc:picChg>
        </pc:sldLayoutChg>
        <pc:sldLayoutChg chg="setBg">
          <pc:chgData name="Lay, Laura" userId="3e17ffca-3d2d-4f17-aa87-aa21053628e7" providerId="ADAL" clId="{E3693806-9070-4885-BF5E-E48385C3BF0F}" dt="2021-07-01T20:31:14.589" v="1"/>
          <pc:sldLayoutMkLst>
            <pc:docMk/>
            <pc:sldMasterMk cId="0" sldId="2147483740"/>
            <pc:sldLayoutMk cId="0" sldId="2147483702"/>
          </pc:sldLayoutMkLst>
        </pc:sldLayoutChg>
        <pc:sldLayoutChg chg="modSp setBg">
          <pc:chgData name="Lay, Laura" userId="3e17ffca-3d2d-4f17-aa87-aa21053628e7" providerId="ADAL" clId="{E3693806-9070-4885-BF5E-E48385C3BF0F}" dt="2021-07-01T20:31:14.589" v="1"/>
          <pc:sldLayoutMkLst>
            <pc:docMk/>
            <pc:sldMasterMk cId="0" sldId="2147483740"/>
            <pc:sldLayoutMk cId="0" sldId="2147483748"/>
          </pc:sldLayoutMkLst>
          <pc:spChg chg="mod">
            <ac:chgData name="Lay, Laura" userId="3e17ffca-3d2d-4f17-aa87-aa21053628e7" providerId="ADAL" clId="{E3693806-9070-4885-BF5E-E48385C3BF0F}" dt="2021-07-01T20:27:53.088" v="0"/>
            <ac:spMkLst>
              <pc:docMk/>
              <pc:sldMasterMk cId="0" sldId="2147483740"/>
              <pc:sldLayoutMk cId="0" sldId="2147483748"/>
              <ac:spMk id="219" creationId="{00000000-0000-0000-0000-000000000000}"/>
            </ac:spMkLst>
          </pc:spChg>
          <pc:spChg chg="mod">
            <ac:chgData name="Lay, Laura" userId="3e17ffca-3d2d-4f17-aa87-aa21053628e7" providerId="ADAL" clId="{E3693806-9070-4885-BF5E-E48385C3BF0F}" dt="2021-07-01T20:27:53.088" v="0"/>
            <ac:spMkLst>
              <pc:docMk/>
              <pc:sldMasterMk cId="0" sldId="2147483740"/>
              <pc:sldLayoutMk cId="0" sldId="2147483748"/>
              <ac:spMk id="220" creationId="{00000000-0000-0000-0000-000000000000}"/>
            </ac:spMkLst>
          </pc:spChg>
          <pc:spChg chg="mod">
            <ac:chgData name="Lay, Laura" userId="3e17ffca-3d2d-4f17-aa87-aa21053628e7" providerId="ADAL" clId="{E3693806-9070-4885-BF5E-E48385C3BF0F}" dt="2021-07-01T20:27:53.088" v="0"/>
            <ac:spMkLst>
              <pc:docMk/>
              <pc:sldMasterMk cId="0" sldId="2147483740"/>
              <pc:sldLayoutMk cId="0" sldId="2147483748"/>
              <ac:spMk id="221" creationId="{00000000-0000-0000-0000-000000000000}"/>
            </ac:spMkLst>
          </pc:spChg>
          <pc:picChg chg="mod">
            <ac:chgData name="Lay, Laura" userId="3e17ffca-3d2d-4f17-aa87-aa21053628e7" providerId="ADAL" clId="{E3693806-9070-4885-BF5E-E48385C3BF0F}" dt="2021-07-01T20:27:53.088" v="0"/>
            <ac:picMkLst>
              <pc:docMk/>
              <pc:sldMasterMk cId="0" sldId="2147483740"/>
              <pc:sldLayoutMk cId="0" sldId="2147483748"/>
              <ac:picMk id="218" creationId="{00000000-0000-0000-0000-000000000000}"/>
            </ac:picMkLst>
          </pc:picChg>
          <pc:picChg chg="mod">
            <ac:chgData name="Lay, Laura" userId="3e17ffca-3d2d-4f17-aa87-aa21053628e7" providerId="ADAL" clId="{E3693806-9070-4885-BF5E-E48385C3BF0F}" dt="2021-07-01T20:27:53.088" v="0"/>
            <ac:picMkLst>
              <pc:docMk/>
              <pc:sldMasterMk cId="0" sldId="2147483740"/>
              <pc:sldLayoutMk cId="0" sldId="2147483748"/>
              <ac:picMk id="222" creationId="{00000000-0000-0000-0000-000000000000}"/>
            </ac:picMkLst>
          </pc:picChg>
        </pc:sldLayoutChg>
      </pc:sldMasterChg>
      <pc:sldMasterChg chg="modSp setBg modSldLayout">
        <pc:chgData name="Lay, Laura" userId="3e17ffca-3d2d-4f17-aa87-aa21053628e7" providerId="ADAL" clId="{E3693806-9070-4885-BF5E-E48385C3BF0F}" dt="2021-07-01T20:31:14.589" v="1"/>
        <pc:sldMasterMkLst>
          <pc:docMk/>
          <pc:sldMasterMk cId="0" sldId="2147483741"/>
        </pc:sldMasterMkLst>
        <pc:spChg chg="mod">
          <ac:chgData name="Lay, Laura" userId="3e17ffca-3d2d-4f17-aa87-aa21053628e7" providerId="ADAL" clId="{E3693806-9070-4885-BF5E-E48385C3BF0F}" dt="2021-07-01T20:27:53.088" v="0"/>
          <ac:spMkLst>
            <pc:docMk/>
            <pc:sldMasterMk cId="0" sldId="2147483741"/>
            <ac:spMk id="305" creationId="{00000000-0000-0000-0000-000000000000}"/>
          </ac:spMkLst>
        </pc:spChg>
        <pc:spChg chg="mod">
          <ac:chgData name="Lay, Laura" userId="3e17ffca-3d2d-4f17-aa87-aa21053628e7" providerId="ADAL" clId="{E3693806-9070-4885-BF5E-E48385C3BF0F}" dt="2021-07-01T20:27:53.088" v="0"/>
          <ac:spMkLst>
            <pc:docMk/>
            <pc:sldMasterMk cId="0" sldId="2147483741"/>
            <ac:spMk id="306" creationId="{00000000-0000-0000-0000-000000000000}"/>
          </ac:spMkLst>
        </pc:spChg>
        <pc:spChg chg="mod">
          <ac:chgData name="Lay, Laura" userId="3e17ffca-3d2d-4f17-aa87-aa21053628e7" providerId="ADAL" clId="{E3693806-9070-4885-BF5E-E48385C3BF0F}" dt="2021-07-01T20:27:53.088" v="0"/>
          <ac:spMkLst>
            <pc:docMk/>
            <pc:sldMasterMk cId="0" sldId="2147483741"/>
            <ac:spMk id="307" creationId="{00000000-0000-0000-0000-000000000000}"/>
          </ac:spMkLst>
        </pc:spChg>
        <pc:spChg chg="mod">
          <ac:chgData name="Lay, Laura" userId="3e17ffca-3d2d-4f17-aa87-aa21053628e7" providerId="ADAL" clId="{E3693806-9070-4885-BF5E-E48385C3BF0F}" dt="2021-07-01T20:27:53.088" v="0"/>
          <ac:spMkLst>
            <pc:docMk/>
            <pc:sldMasterMk cId="0" sldId="2147483741"/>
            <ac:spMk id="308" creationId="{00000000-0000-0000-0000-000000000000}"/>
          </ac:spMkLst>
        </pc:spChg>
        <pc:spChg chg="mod">
          <ac:chgData name="Lay, Laura" userId="3e17ffca-3d2d-4f17-aa87-aa21053628e7" providerId="ADAL" clId="{E3693806-9070-4885-BF5E-E48385C3BF0F}" dt="2021-07-01T20:27:53.088" v="0"/>
          <ac:spMkLst>
            <pc:docMk/>
            <pc:sldMasterMk cId="0" sldId="2147483741"/>
            <ac:spMk id="309" creationId="{00000000-0000-0000-0000-000000000000}"/>
          </ac:spMkLst>
        </pc:spChg>
        <pc:sldLayoutChg chg="modSp setBg">
          <pc:chgData name="Lay, Laura" userId="3e17ffca-3d2d-4f17-aa87-aa21053628e7" providerId="ADAL" clId="{E3693806-9070-4885-BF5E-E48385C3BF0F}" dt="2021-07-01T20:31:14.589" v="1"/>
          <pc:sldLayoutMkLst>
            <pc:docMk/>
            <pc:sldMasterMk cId="0" sldId="2147483741"/>
            <pc:sldLayoutMk cId="0" sldId="2147483703"/>
          </pc:sldLayoutMkLst>
          <pc:spChg chg="mod">
            <ac:chgData name="Lay, Laura" userId="3e17ffca-3d2d-4f17-aa87-aa21053628e7" providerId="ADAL" clId="{E3693806-9070-4885-BF5E-E48385C3BF0F}" dt="2021-07-01T20:27:53.088" v="0"/>
            <ac:spMkLst>
              <pc:docMk/>
              <pc:sldMasterMk cId="0" sldId="2147483741"/>
              <pc:sldLayoutMk cId="0" sldId="2147483703"/>
              <ac:spMk id="311" creationId="{00000000-0000-0000-0000-000000000000}"/>
            </ac:spMkLst>
          </pc:spChg>
          <pc:spChg chg="mod">
            <ac:chgData name="Lay, Laura" userId="3e17ffca-3d2d-4f17-aa87-aa21053628e7" providerId="ADAL" clId="{E3693806-9070-4885-BF5E-E48385C3BF0F}" dt="2021-07-01T20:27:53.088" v="0"/>
            <ac:spMkLst>
              <pc:docMk/>
              <pc:sldMasterMk cId="0" sldId="2147483741"/>
              <pc:sldLayoutMk cId="0" sldId="2147483703"/>
              <ac:spMk id="312" creationId="{00000000-0000-0000-0000-000000000000}"/>
            </ac:spMkLst>
          </pc:spChg>
          <pc:spChg chg="mod">
            <ac:chgData name="Lay, Laura" userId="3e17ffca-3d2d-4f17-aa87-aa21053628e7" providerId="ADAL" clId="{E3693806-9070-4885-BF5E-E48385C3BF0F}" dt="2021-07-01T20:27:53.088" v="0"/>
            <ac:spMkLst>
              <pc:docMk/>
              <pc:sldMasterMk cId="0" sldId="2147483741"/>
              <pc:sldLayoutMk cId="0" sldId="2147483703"/>
              <ac:spMk id="313" creationId="{00000000-0000-0000-0000-000000000000}"/>
            </ac:spMkLst>
          </pc:spChg>
          <pc:spChg chg="mod">
            <ac:chgData name="Lay, Laura" userId="3e17ffca-3d2d-4f17-aa87-aa21053628e7" providerId="ADAL" clId="{E3693806-9070-4885-BF5E-E48385C3BF0F}" dt="2021-07-01T20:27:53.088" v="0"/>
            <ac:spMkLst>
              <pc:docMk/>
              <pc:sldMasterMk cId="0" sldId="2147483741"/>
              <pc:sldLayoutMk cId="0" sldId="2147483703"/>
              <ac:spMk id="314" creationId="{00000000-0000-0000-0000-000000000000}"/>
            </ac:spMkLst>
          </pc:spChg>
          <pc:picChg chg="mod">
            <ac:chgData name="Lay, Laura" userId="3e17ffca-3d2d-4f17-aa87-aa21053628e7" providerId="ADAL" clId="{E3693806-9070-4885-BF5E-E48385C3BF0F}" dt="2021-07-01T20:27:53.088" v="0"/>
            <ac:picMkLst>
              <pc:docMk/>
              <pc:sldMasterMk cId="0" sldId="2147483741"/>
              <pc:sldLayoutMk cId="0" sldId="2147483703"/>
              <ac:picMk id="315" creationId="{00000000-0000-0000-0000-000000000000}"/>
            </ac:picMkLst>
          </pc:picChg>
          <pc:cxnChg chg="mod">
            <ac:chgData name="Lay, Laura" userId="3e17ffca-3d2d-4f17-aa87-aa21053628e7" providerId="ADAL" clId="{E3693806-9070-4885-BF5E-E48385C3BF0F}" dt="2021-07-01T20:27:53.088" v="0"/>
            <ac:cxnSpMkLst>
              <pc:docMk/>
              <pc:sldMasterMk cId="0" sldId="2147483741"/>
              <pc:sldLayoutMk cId="0" sldId="2147483703"/>
              <ac:cxnSpMk id="316" creationId="{00000000-0000-0000-0000-000000000000}"/>
            </ac:cxnSpMkLst>
          </pc:cxnChg>
        </pc:sldLayoutChg>
        <pc:sldLayoutChg chg="modSp setBg">
          <pc:chgData name="Lay, Laura" userId="3e17ffca-3d2d-4f17-aa87-aa21053628e7" providerId="ADAL" clId="{E3693806-9070-4885-BF5E-E48385C3BF0F}" dt="2021-07-01T20:31:14.589" v="1"/>
          <pc:sldLayoutMkLst>
            <pc:docMk/>
            <pc:sldMasterMk cId="0" sldId="2147483741"/>
            <pc:sldLayoutMk cId="0" sldId="2147483704"/>
          </pc:sldLayoutMkLst>
          <pc:spChg chg="mod">
            <ac:chgData name="Lay, Laura" userId="3e17ffca-3d2d-4f17-aa87-aa21053628e7" providerId="ADAL" clId="{E3693806-9070-4885-BF5E-E48385C3BF0F}" dt="2021-07-01T20:27:53.088" v="0"/>
            <ac:spMkLst>
              <pc:docMk/>
              <pc:sldMasterMk cId="0" sldId="2147483741"/>
              <pc:sldLayoutMk cId="0" sldId="2147483704"/>
              <ac:spMk id="319" creationId="{00000000-0000-0000-0000-000000000000}"/>
            </ac:spMkLst>
          </pc:spChg>
          <pc:spChg chg="mod">
            <ac:chgData name="Lay, Laura" userId="3e17ffca-3d2d-4f17-aa87-aa21053628e7" providerId="ADAL" clId="{E3693806-9070-4885-BF5E-E48385C3BF0F}" dt="2021-07-01T20:27:53.088" v="0"/>
            <ac:spMkLst>
              <pc:docMk/>
              <pc:sldMasterMk cId="0" sldId="2147483741"/>
              <pc:sldLayoutMk cId="0" sldId="2147483704"/>
              <ac:spMk id="320" creationId="{00000000-0000-0000-0000-000000000000}"/>
            </ac:spMkLst>
          </pc:spChg>
          <pc:spChg chg="mod">
            <ac:chgData name="Lay, Laura" userId="3e17ffca-3d2d-4f17-aa87-aa21053628e7" providerId="ADAL" clId="{E3693806-9070-4885-BF5E-E48385C3BF0F}" dt="2021-07-01T20:27:53.088" v="0"/>
            <ac:spMkLst>
              <pc:docMk/>
              <pc:sldMasterMk cId="0" sldId="2147483741"/>
              <pc:sldLayoutMk cId="0" sldId="2147483704"/>
              <ac:spMk id="322" creationId="{00000000-0000-0000-0000-000000000000}"/>
            </ac:spMkLst>
          </pc:spChg>
          <pc:picChg chg="mod">
            <ac:chgData name="Lay, Laura" userId="3e17ffca-3d2d-4f17-aa87-aa21053628e7" providerId="ADAL" clId="{E3693806-9070-4885-BF5E-E48385C3BF0F}" dt="2021-07-01T20:27:53.088" v="0"/>
            <ac:picMkLst>
              <pc:docMk/>
              <pc:sldMasterMk cId="0" sldId="2147483741"/>
              <pc:sldLayoutMk cId="0" sldId="2147483704"/>
              <ac:picMk id="318" creationId="{00000000-0000-0000-0000-000000000000}"/>
            </ac:picMkLst>
          </pc:picChg>
          <pc:picChg chg="mod">
            <ac:chgData name="Lay, Laura" userId="3e17ffca-3d2d-4f17-aa87-aa21053628e7" providerId="ADAL" clId="{E3693806-9070-4885-BF5E-E48385C3BF0F}" dt="2021-07-01T20:27:53.088" v="0"/>
            <ac:picMkLst>
              <pc:docMk/>
              <pc:sldMasterMk cId="0" sldId="2147483741"/>
              <pc:sldLayoutMk cId="0" sldId="2147483704"/>
              <ac:picMk id="321" creationId="{00000000-0000-0000-0000-000000000000}"/>
            </ac:picMkLst>
          </pc:picChg>
        </pc:sldLayoutChg>
        <pc:sldLayoutChg chg="modSp setBg">
          <pc:chgData name="Lay, Laura" userId="3e17ffca-3d2d-4f17-aa87-aa21053628e7" providerId="ADAL" clId="{E3693806-9070-4885-BF5E-E48385C3BF0F}" dt="2021-07-01T20:31:14.589" v="1"/>
          <pc:sldLayoutMkLst>
            <pc:docMk/>
            <pc:sldMasterMk cId="0" sldId="2147483741"/>
            <pc:sldLayoutMk cId="0" sldId="2147483705"/>
          </pc:sldLayoutMkLst>
          <pc:spChg chg="mod">
            <ac:chgData name="Lay, Laura" userId="3e17ffca-3d2d-4f17-aa87-aa21053628e7" providerId="ADAL" clId="{E3693806-9070-4885-BF5E-E48385C3BF0F}" dt="2021-07-01T20:27:53.088" v="0"/>
            <ac:spMkLst>
              <pc:docMk/>
              <pc:sldMasterMk cId="0" sldId="2147483741"/>
              <pc:sldLayoutMk cId="0" sldId="2147483705"/>
              <ac:spMk id="325" creationId="{00000000-0000-0000-0000-000000000000}"/>
            </ac:spMkLst>
          </pc:spChg>
          <pc:spChg chg="mod">
            <ac:chgData name="Lay, Laura" userId="3e17ffca-3d2d-4f17-aa87-aa21053628e7" providerId="ADAL" clId="{E3693806-9070-4885-BF5E-E48385C3BF0F}" dt="2021-07-01T20:27:53.088" v="0"/>
            <ac:spMkLst>
              <pc:docMk/>
              <pc:sldMasterMk cId="0" sldId="2147483741"/>
              <pc:sldLayoutMk cId="0" sldId="2147483705"/>
              <ac:spMk id="326" creationId="{00000000-0000-0000-0000-000000000000}"/>
            </ac:spMkLst>
          </pc:spChg>
          <pc:picChg chg="mod">
            <ac:chgData name="Lay, Laura" userId="3e17ffca-3d2d-4f17-aa87-aa21053628e7" providerId="ADAL" clId="{E3693806-9070-4885-BF5E-E48385C3BF0F}" dt="2021-07-01T20:27:53.088" v="0"/>
            <ac:picMkLst>
              <pc:docMk/>
              <pc:sldMasterMk cId="0" sldId="2147483741"/>
              <pc:sldLayoutMk cId="0" sldId="2147483705"/>
              <ac:picMk id="324" creationId="{00000000-0000-0000-0000-000000000000}"/>
            </ac:picMkLst>
          </pc:picChg>
        </pc:sldLayoutChg>
        <pc:sldLayoutChg chg="modSp setBg">
          <pc:chgData name="Lay, Laura" userId="3e17ffca-3d2d-4f17-aa87-aa21053628e7" providerId="ADAL" clId="{E3693806-9070-4885-BF5E-E48385C3BF0F}" dt="2021-07-01T20:31:14.589" v="1"/>
          <pc:sldLayoutMkLst>
            <pc:docMk/>
            <pc:sldMasterMk cId="0" sldId="2147483741"/>
            <pc:sldLayoutMk cId="0" sldId="2147483706"/>
          </pc:sldLayoutMkLst>
          <pc:spChg chg="mod">
            <ac:chgData name="Lay, Laura" userId="3e17ffca-3d2d-4f17-aa87-aa21053628e7" providerId="ADAL" clId="{E3693806-9070-4885-BF5E-E48385C3BF0F}" dt="2021-07-01T20:27:53.088" v="0"/>
            <ac:spMkLst>
              <pc:docMk/>
              <pc:sldMasterMk cId="0" sldId="2147483741"/>
              <pc:sldLayoutMk cId="0" sldId="2147483706"/>
              <ac:spMk id="328" creationId="{00000000-0000-0000-0000-000000000000}"/>
            </ac:spMkLst>
          </pc:spChg>
          <pc:spChg chg="mod">
            <ac:chgData name="Lay, Laura" userId="3e17ffca-3d2d-4f17-aa87-aa21053628e7" providerId="ADAL" clId="{E3693806-9070-4885-BF5E-E48385C3BF0F}" dt="2021-07-01T20:27:53.088" v="0"/>
            <ac:spMkLst>
              <pc:docMk/>
              <pc:sldMasterMk cId="0" sldId="2147483741"/>
              <pc:sldLayoutMk cId="0" sldId="2147483706"/>
              <ac:spMk id="329" creationId="{00000000-0000-0000-0000-000000000000}"/>
            </ac:spMkLst>
          </pc:spChg>
          <pc:spChg chg="mod">
            <ac:chgData name="Lay, Laura" userId="3e17ffca-3d2d-4f17-aa87-aa21053628e7" providerId="ADAL" clId="{E3693806-9070-4885-BF5E-E48385C3BF0F}" dt="2021-07-01T20:27:53.088" v="0"/>
            <ac:spMkLst>
              <pc:docMk/>
              <pc:sldMasterMk cId="0" sldId="2147483741"/>
              <pc:sldLayoutMk cId="0" sldId="2147483706"/>
              <ac:spMk id="331" creationId="{00000000-0000-0000-0000-000000000000}"/>
            </ac:spMkLst>
          </pc:spChg>
          <pc:spChg chg="mod">
            <ac:chgData name="Lay, Laura" userId="3e17ffca-3d2d-4f17-aa87-aa21053628e7" providerId="ADAL" clId="{E3693806-9070-4885-BF5E-E48385C3BF0F}" dt="2021-07-01T20:27:53.088" v="0"/>
            <ac:spMkLst>
              <pc:docMk/>
              <pc:sldMasterMk cId="0" sldId="2147483741"/>
              <pc:sldLayoutMk cId="0" sldId="2147483706"/>
              <ac:spMk id="333" creationId="{00000000-0000-0000-0000-000000000000}"/>
            </ac:spMkLst>
          </pc:spChg>
          <pc:picChg chg="mod">
            <ac:chgData name="Lay, Laura" userId="3e17ffca-3d2d-4f17-aa87-aa21053628e7" providerId="ADAL" clId="{E3693806-9070-4885-BF5E-E48385C3BF0F}" dt="2021-07-01T20:27:53.088" v="0"/>
            <ac:picMkLst>
              <pc:docMk/>
              <pc:sldMasterMk cId="0" sldId="2147483741"/>
              <pc:sldLayoutMk cId="0" sldId="2147483706"/>
              <ac:picMk id="330" creationId="{00000000-0000-0000-0000-000000000000}"/>
            </ac:picMkLst>
          </pc:picChg>
          <pc:picChg chg="mod">
            <ac:chgData name="Lay, Laura" userId="3e17ffca-3d2d-4f17-aa87-aa21053628e7" providerId="ADAL" clId="{E3693806-9070-4885-BF5E-E48385C3BF0F}" dt="2021-07-01T20:27:53.088" v="0"/>
            <ac:picMkLst>
              <pc:docMk/>
              <pc:sldMasterMk cId="0" sldId="2147483741"/>
              <pc:sldLayoutMk cId="0" sldId="2147483706"/>
              <ac:picMk id="332" creationId="{00000000-0000-0000-0000-000000000000}"/>
            </ac:picMkLst>
          </pc:picChg>
        </pc:sldLayoutChg>
        <pc:sldLayoutChg chg="setBg">
          <pc:chgData name="Lay, Laura" userId="3e17ffca-3d2d-4f17-aa87-aa21053628e7" providerId="ADAL" clId="{E3693806-9070-4885-BF5E-E48385C3BF0F}" dt="2021-07-01T20:31:14.589" v="1"/>
          <pc:sldLayoutMkLst>
            <pc:docMk/>
            <pc:sldMasterMk cId="0" sldId="2147483741"/>
            <pc:sldLayoutMk cId="0" sldId="2147483707"/>
          </pc:sldLayoutMkLst>
        </pc:sldLayoutChg>
        <pc:sldLayoutChg chg="modSp setBg">
          <pc:chgData name="Lay, Laura" userId="3e17ffca-3d2d-4f17-aa87-aa21053628e7" providerId="ADAL" clId="{E3693806-9070-4885-BF5E-E48385C3BF0F}" dt="2021-07-01T20:31:14.589" v="1"/>
          <pc:sldLayoutMkLst>
            <pc:docMk/>
            <pc:sldMasterMk cId="0" sldId="2147483741"/>
            <pc:sldLayoutMk cId="0" sldId="2147483708"/>
          </pc:sldLayoutMkLst>
          <pc:spChg chg="mod">
            <ac:chgData name="Lay, Laura" userId="3e17ffca-3d2d-4f17-aa87-aa21053628e7" providerId="ADAL" clId="{E3693806-9070-4885-BF5E-E48385C3BF0F}" dt="2021-07-01T20:27:53.088" v="0"/>
            <ac:spMkLst>
              <pc:docMk/>
              <pc:sldMasterMk cId="0" sldId="2147483741"/>
              <pc:sldLayoutMk cId="0" sldId="2147483708"/>
              <ac:spMk id="337" creationId="{00000000-0000-0000-0000-000000000000}"/>
            </ac:spMkLst>
          </pc:spChg>
          <pc:spChg chg="mod">
            <ac:chgData name="Lay, Laura" userId="3e17ffca-3d2d-4f17-aa87-aa21053628e7" providerId="ADAL" clId="{E3693806-9070-4885-BF5E-E48385C3BF0F}" dt="2021-07-01T20:27:53.088" v="0"/>
            <ac:spMkLst>
              <pc:docMk/>
              <pc:sldMasterMk cId="0" sldId="2147483741"/>
              <pc:sldLayoutMk cId="0" sldId="2147483708"/>
              <ac:spMk id="338" creationId="{00000000-0000-0000-0000-000000000000}"/>
            </ac:spMkLst>
          </pc:spChg>
          <pc:picChg chg="mod">
            <ac:chgData name="Lay, Laura" userId="3e17ffca-3d2d-4f17-aa87-aa21053628e7" providerId="ADAL" clId="{E3693806-9070-4885-BF5E-E48385C3BF0F}" dt="2021-07-01T20:27:53.088" v="0"/>
            <ac:picMkLst>
              <pc:docMk/>
              <pc:sldMasterMk cId="0" sldId="2147483741"/>
              <pc:sldLayoutMk cId="0" sldId="2147483708"/>
              <ac:picMk id="336" creationId="{00000000-0000-0000-0000-000000000000}"/>
            </ac:picMkLst>
          </pc:picChg>
        </pc:sldLayoutChg>
        <pc:sldLayoutChg chg="modSp setBg">
          <pc:chgData name="Lay, Laura" userId="3e17ffca-3d2d-4f17-aa87-aa21053628e7" providerId="ADAL" clId="{E3693806-9070-4885-BF5E-E48385C3BF0F}" dt="2021-07-01T20:31:14.589" v="1"/>
          <pc:sldLayoutMkLst>
            <pc:docMk/>
            <pc:sldMasterMk cId="0" sldId="2147483741"/>
            <pc:sldLayoutMk cId="0" sldId="2147483709"/>
          </pc:sldLayoutMkLst>
          <pc:spChg chg="mod">
            <ac:chgData name="Lay, Laura" userId="3e17ffca-3d2d-4f17-aa87-aa21053628e7" providerId="ADAL" clId="{E3693806-9070-4885-BF5E-E48385C3BF0F}" dt="2021-07-01T20:27:53.088" v="0"/>
            <ac:spMkLst>
              <pc:docMk/>
              <pc:sldMasterMk cId="0" sldId="2147483741"/>
              <pc:sldLayoutMk cId="0" sldId="2147483709"/>
              <ac:spMk id="340" creationId="{00000000-0000-0000-0000-000000000000}"/>
            </ac:spMkLst>
          </pc:spChg>
          <pc:spChg chg="mod">
            <ac:chgData name="Lay, Laura" userId="3e17ffca-3d2d-4f17-aa87-aa21053628e7" providerId="ADAL" clId="{E3693806-9070-4885-BF5E-E48385C3BF0F}" dt="2021-07-01T20:27:53.088" v="0"/>
            <ac:spMkLst>
              <pc:docMk/>
              <pc:sldMasterMk cId="0" sldId="2147483741"/>
              <pc:sldLayoutMk cId="0" sldId="2147483709"/>
              <ac:spMk id="341" creationId="{00000000-0000-0000-0000-000000000000}"/>
            </ac:spMkLst>
          </pc:spChg>
          <pc:spChg chg="mod">
            <ac:chgData name="Lay, Laura" userId="3e17ffca-3d2d-4f17-aa87-aa21053628e7" providerId="ADAL" clId="{E3693806-9070-4885-BF5E-E48385C3BF0F}" dt="2021-07-01T20:27:53.088" v="0"/>
            <ac:spMkLst>
              <pc:docMk/>
              <pc:sldMasterMk cId="0" sldId="2147483741"/>
              <pc:sldLayoutMk cId="0" sldId="2147483709"/>
              <ac:spMk id="342" creationId="{00000000-0000-0000-0000-000000000000}"/>
            </ac:spMkLst>
          </pc:spChg>
          <pc:spChg chg="mod">
            <ac:chgData name="Lay, Laura" userId="3e17ffca-3d2d-4f17-aa87-aa21053628e7" providerId="ADAL" clId="{E3693806-9070-4885-BF5E-E48385C3BF0F}" dt="2021-07-01T20:27:53.088" v="0"/>
            <ac:spMkLst>
              <pc:docMk/>
              <pc:sldMasterMk cId="0" sldId="2147483741"/>
              <pc:sldLayoutMk cId="0" sldId="2147483709"/>
              <ac:spMk id="343" creationId="{00000000-0000-0000-0000-000000000000}"/>
            </ac:spMkLst>
          </pc:spChg>
          <pc:picChg chg="mod">
            <ac:chgData name="Lay, Laura" userId="3e17ffca-3d2d-4f17-aa87-aa21053628e7" providerId="ADAL" clId="{E3693806-9070-4885-BF5E-E48385C3BF0F}" dt="2021-07-01T20:27:53.088" v="0"/>
            <ac:picMkLst>
              <pc:docMk/>
              <pc:sldMasterMk cId="0" sldId="2147483741"/>
              <pc:sldLayoutMk cId="0" sldId="2147483709"/>
              <ac:picMk id="344" creationId="{00000000-0000-0000-0000-000000000000}"/>
            </ac:picMkLst>
          </pc:picChg>
          <pc:cxnChg chg="mod">
            <ac:chgData name="Lay, Laura" userId="3e17ffca-3d2d-4f17-aa87-aa21053628e7" providerId="ADAL" clId="{E3693806-9070-4885-BF5E-E48385C3BF0F}" dt="2021-07-01T20:27:53.088" v="0"/>
            <ac:cxnSpMkLst>
              <pc:docMk/>
              <pc:sldMasterMk cId="0" sldId="2147483741"/>
              <pc:sldLayoutMk cId="0" sldId="2147483709"/>
              <ac:cxnSpMk id="345" creationId="{00000000-0000-0000-0000-000000000000}"/>
            </ac:cxnSpMkLst>
          </pc:cxnChg>
        </pc:sldLayoutChg>
        <pc:sldLayoutChg chg="modSp setBg">
          <pc:chgData name="Lay, Laura" userId="3e17ffca-3d2d-4f17-aa87-aa21053628e7" providerId="ADAL" clId="{E3693806-9070-4885-BF5E-E48385C3BF0F}" dt="2021-07-01T20:31:14.589" v="1"/>
          <pc:sldLayoutMkLst>
            <pc:docMk/>
            <pc:sldMasterMk cId="0" sldId="2147483741"/>
            <pc:sldLayoutMk cId="0" sldId="2147483710"/>
          </pc:sldLayoutMkLst>
          <pc:spChg chg="mod">
            <ac:chgData name="Lay, Laura" userId="3e17ffca-3d2d-4f17-aa87-aa21053628e7" providerId="ADAL" clId="{E3693806-9070-4885-BF5E-E48385C3BF0F}" dt="2021-07-01T20:27:53.088" v="0"/>
            <ac:spMkLst>
              <pc:docMk/>
              <pc:sldMasterMk cId="0" sldId="2147483741"/>
              <pc:sldLayoutMk cId="0" sldId="2147483710"/>
              <ac:spMk id="348" creationId="{00000000-0000-0000-0000-000000000000}"/>
            </ac:spMkLst>
          </pc:spChg>
          <pc:spChg chg="mod">
            <ac:chgData name="Lay, Laura" userId="3e17ffca-3d2d-4f17-aa87-aa21053628e7" providerId="ADAL" clId="{E3693806-9070-4885-BF5E-E48385C3BF0F}" dt="2021-07-01T20:27:53.088" v="0"/>
            <ac:spMkLst>
              <pc:docMk/>
              <pc:sldMasterMk cId="0" sldId="2147483741"/>
              <pc:sldLayoutMk cId="0" sldId="2147483710"/>
              <ac:spMk id="349" creationId="{00000000-0000-0000-0000-000000000000}"/>
            </ac:spMkLst>
          </pc:spChg>
          <pc:spChg chg="mod">
            <ac:chgData name="Lay, Laura" userId="3e17ffca-3d2d-4f17-aa87-aa21053628e7" providerId="ADAL" clId="{E3693806-9070-4885-BF5E-E48385C3BF0F}" dt="2021-07-01T20:27:53.088" v="0"/>
            <ac:spMkLst>
              <pc:docMk/>
              <pc:sldMasterMk cId="0" sldId="2147483741"/>
              <pc:sldLayoutMk cId="0" sldId="2147483710"/>
              <ac:spMk id="351" creationId="{00000000-0000-0000-0000-000000000000}"/>
            </ac:spMkLst>
          </pc:spChg>
          <pc:picChg chg="mod">
            <ac:chgData name="Lay, Laura" userId="3e17ffca-3d2d-4f17-aa87-aa21053628e7" providerId="ADAL" clId="{E3693806-9070-4885-BF5E-E48385C3BF0F}" dt="2021-07-01T20:27:53.088" v="0"/>
            <ac:picMkLst>
              <pc:docMk/>
              <pc:sldMasterMk cId="0" sldId="2147483741"/>
              <pc:sldLayoutMk cId="0" sldId="2147483710"/>
              <ac:picMk id="347" creationId="{00000000-0000-0000-0000-000000000000}"/>
            </ac:picMkLst>
          </pc:picChg>
          <pc:picChg chg="mod">
            <ac:chgData name="Lay, Laura" userId="3e17ffca-3d2d-4f17-aa87-aa21053628e7" providerId="ADAL" clId="{E3693806-9070-4885-BF5E-E48385C3BF0F}" dt="2021-07-01T20:27:53.088" v="0"/>
            <ac:picMkLst>
              <pc:docMk/>
              <pc:sldMasterMk cId="0" sldId="2147483741"/>
              <pc:sldLayoutMk cId="0" sldId="2147483710"/>
              <ac:picMk id="350" creationId="{00000000-0000-0000-0000-000000000000}"/>
            </ac:picMkLst>
          </pc:picChg>
          <pc:picChg chg="mod">
            <ac:chgData name="Lay, Laura" userId="3e17ffca-3d2d-4f17-aa87-aa21053628e7" providerId="ADAL" clId="{E3693806-9070-4885-BF5E-E48385C3BF0F}" dt="2021-07-01T20:27:53.088" v="0"/>
            <ac:picMkLst>
              <pc:docMk/>
              <pc:sldMasterMk cId="0" sldId="2147483741"/>
              <pc:sldLayoutMk cId="0" sldId="2147483710"/>
              <ac:picMk id="352" creationId="{00000000-0000-0000-0000-000000000000}"/>
            </ac:picMkLst>
          </pc:picChg>
        </pc:sldLayoutChg>
        <pc:sldLayoutChg chg="modSp setBg">
          <pc:chgData name="Lay, Laura" userId="3e17ffca-3d2d-4f17-aa87-aa21053628e7" providerId="ADAL" clId="{E3693806-9070-4885-BF5E-E48385C3BF0F}" dt="2021-07-01T20:31:14.589" v="1"/>
          <pc:sldLayoutMkLst>
            <pc:docMk/>
            <pc:sldMasterMk cId="0" sldId="2147483741"/>
            <pc:sldLayoutMk cId="0" sldId="2147483711"/>
          </pc:sldLayoutMkLst>
          <pc:spChg chg="mod">
            <ac:chgData name="Lay, Laura" userId="3e17ffca-3d2d-4f17-aa87-aa21053628e7" providerId="ADAL" clId="{E3693806-9070-4885-BF5E-E48385C3BF0F}" dt="2021-07-01T20:27:53.088" v="0"/>
            <ac:spMkLst>
              <pc:docMk/>
              <pc:sldMasterMk cId="0" sldId="2147483741"/>
              <pc:sldLayoutMk cId="0" sldId="2147483711"/>
              <ac:spMk id="355" creationId="{00000000-0000-0000-0000-000000000000}"/>
            </ac:spMkLst>
          </pc:spChg>
          <pc:spChg chg="mod">
            <ac:chgData name="Lay, Laura" userId="3e17ffca-3d2d-4f17-aa87-aa21053628e7" providerId="ADAL" clId="{E3693806-9070-4885-BF5E-E48385C3BF0F}" dt="2021-07-01T20:27:53.088" v="0"/>
            <ac:spMkLst>
              <pc:docMk/>
              <pc:sldMasterMk cId="0" sldId="2147483741"/>
              <pc:sldLayoutMk cId="0" sldId="2147483711"/>
              <ac:spMk id="356" creationId="{00000000-0000-0000-0000-000000000000}"/>
            </ac:spMkLst>
          </pc:spChg>
          <pc:spChg chg="mod">
            <ac:chgData name="Lay, Laura" userId="3e17ffca-3d2d-4f17-aa87-aa21053628e7" providerId="ADAL" clId="{E3693806-9070-4885-BF5E-E48385C3BF0F}" dt="2021-07-01T20:27:53.088" v="0"/>
            <ac:spMkLst>
              <pc:docMk/>
              <pc:sldMasterMk cId="0" sldId="2147483741"/>
              <pc:sldLayoutMk cId="0" sldId="2147483711"/>
              <ac:spMk id="358" creationId="{00000000-0000-0000-0000-000000000000}"/>
            </ac:spMkLst>
          </pc:spChg>
          <pc:picChg chg="mod">
            <ac:chgData name="Lay, Laura" userId="3e17ffca-3d2d-4f17-aa87-aa21053628e7" providerId="ADAL" clId="{E3693806-9070-4885-BF5E-E48385C3BF0F}" dt="2021-07-01T20:27:53.088" v="0"/>
            <ac:picMkLst>
              <pc:docMk/>
              <pc:sldMasterMk cId="0" sldId="2147483741"/>
              <pc:sldLayoutMk cId="0" sldId="2147483711"/>
              <ac:picMk id="354" creationId="{00000000-0000-0000-0000-000000000000}"/>
            </ac:picMkLst>
          </pc:picChg>
          <pc:picChg chg="mod">
            <ac:chgData name="Lay, Laura" userId="3e17ffca-3d2d-4f17-aa87-aa21053628e7" providerId="ADAL" clId="{E3693806-9070-4885-BF5E-E48385C3BF0F}" dt="2021-07-01T20:27:53.088" v="0"/>
            <ac:picMkLst>
              <pc:docMk/>
              <pc:sldMasterMk cId="0" sldId="2147483741"/>
              <pc:sldLayoutMk cId="0" sldId="2147483711"/>
              <ac:picMk id="357" creationId="{00000000-0000-0000-0000-000000000000}"/>
            </ac:picMkLst>
          </pc:picChg>
          <pc:picChg chg="mod">
            <ac:chgData name="Lay, Laura" userId="3e17ffca-3d2d-4f17-aa87-aa21053628e7" providerId="ADAL" clId="{E3693806-9070-4885-BF5E-E48385C3BF0F}" dt="2021-07-01T20:27:53.088" v="0"/>
            <ac:picMkLst>
              <pc:docMk/>
              <pc:sldMasterMk cId="0" sldId="2147483741"/>
              <pc:sldLayoutMk cId="0" sldId="2147483711"/>
              <ac:picMk id="359" creationId="{00000000-0000-0000-0000-000000000000}"/>
            </ac:picMkLst>
          </pc:picChg>
        </pc:sldLayoutChg>
        <pc:sldLayoutChg chg="modSp setBg">
          <pc:chgData name="Lay, Laura" userId="3e17ffca-3d2d-4f17-aa87-aa21053628e7" providerId="ADAL" clId="{E3693806-9070-4885-BF5E-E48385C3BF0F}" dt="2021-07-01T20:31:14.589" v="1"/>
          <pc:sldLayoutMkLst>
            <pc:docMk/>
            <pc:sldMasterMk cId="0" sldId="2147483741"/>
            <pc:sldLayoutMk cId="0" sldId="2147483712"/>
          </pc:sldLayoutMkLst>
          <pc:spChg chg="mod">
            <ac:chgData name="Lay, Laura" userId="3e17ffca-3d2d-4f17-aa87-aa21053628e7" providerId="ADAL" clId="{E3693806-9070-4885-BF5E-E48385C3BF0F}" dt="2021-07-01T20:27:53.088" v="0"/>
            <ac:spMkLst>
              <pc:docMk/>
              <pc:sldMasterMk cId="0" sldId="2147483741"/>
              <pc:sldLayoutMk cId="0" sldId="2147483712"/>
              <ac:spMk id="362" creationId="{00000000-0000-0000-0000-000000000000}"/>
            </ac:spMkLst>
          </pc:spChg>
          <pc:spChg chg="mod">
            <ac:chgData name="Lay, Laura" userId="3e17ffca-3d2d-4f17-aa87-aa21053628e7" providerId="ADAL" clId="{E3693806-9070-4885-BF5E-E48385C3BF0F}" dt="2021-07-01T20:27:53.088" v="0"/>
            <ac:spMkLst>
              <pc:docMk/>
              <pc:sldMasterMk cId="0" sldId="2147483741"/>
              <pc:sldLayoutMk cId="0" sldId="2147483712"/>
              <ac:spMk id="363" creationId="{00000000-0000-0000-0000-000000000000}"/>
            </ac:spMkLst>
          </pc:spChg>
          <pc:spChg chg="mod">
            <ac:chgData name="Lay, Laura" userId="3e17ffca-3d2d-4f17-aa87-aa21053628e7" providerId="ADAL" clId="{E3693806-9070-4885-BF5E-E48385C3BF0F}" dt="2021-07-01T20:27:53.088" v="0"/>
            <ac:spMkLst>
              <pc:docMk/>
              <pc:sldMasterMk cId="0" sldId="2147483741"/>
              <pc:sldLayoutMk cId="0" sldId="2147483712"/>
              <ac:spMk id="365" creationId="{00000000-0000-0000-0000-000000000000}"/>
            </ac:spMkLst>
          </pc:spChg>
          <pc:picChg chg="mod">
            <ac:chgData name="Lay, Laura" userId="3e17ffca-3d2d-4f17-aa87-aa21053628e7" providerId="ADAL" clId="{E3693806-9070-4885-BF5E-E48385C3BF0F}" dt="2021-07-01T20:27:53.088" v="0"/>
            <ac:picMkLst>
              <pc:docMk/>
              <pc:sldMasterMk cId="0" sldId="2147483741"/>
              <pc:sldLayoutMk cId="0" sldId="2147483712"/>
              <ac:picMk id="361" creationId="{00000000-0000-0000-0000-000000000000}"/>
            </ac:picMkLst>
          </pc:picChg>
          <pc:picChg chg="mod">
            <ac:chgData name="Lay, Laura" userId="3e17ffca-3d2d-4f17-aa87-aa21053628e7" providerId="ADAL" clId="{E3693806-9070-4885-BF5E-E48385C3BF0F}" dt="2021-07-01T20:27:53.088" v="0"/>
            <ac:picMkLst>
              <pc:docMk/>
              <pc:sldMasterMk cId="0" sldId="2147483741"/>
              <pc:sldLayoutMk cId="0" sldId="2147483712"/>
              <ac:picMk id="364" creationId="{00000000-0000-0000-0000-000000000000}"/>
            </ac:picMkLst>
          </pc:picChg>
          <pc:picChg chg="mod">
            <ac:chgData name="Lay, Laura" userId="3e17ffca-3d2d-4f17-aa87-aa21053628e7" providerId="ADAL" clId="{E3693806-9070-4885-BF5E-E48385C3BF0F}" dt="2021-07-01T20:27:53.088" v="0"/>
            <ac:picMkLst>
              <pc:docMk/>
              <pc:sldMasterMk cId="0" sldId="2147483741"/>
              <pc:sldLayoutMk cId="0" sldId="2147483712"/>
              <ac:picMk id="366" creationId="{00000000-0000-0000-0000-000000000000}"/>
            </ac:picMkLst>
          </pc:picChg>
        </pc:sldLayoutChg>
        <pc:sldLayoutChg chg="modSp setBg">
          <pc:chgData name="Lay, Laura" userId="3e17ffca-3d2d-4f17-aa87-aa21053628e7" providerId="ADAL" clId="{E3693806-9070-4885-BF5E-E48385C3BF0F}" dt="2021-07-01T20:31:14.589" v="1"/>
          <pc:sldLayoutMkLst>
            <pc:docMk/>
            <pc:sldMasterMk cId="0" sldId="2147483741"/>
            <pc:sldLayoutMk cId="0" sldId="2147483713"/>
          </pc:sldLayoutMkLst>
          <pc:spChg chg="mod">
            <ac:chgData name="Lay, Laura" userId="3e17ffca-3d2d-4f17-aa87-aa21053628e7" providerId="ADAL" clId="{E3693806-9070-4885-BF5E-E48385C3BF0F}" dt="2021-07-01T20:27:53.088" v="0"/>
            <ac:spMkLst>
              <pc:docMk/>
              <pc:sldMasterMk cId="0" sldId="2147483741"/>
              <pc:sldLayoutMk cId="0" sldId="2147483713"/>
              <ac:spMk id="369" creationId="{00000000-0000-0000-0000-000000000000}"/>
            </ac:spMkLst>
          </pc:spChg>
          <pc:spChg chg="mod">
            <ac:chgData name="Lay, Laura" userId="3e17ffca-3d2d-4f17-aa87-aa21053628e7" providerId="ADAL" clId="{E3693806-9070-4885-BF5E-E48385C3BF0F}" dt="2021-07-01T20:27:53.088" v="0"/>
            <ac:spMkLst>
              <pc:docMk/>
              <pc:sldMasterMk cId="0" sldId="2147483741"/>
              <pc:sldLayoutMk cId="0" sldId="2147483713"/>
              <ac:spMk id="370" creationId="{00000000-0000-0000-0000-000000000000}"/>
            </ac:spMkLst>
          </pc:spChg>
          <pc:spChg chg="mod">
            <ac:chgData name="Lay, Laura" userId="3e17ffca-3d2d-4f17-aa87-aa21053628e7" providerId="ADAL" clId="{E3693806-9070-4885-BF5E-E48385C3BF0F}" dt="2021-07-01T20:27:53.088" v="0"/>
            <ac:spMkLst>
              <pc:docMk/>
              <pc:sldMasterMk cId="0" sldId="2147483741"/>
              <pc:sldLayoutMk cId="0" sldId="2147483713"/>
              <ac:spMk id="372" creationId="{00000000-0000-0000-0000-000000000000}"/>
            </ac:spMkLst>
          </pc:spChg>
          <pc:picChg chg="mod">
            <ac:chgData name="Lay, Laura" userId="3e17ffca-3d2d-4f17-aa87-aa21053628e7" providerId="ADAL" clId="{E3693806-9070-4885-BF5E-E48385C3BF0F}" dt="2021-07-01T20:27:53.088" v="0"/>
            <ac:picMkLst>
              <pc:docMk/>
              <pc:sldMasterMk cId="0" sldId="2147483741"/>
              <pc:sldLayoutMk cId="0" sldId="2147483713"/>
              <ac:picMk id="368" creationId="{00000000-0000-0000-0000-000000000000}"/>
            </ac:picMkLst>
          </pc:picChg>
          <pc:picChg chg="mod">
            <ac:chgData name="Lay, Laura" userId="3e17ffca-3d2d-4f17-aa87-aa21053628e7" providerId="ADAL" clId="{E3693806-9070-4885-BF5E-E48385C3BF0F}" dt="2021-07-01T20:27:53.088" v="0"/>
            <ac:picMkLst>
              <pc:docMk/>
              <pc:sldMasterMk cId="0" sldId="2147483741"/>
              <pc:sldLayoutMk cId="0" sldId="2147483713"/>
              <ac:picMk id="371" creationId="{00000000-0000-0000-0000-000000000000}"/>
            </ac:picMkLst>
          </pc:picChg>
          <pc:picChg chg="mod">
            <ac:chgData name="Lay, Laura" userId="3e17ffca-3d2d-4f17-aa87-aa21053628e7" providerId="ADAL" clId="{E3693806-9070-4885-BF5E-E48385C3BF0F}" dt="2021-07-01T20:27:53.088" v="0"/>
            <ac:picMkLst>
              <pc:docMk/>
              <pc:sldMasterMk cId="0" sldId="2147483741"/>
              <pc:sldLayoutMk cId="0" sldId="2147483713"/>
              <ac:picMk id="373" creationId="{00000000-0000-0000-0000-000000000000}"/>
            </ac:picMkLst>
          </pc:picChg>
        </pc:sldLayoutChg>
        <pc:sldLayoutChg chg="modSp setBg">
          <pc:chgData name="Lay, Laura" userId="3e17ffca-3d2d-4f17-aa87-aa21053628e7" providerId="ADAL" clId="{E3693806-9070-4885-BF5E-E48385C3BF0F}" dt="2021-07-01T20:31:14.589" v="1"/>
          <pc:sldLayoutMkLst>
            <pc:docMk/>
            <pc:sldMasterMk cId="0" sldId="2147483741"/>
            <pc:sldLayoutMk cId="0" sldId="2147483714"/>
          </pc:sldLayoutMkLst>
          <pc:spChg chg="mod">
            <ac:chgData name="Lay, Laura" userId="3e17ffca-3d2d-4f17-aa87-aa21053628e7" providerId="ADAL" clId="{E3693806-9070-4885-BF5E-E48385C3BF0F}" dt="2021-07-01T20:27:53.088" v="0"/>
            <ac:spMkLst>
              <pc:docMk/>
              <pc:sldMasterMk cId="0" sldId="2147483741"/>
              <pc:sldLayoutMk cId="0" sldId="2147483714"/>
              <ac:spMk id="376" creationId="{00000000-0000-0000-0000-000000000000}"/>
            </ac:spMkLst>
          </pc:spChg>
          <pc:spChg chg="mod">
            <ac:chgData name="Lay, Laura" userId="3e17ffca-3d2d-4f17-aa87-aa21053628e7" providerId="ADAL" clId="{E3693806-9070-4885-BF5E-E48385C3BF0F}" dt="2021-07-01T20:27:53.088" v="0"/>
            <ac:spMkLst>
              <pc:docMk/>
              <pc:sldMasterMk cId="0" sldId="2147483741"/>
              <pc:sldLayoutMk cId="0" sldId="2147483714"/>
              <ac:spMk id="377" creationId="{00000000-0000-0000-0000-000000000000}"/>
            </ac:spMkLst>
          </pc:spChg>
          <pc:spChg chg="mod">
            <ac:chgData name="Lay, Laura" userId="3e17ffca-3d2d-4f17-aa87-aa21053628e7" providerId="ADAL" clId="{E3693806-9070-4885-BF5E-E48385C3BF0F}" dt="2021-07-01T20:27:53.088" v="0"/>
            <ac:spMkLst>
              <pc:docMk/>
              <pc:sldMasterMk cId="0" sldId="2147483741"/>
              <pc:sldLayoutMk cId="0" sldId="2147483714"/>
              <ac:spMk id="379" creationId="{00000000-0000-0000-0000-000000000000}"/>
            </ac:spMkLst>
          </pc:spChg>
          <pc:picChg chg="mod">
            <ac:chgData name="Lay, Laura" userId="3e17ffca-3d2d-4f17-aa87-aa21053628e7" providerId="ADAL" clId="{E3693806-9070-4885-BF5E-E48385C3BF0F}" dt="2021-07-01T20:27:53.088" v="0"/>
            <ac:picMkLst>
              <pc:docMk/>
              <pc:sldMasterMk cId="0" sldId="2147483741"/>
              <pc:sldLayoutMk cId="0" sldId="2147483714"/>
              <ac:picMk id="375" creationId="{00000000-0000-0000-0000-000000000000}"/>
            </ac:picMkLst>
          </pc:picChg>
          <pc:picChg chg="mod">
            <ac:chgData name="Lay, Laura" userId="3e17ffca-3d2d-4f17-aa87-aa21053628e7" providerId="ADAL" clId="{E3693806-9070-4885-BF5E-E48385C3BF0F}" dt="2021-07-01T20:27:53.088" v="0"/>
            <ac:picMkLst>
              <pc:docMk/>
              <pc:sldMasterMk cId="0" sldId="2147483741"/>
              <pc:sldLayoutMk cId="0" sldId="2147483714"/>
              <ac:picMk id="378" creationId="{00000000-0000-0000-0000-000000000000}"/>
            </ac:picMkLst>
          </pc:picChg>
          <pc:picChg chg="mod">
            <ac:chgData name="Lay, Laura" userId="3e17ffca-3d2d-4f17-aa87-aa21053628e7" providerId="ADAL" clId="{E3693806-9070-4885-BF5E-E48385C3BF0F}" dt="2021-07-01T20:27:53.088" v="0"/>
            <ac:picMkLst>
              <pc:docMk/>
              <pc:sldMasterMk cId="0" sldId="2147483741"/>
              <pc:sldLayoutMk cId="0" sldId="2147483714"/>
              <ac:picMk id="380" creationId="{00000000-0000-0000-0000-000000000000}"/>
            </ac:picMkLst>
          </pc:picChg>
        </pc:sldLayoutChg>
        <pc:sldLayoutChg chg="modSp setBg">
          <pc:chgData name="Lay, Laura" userId="3e17ffca-3d2d-4f17-aa87-aa21053628e7" providerId="ADAL" clId="{E3693806-9070-4885-BF5E-E48385C3BF0F}" dt="2021-07-01T20:31:14.589" v="1"/>
          <pc:sldLayoutMkLst>
            <pc:docMk/>
            <pc:sldMasterMk cId="0" sldId="2147483741"/>
            <pc:sldLayoutMk cId="0" sldId="2147483715"/>
          </pc:sldLayoutMkLst>
          <pc:spChg chg="mod">
            <ac:chgData name="Lay, Laura" userId="3e17ffca-3d2d-4f17-aa87-aa21053628e7" providerId="ADAL" clId="{E3693806-9070-4885-BF5E-E48385C3BF0F}" dt="2021-07-01T20:27:53.088" v="0"/>
            <ac:spMkLst>
              <pc:docMk/>
              <pc:sldMasterMk cId="0" sldId="2147483741"/>
              <pc:sldLayoutMk cId="0" sldId="2147483715"/>
              <ac:spMk id="383" creationId="{00000000-0000-0000-0000-000000000000}"/>
            </ac:spMkLst>
          </pc:spChg>
          <pc:spChg chg="mod">
            <ac:chgData name="Lay, Laura" userId="3e17ffca-3d2d-4f17-aa87-aa21053628e7" providerId="ADAL" clId="{E3693806-9070-4885-BF5E-E48385C3BF0F}" dt="2021-07-01T20:27:53.088" v="0"/>
            <ac:spMkLst>
              <pc:docMk/>
              <pc:sldMasterMk cId="0" sldId="2147483741"/>
              <pc:sldLayoutMk cId="0" sldId="2147483715"/>
              <ac:spMk id="384" creationId="{00000000-0000-0000-0000-000000000000}"/>
            </ac:spMkLst>
          </pc:spChg>
          <pc:spChg chg="mod">
            <ac:chgData name="Lay, Laura" userId="3e17ffca-3d2d-4f17-aa87-aa21053628e7" providerId="ADAL" clId="{E3693806-9070-4885-BF5E-E48385C3BF0F}" dt="2021-07-01T20:27:53.088" v="0"/>
            <ac:spMkLst>
              <pc:docMk/>
              <pc:sldMasterMk cId="0" sldId="2147483741"/>
              <pc:sldLayoutMk cId="0" sldId="2147483715"/>
              <ac:spMk id="386" creationId="{00000000-0000-0000-0000-000000000000}"/>
            </ac:spMkLst>
          </pc:spChg>
          <pc:picChg chg="mod">
            <ac:chgData name="Lay, Laura" userId="3e17ffca-3d2d-4f17-aa87-aa21053628e7" providerId="ADAL" clId="{E3693806-9070-4885-BF5E-E48385C3BF0F}" dt="2021-07-01T20:27:53.088" v="0"/>
            <ac:picMkLst>
              <pc:docMk/>
              <pc:sldMasterMk cId="0" sldId="2147483741"/>
              <pc:sldLayoutMk cId="0" sldId="2147483715"/>
              <ac:picMk id="382" creationId="{00000000-0000-0000-0000-000000000000}"/>
            </ac:picMkLst>
          </pc:picChg>
          <pc:picChg chg="mod">
            <ac:chgData name="Lay, Laura" userId="3e17ffca-3d2d-4f17-aa87-aa21053628e7" providerId="ADAL" clId="{E3693806-9070-4885-BF5E-E48385C3BF0F}" dt="2021-07-01T20:27:53.088" v="0"/>
            <ac:picMkLst>
              <pc:docMk/>
              <pc:sldMasterMk cId="0" sldId="2147483741"/>
              <pc:sldLayoutMk cId="0" sldId="2147483715"/>
              <ac:picMk id="385" creationId="{00000000-0000-0000-0000-000000000000}"/>
            </ac:picMkLst>
          </pc:picChg>
          <pc:picChg chg="mod">
            <ac:chgData name="Lay, Laura" userId="3e17ffca-3d2d-4f17-aa87-aa21053628e7" providerId="ADAL" clId="{E3693806-9070-4885-BF5E-E48385C3BF0F}" dt="2021-07-01T20:27:53.088" v="0"/>
            <ac:picMkLst>
              <pc:docMk/>
              <pc:sldMasterMk cId="0" sldId="2147483741"/>
              <pc:sldLayoutMk cId="0" sldId="2147483715"/>
              <ac:picMk id="387" creationId="{00000000-0000-0000-0000-000000000000}"/>
            </ac:picMkLst>
          </pc:picChg>
        </pc:sldLayoutChg>
        <pc:sldLayoutChg chg="modSp setBg">
          <pc:chgData name="Lay, Laura" userId="3e17ffca-3d2d-4f17-aa87-aa21053628e7" providerId="ADAL" clId="{E3693806-9070-4885-BF5E-E48385C3BF0F}" dt="2021-07-01T20:31:14.589" v="1"/>
          <pc:sldLayoutMkLst>
            <pc:docMk/>
            <pc:sldMasterMk cId="0" sldId="2147483741"/>
            <pc:sldLayoutMk cId="0" sldId="2147483716"/>
          </pc:sldLayoutMkLst>
          <pc:spChg chg="mod">
            <ac:chgData name="Lay, Laura" userId="3e17ffca-3d2d-4f17-aa87-aa21053628e7" providerId="ADAL" clId="{E3693806-9070-4885-BF5E-E48385C3BF0F}" dt="2021-07-01T20:27:53.088" v="0"/>
            <ac:spMkLst>
              <pc:docMk/>
              <pc:sldMasterMk cId="0" sldId="2147483741"/>
              <pc:sldLayoutMk cId="0" sldId="2147483716"/>
              <ac:spMk id="389" creationId="{00000000-0000-0000-0000-000000000000}"/>
            </ac:spMkLst>
          </pc:spChg>
          <pc:spChg chg="mod">
            <ac:chgData name="Lay, Laura" userId="3e17ffca-3d2d-4f17-aa87-aa21053628e7" providerId="ADAL" clId="{E3693806-9070-4885-BF5E-E48385C3BF0F}" dt="2021-07-01T20:27:53.088" v="0"/>
            <ac:spMkLst>
              <pc:docMk/>
              <pc:sldMasterMk cId="0" sldId="2147483741"/>
              <pc:sldLayoutMk cId="0" sldId="2147483716"/>
              <ac:spMk id="390" creationId="{00000000-0000-0000-0000-000000000000}"/>
            </ac:spMkLst>
          </pc:spChg>
        </pc:sldLayoutChg>
      </pc:sldMasterChg>
      <pc:sldMasterChg chg="modSp setBg delSldLayout modSldLayout">
        <pc:chgData name="Lay, Laura" userId="3e17ffca-3d2d-4f17-aa87-aa21053628e7" providerId="ADAL" clId="{E3693806-9070-4885-BF5E-E48385C3BF0F}" dt="2021-07-01T20:37:32.506" v="15" actId="47"/>
        <pc:sldMasterMkLst>
          <pc:docMk/>
          <pc:sldMasterMk cId="0" sldId="2147483742"/>
        </pc:sldMasterMkLst>
        <pc:spChg chg="mod">
          <ac:chgData name="Lay, Laura" userId="3e17ffca-3d2d-4f17-aa87-aa21053628e7" providerId="ADAL" clId="{E3693806-9070-4885-BF5E-E48385C3BF0F}" dt="2021-07-01T20:27:53.088" v="0"/>
          <ac:spMkLst>
            <pc:docMk/>
            <pc:sldMasterMk cId="0" sldId="2147483742"/>
            <ac:spMk id="392" creationId="{00000000-0000-0000-0000-000000000000}"/>
          </ac:spMkLst>
        </pc:spChg>
        <pc:spChg chg="mod">
          <ac:chgData name="Lay, Laura" userId="3e17ffca-3d2d-4f17-aa87-aa21053628e7" providerId="ADAL" clId="{E3693806-9070-4885-BF5E-E48385C3BF0F}" dt="2021-07-01T20:27:53.088" v="0"/>
          <ac:spMkLst>
            <pc:docMk/>
            <pc:sldMasterMk cId="0" sldId="2147483742"/>
            <ac:spMk id="393" creationId="{00000000-0000-0000-0000-000000000000}"/>
          </ac:spMkLst>
        </pc:spChg>
        <pc:spChg chg="mod">
          <ac:chgData name="Lay, Laura" userId="3e17ffca-3d2d-4f17-aa87-aa21053628e7" providerId="ADAL" clId="{E3693806-9070-4885-BF5E-E48385C3BF0F}" dt="2021-07-01T20:27:53.088" v="0"/>
          <ac:spMkLst>
            <pc:docMk/>
            <pc:sldMasterMk cId="0" sldId="2147483742"/>
            <ac:spMk id="394" creationId="{00000000-0000-0000-0000-000000000000}"/>
          </ac:spMkLst>
        </pc:spChg>
        <pc:spChg chg="mod">
          <ac:chgData name="Lay, Laura" userId="3e17ffca-3d2d-4f17-aa87-aa21053628e7" providerId="ADAL" clId="{E3693806-9070-4885-BF5E-E48385C3BF0F}" dt="2021-07-01T20:27:53.088" v="0"/>
          <ac:spMkLst>
            <pc:docMk/>
            <pc:sldMasterMk cId="0" sldId="2147483742"/>
            <ac:spMk id="395" creationId="{00000000-0000-0000-0000-000000000000}"/>
          </ac:spMkLst>
        </pc:spChg>
        <pc:spChg chg="mod">
          <ac:chgData name="Lay, Laura" userId="3e17ffca-3d2d-4f17-aa87-aa21053628e7" providerId="ADAL" clId="{E3693806-9070-4885-BF5E-E48385C3BF0F}" dt="2021-07-01T20:27:53.088" v="0"/>
          <ac:spMkLst>
            <pc:docMk/>
            <pc:sldMasterMk cId="0" sldId="2147483742"/>
            <ac:spMk id="396" creationId="{00000000-0000-0000-0000-000000000000}"/>
          </ac:spMkLst>
        </pc:spChg>
        <pc:sldLayoutChg chg="modSp del setBg">
          <pc:chgData name="Lay, Laura" userId="3e17ffca-3d2d-4f17-aa87-aa21053628e7" providerId="ADAL" clId="{E3693806-9070-4885-BF5E-E48385C3BF0F}" dt="2021-07-01T20:37:32.506" v="15" actId="47"/>
          <pc:sldLayoutMkLst>
            <pc:docMk/>
            <pc:sldMasterMk cId="0" sldId="2147483742"/>
            <pc:sldLayoutMk cId="0" sldId="2147483717"/>
          </pc:sldLayoutMkLst>
          <pc:spChg chg="mod">
            <ac:chgData name="Lay, Laura" userId="3e17ffca-3d2d-4f17-aa87-aa21053628e7" providerId="ADAL" clId="{E3693806-9070-4885-BF5E-E48385C3BF0F}" dt="2021-07-01T20:27:53.088" v="0"/>
            <ac:spMkLst>
              <pc:docMk/>
              <pc:sldMasterMk cId="0" sldId="2147483742"/>
              <pc:sldLayoutMk cId="0" sldId="2147483717"/>
              <ac:spMk id="399" creationId="{00000000-0000-0000-0000-000000000000}"/>
            </ac:spMkLst>
          </pc:spChg>
          <pc:spChg chg="mod">
            <ac:chgData name="Lay, Laura" userId="3e17ffca-3d2d-4f17-aa87-aa21053628e7" providerId="ADAL" clId="{E3693806-9070-4885-BF5E-E48385C3BF0F}" dt="2021-07-01T20:27:53.088" v="0"/>
            <ac:spMkLst>
              <pc:docMk/>
              <pc:sldMasterMk cId="0" sldId="2147483742"/>
              <pc:sldLayoutMk cId="0" sldId="2147483717"/>
              <ac:spMk id="400" creationId="{00000000-0000-0000-0000-000000000000}"/>
            </ac:spMkLst>
          </pc:spChg>
          <pc:spChg chg="mod">
            <ac:chgData name="Lay, Laura" userId="3e17ffca-3d2d-4f17-aa87-aa21053628e7" providerId="ADAL" clId="{E3693806-9070-4885-BF5E-E48385C3BF0F}" dt="2021-07-01T20:27:53.088" v="0"/>
            <ac:spMkLst>
              <pc:docMk/>
              <pc:sldMasterMk cId="0" sldId="2147483742"/>
              <pc:sldLayoutMk cId="0" sldId="2147483717"/>
              <ac:spMk id="401" creationId="{00000000-0000-0000-0000-000000000000}"/>
            </ac:spMkLst>
          </pc:spChg>
          <pc:picChg chg="mod">
            <ac:chgData name="Lay, Laura" userId="3e17ffca-3d2d-4f17-aa87-aa21053628e7" providerId="ADAL" clId="{E3693806-9070-4885-BF5E-E48385C3BF0F}" dt="2021-07-01T20:27:53.088" v="0"/>
            <ac:picMkLst>
              <pc:docMk/>
              <pc:sldMasterMk cId="0" sldId="2147483742"/>
              <pc:sldLayoutMk cId="0" sldId="2147483717"/>
              <ac:picMk id="398" creationId="{00000000-0000-0000-0000-000000000000}"/>
            </ac:picMkLst>
          </pc:picChg>
          <pc:picChg chg="mod">
            <ac:chgData name="Lay, Laura" userId="3e17ffca-3d2d-4f17-aa87-aa21053628e7" providerId="ADAL" clId="{E3693806-9070-4885-BF5E-E48385C3BF0F}" dt="2021-07-01T20:27:53.088" v="0"/>
            <ac:picMkLst>
              <pc:docMk/>
              <pc:sldMasterMk cId="0" sldId="2147483742"/>
              <pc:sldLayoutMk cId="0" sldId="2147483717"/>
              <ac:picMk id="402" creationId="{00000000-0000-0000-0000-000000000000}"/>
            </ac:picMkLst>
          </pc:picChg>
        </pc:sldLayoutChg>
        <pc:sldLayoutChg chg="modSp setBg">
          <pc:chgData name="Lay, Laura" userId="3e17ffca-3d2d-4f17-aa87-aa21053628e7" providerId="ADAL" clId="{E3693806-9070-4885-BF5E-E48385C3BF0F}" dt="2021-07-01T20:31:14.589" v="1"/>
          <pc:sldLayoutMkLst>
            <pc:docMk/>
            <pc:sldMasterMk cId="0" sldId="2147483742"/>
            <pc:sldLayoutMk cId="0" sldId="2147483718"/>
          </pc:sldLayoutMkLst>
          <pc:spChg chg="mod">
            <ac:chgData name="Lay, Laura" userId="3e17ffca-3d2d-4f17-aa87-aa21053628e7" providerId="ADAL" clId="{E3693806-9070-4885-BF5E-E48385C3BF0F}" dt="2021-07-01T20:27:53.088" v="0"/>
            <ac:spMkLst>
              <pc:docMk/>
              <pc:sldMasterMk cId="0" sldId="2147483742"/>
              <pc:sldLayoutMk cId="0" sldId="2147483718"/>
              <ac:spMk id="405" creationId="{00000000-0000-0000-0000-000000000000}"/>
            </ac:spMkLst>
          </pc:spChg>
          <pc:spChg chg="mod">
            <ac:chgData name="Lay, Laura" userId="3e17ffca-3d2d-4f17-aa87-aa21053628e7" providerId="ADAL" clId="{E3693806-9070-4885-BF5E-E48385C3BF0F}" dt="2021-07-01T20:27:53.088" v="0"/>
            <ac:spMkLst>
              <pc:docMk/>
              <pc:sldMasterMk cId="0" sldId="2147483742"/>
              <pc:sldLayoutMk cId="0" sldId="2147483718"/>
              <ac:spMk id="406" creationId="{00000000-0000-0000-0000-000000000000}"/>
            </ac:spMkLst>
          </pc:spChg>
          <pc:picChg chg="mod">
            <ac:chgData name="Lay, Laura" userId="3e17ffca-3d2d-4f17-aa87-aa21053628e7" providerId="ADAL" clId="{E3693806-9070-4885-BF5E-E48385C3BF0F}" dt="2021-07-01T20:27:53.088" v="0"/>
            <ac:picMkLst>
              <pc:docMk/>
              <pc:sldMasterMk cId="0" sldId="2147483742"/>
              <pc:sldLayoutMk cId="0" sldId="2147483718"/>
              <ac:picMk id="404" creationId="{00000000-0000-0000-0000-000000000000}"/>
            </ac:picMkLst>
          </pc:picChg>
          <pc:picChg chg="mod">
            <ac:chgData name="Lay, Laura" userId="3e17ffca-3d2d-4f17-aa87-aa21053628e7" providerId="ADAL" clId="{E3693806-9070-4885-BF5E-E48385C3BF0F}" dt="2021-07-01T20:27:53.088" v="0"/>
            <ac:picMkLst>
              <pc:docMk/>
              <pc:sldMasterMk cId="0" sldId="2147483742"/>
              <pc:sldLayoutMk cId="0" sldId="2147483718"/>
              <ac:picMk id="407" creationId="{00000000-0000-0000-0000-000000000000}"/>
            </ac:picMkLst>
          </pc:picChg>
        </pc:sldLayoutChg>
        <pc:sldLayoutChg chg="modSp setBg">
          <pc:chgData name="Lay, Laura" userId="3e17ffca-3d2d-4f17-aa87-aa21053628e7" providerId="ADAL" clId="{E3693806-9070-4885-BF5E-E48385C3BF0F}" dt="2021-07-01T20:31:14.589" v="1"/>
          <pc:sldLayoutMkLst>
            <pc:docMk/>
            <pc:sldMasterMk cId="0" sldId="2147483742"/>
            <pc:sldLayoutMk cId="0" sldId="2147483719"/>
          </pc:sldLayoutMkLst>
          <pc:spChg chg="mod">
            <ac:chgData name="Lay, Laura" userId="3e17ffca-3d2d-4f17-aa87-aa21053628e7" providerId="ADAL" clId="{E3693806-9070-4885-BF5E-E48385C3BF0F}" dt="2021-07-01T20:27:53.088" v="0"/>
            <ac:spMkLst>
              <pc:docMk/>
              <pc:sldMasterMk cId="0" sldId="2147483742"/>
              <pc:sldLayoutMk cId="0" sldId="2147483719"/>
              <ac:spMk id="410" creationId="{00000000-0000-0000-0000-000000000000}"/>
            </ac:spMkLst>
          </pc:spChg>
          <pc:spChg chg="mod">
            <ac:chgData name="Lay, Laura" userId="3e17ffca-3d2d-4f17-aa87-aa21053628e7" providerId="ADAL" clId="{E3693806-9070-4885-BF5E-E48385C3BF0F}" dt="2021-07-01T20:27:53.088" v="0"/>
            <ac:spMkLst>
              <pc:docMk/>
              <pc:sldMasterMk cId="0" sldId="2147483742"/>
              <pc:sldLayoutMk cId="0" sldId="2147483719"/>
              <ac:spMk id="411" creationId="{00000000-0000-0000-0000-000000000000}"/>
            </ac:spMkLst>
          </pc:spChg>
          <pc:picChg chg="mod">
            <ac:chgData name="Lay, Laura" userId="3e17ffca-3d2d-4f17-aa87-aa21053628e7" providerId="ADAL" clId="{E3693806-9070-4885-BF5E-E48385C3BF0F}" dt="2021-07-01T20:27:53.088" v="0"/>
            <ac:picMkLst>
              <pc:docMk/>
              <pc:sldMasterMk cId="0" sldId="2147483742"/>
              <pc:sldLayoutMk cId="0" sldId="2147483719"/>
              <ac:picMk id="409" creationId="{00000000-0000-0000-0000-000000000000}"/>
            </ac:picMkLst>
          </pc:picChg>
          <pc:picChg chg="mod">
            <ac:chgData name="Lay, Laura" userId="3e17ffca-3d2d-4f17-aa87-aa21053628e7" providerId="ADAL" clId="{E3693806-9070-4885-BF5E-E48385C3BF0F}" dt="2021-07-01T20:27:53.088" v="0"/>
            <ac:picMkLst>
              <pc:docMk/>
              <pc:sldMasterMk cId="0" sldId="2147483742"/>
              <pc:sldLayoutMk cId="0" sldId="2147483719"/>
              <ac:picMk id="412" creationId="{00000000-0000-0000-0000-000000000000}"/>
            </ac:picMkLst>
          </pc:picChg>
        </pc:sldLayoutChg>
        <pc:sldLayoutChg chg="modSp setBg">
          <pc:chgData name="Lay, Laura" userId="3e17ffca-3d2d-4f17-aa87-aa21053628e7" providerId="ADAL" clId="{E3693806-9070-4885-BF5E-E48385C3BF0F}" dt="2021-07-01T20:31:14.589" v="1"/>
          <pc:sldLayoutMkLst>
            <pc:docMk/>
            <pc:sldMasterMk cId="0" sldId="2147483742"/>
            <pc:sldLayoutMk cId="0" sldId="2147483720"/>
          </pc:sldLayoutMkLst>
          <pc:spChg chg="mod">
            <ac:chgData name="Lay, Laura" userId="3e17ffca-3d2d-4f17-aa87-aa21053628e7" providerId="ADAL" clId="{E3693806-9070-4885-BF5E-E48385C3BF0F}" dt="2021-07-01T20:27:53.088" v="0"/>
            <ac:spMkLst>
              <pc:docMk/>
              <pc:sldMasterMk cId="0" sldId="2147483742"/>
              <pc:sldLayoutMk cId="0" sldId="2147483720"/>
              <ac:spMk id="415" creationId="{00000000-0000-0000-0000-000000000000}"/>
            </ac:spMkLst>
          </pc:spChg>
          <pc:spChg chg="mod">
            <ac:chgData name="Lay, Laura" userId="3e17ffca-3d2d-4f17-aa87-aa21053628e7" providerId="ADAL" clId="{E3693806-9070-4885-BF5E-E48385C3BF0F}" dt="2021-07-01T20:27:53.088" v="0"/>
            <ac:spMkLst>
              <pc:docMk/>
              <pc:sldMasterMk cId="0" sldId="2147483742"/>
              <pc:sldLayoutMk cId="0" sldId="2147483720"/>
              <ac:spMk id="416" creationId="{00000000-0000-0000-0000-000000000000}"/>
            </ac:spMkLst>
          </pc:spChg>
          <pc:spChg chg="mod">
            <ac:chgData name="Lay, Laura" userId="3e17ffca-3d2d-4f17-aa87-aa21053628e7" providerId="ADAL" clId="{E3693806-9070-4885-BF5E-E48385C3BF0F}" dt="2021-07-01T20:27:53.088" v="0"/>
            <ac:spMkLst>
              <pc:docMk/>
              <pc:sldMasterMk cId="0" sldId="2147483742"/>
              <pc:sldLayoutMk cId="0" sldId="2147483720"/>
              <ac:spMk id="417" creationId="{00000000-0000-0000-0000-000000000000}"/>
            </ac:spMkLst>
          </pc:spChg>
          <pc:picChg chg="mod">
            <ac:chgData name="Lay, Laura" userId="3e17ffca-3d2d-4f17-aa87-aa21053628e7" providerId="ADAL" clId="{E3693806-9070-4885-BF5E-E48385C3BF0F}" dt="2021-07-01T20:27:53.088" v="0"/>
            <ac:picMkLst>
              <pc:docMk/>
              <pc:sldMasterMk cId="0" sldId="2147483742"/>
              <pc:sldLayoutMk cId="0" sldId="2147483720"/>
              <ac:picMk id="414" creationId="{00000000-0000-0000-0000-000000000000}"/>
            </ac:picMkLst>
          </pc:picChg>
          <pc:picChg chg="mod">
            <ac:chgData name="Lay, Laura" userId="3e17ffca-3d2d-4f17-aa87-aa21053628e7" providerId="ADAL" clId="{E3693806-9070-4885-BF5E-E48385C3BF0F}" dt="2021-07-01T20:27:53.088" v="0"/>
            <ac:picMkLst>
              <pc:docMk/>
              <pc:sldMasterMk cId="0" sldId="2147483742"/>
              <pc:sldLayoutMk cId="0" sldId="2147483720"/>
              <ac:picMk id="418" creationId="{00000000-0000-0000-0000-000000000000}"/>
            </ac:picMkLst>
          </pc:picChg>
        </pc:sldLayoutChg>
        <pc:sldLayoutChg chg="modSp setBg">
          <pc:chgData name="Lay, Laura" userId="3e17ffca-3d2d-4f17-aa87-aa21053628e7" providerId="ADAL" clId="{E3693806-9070-4885-BF5E-E48385C3BF0F}" dt="2021-07-01T20:31:14.589" v="1"/>
          <pc:sldLayoutMkLst>
            <pc:docMk/>
            <pc:sldMasterMk cId="0" sldId="2147483742"/>
            <pc:sldLayoutMk cId="0" sldId="2147483721"/>
          </pc:sldLayoutMkLst>
          <pc:spChg chg="mod">
            <ac:chgData name="Lay, Laura" userId="3e17ffca-3d2d-4f17-aa87-aa21053628e7" providerId="ADAL" clId="{E3693806-9070-4885-BF5E-E48385C3BF0F}" dt="2021-07-01T20:27:53.088" v="0"/>
            <ac:spMkLst>
              <pc:docMk/>
              <pc:sldMasterMk cId="0" sldId="2147483742"/>
              <pc:sldLayoutMk cId="0" sldId="2147483721"/>
              <ac:spMk id="421" creationId="{00000000-0000-0000-0000-000000000000}"/>
            </ac:spMkLst>
          </pc:spChg>
          <pc:spChg chg="mod">
            <ac:chgData name="Lay, Laura" userId="3e17ffca-3d2d-4f17-aa87-aa21053628e7" providerId="ADAL" clId="{E3693806-9070-4885-BF5E-E48385C3BF0F}" dt="2021-07-01T20:27:53.088" v="0"/>
            <ac:spMkLst>
              <pc:docMk/>
              <pc:sldMasterMk cId="0" sldId="2147483742"/>
              <pc:sldLayoutMk cId="0" sldId="2147483721"/>
              <ac:spMk id="422" creationId="{00000000-0000-0000-0000-000000000000}"/>
            </ac:spMkLst>
          </pc:spChg>
          <pc:picChg chg="mod">
            <ac:chgData name="Lay, Laura" userId="3e17ffca-3d2d-4f17-aa87-aa21053628e7" providerId="ADAL" clId="{E3693806-9070-4885-BF5E-E48385C3BF0F}" dt="2021-07-01T20:27:53.088" v="0"/>
            <ac:picMkLst>
              <pc:docMk/>
              <pc:sldMasterMk cId="0" sldId="2147483742"/>
              <pc:sldLayoutMk cId="0" sldId="2147483721"/>
              <ac:picMk id="420" creationId="{00000000-0000-0000-0000-000000000000}"/>
            </ac:picMkLst>
          </pc:picChg>
          <pc:picChg chg="mod">
            <ac:chgData name="Lay, Laura" userId="3e17ffca-3d2d-4f17-aa87-aa21053628e7" providerId="ADAL" clId="{E3693806-9070-4885-BF5E-E48385C3BF0F}" dt="2021-07-01T20:27:53.088" v="0"/>
            <ac:picMkLst>
              <pc:docMk/>
              <pc:sldMasterMk cId="0" sldId="2147483742"/>
              <pc:sldLayoutMk cId="0" sldId="2147483721"/>
              <ac:picMk id="423" creationId="{00000000-0000-0000-0000-000000000000}"/>
            </ac:picMkLst>
          </pc:picChg>
        </pc:sldLayoutChg>
        <pc:sldLayoutChg chg="modSp setBg">
          <pc:chgData name="Lay, Laura" userId="3e17ffca-3d2d-4f17-aa87-aa21053628e7" providerId="ADAL" clId="{E3693806-9070-4885-BF5E-E48385C3BF0F}" dt="2021-07-01T20:31:14.589" v="1"/>
          <pc:sldLayoutMkLst>
            <pc:docMk/>
            <pc:sldMasterMk cId="0" sldId="2147483742"/>
            <pc:sldLayoutMk cId="0" sldId="2147483722"/>
          </pc:sldLayoutMkLst>
          <pc:spChg chg="mod">
            <ac:chgData name="Lay, Laura" userId="3e17ffca-3d2d-4f17-aa87-aa21053628e7" providerId="ADAL" clId="{E3693806-9070-4885-BF5E-E48385C3BF0F}" dt="2021-07-01T20:27:53.088" v="0"/>
            <ac:spMkLst>
              <pc:docMk/>
              <pc:sldMasterMk cId="0" sldId="2147483742"/>
              <pc:sldLayoutMk cId="0" sldId="2147483722"/>
              <ac:spMk id="426" creationId="{00000000-0000-0000-0000-000000000000}"/>
            </ac:spMkLst>
          </pc:spChg>
          <pc:spChg chg="mod">
            <ac:chgData name="Lay, Laura" userId="3e17ffca-3d2d-4f17-aa87-aa21053628e7" providerId="ADAL" clId="{E3693806-9070-4885-BF5E-E48385C3BF0F}" dt="2021-07-01T20:27:53.088" v="0"/>
            <ac:spMkLst>
              <pc:docMk/>
              <pc:sldMasterMk cId="0" sldId="2147483742"/>
              <pc:sldLayoutMk cId="0" sldId="2147483722"/>
              <ac:spMk id="427" creationId="{00000000-0000-0000-0000-000000000000}"/>
            </ac:spMkLst>
          </pc:spChg>
          <pc:spChg chg="mod">
            <ac:chgData name="Lay, Laura" userId="3e17ffca-3d2d-4f17-aa87-aa21053628e7" providerId="ADAL" clId="{E3693806-9070-4885-BF5E-E48385C3BF0F}" dt="2021-07-01T20:27:53.088" v="0"/>
            <ac:spMkLst>
              <pc:docMk/>
              <pc:sldMasterMk cId="0" sldId="2147483742"/>
              <pc:sldLayoutMk cId="0" sldId="2147483722"/>
              <ac:spMk id="428" creationId="{00000000-0000-0000-0000-000000000000}"/>
            </ac:spMkLst>
          </pc:spChg>
          <pc:picChg chg="mod">
            <ac:chgData name="Lay, Laura" userId="3e17ffca-3d2d-4f17-aa87-aa21053628e7" providerId="ADAL" clId="{E3693806-9070-4885-BF5E-E48385C3BF0F}" dt="2021-07-01T20:27:53.088" v="0"/>
            <ac:picMkLst>
              <pc:docMk/>
              <pc:sldMasterMk cId="0" sldId="2147483742"/>
              <pc:sldLayoutMk cId="0" sldId="2147483722"/>
              <ac:picMk id="425" creationId="{00000000-0000-0000-0000-000000000000}"/>
            </ac:picMkLst>
          </pc:picChg>
          <pc:picChg chg="mod">
            <ac:chgData name="Lay, Laura" userId="3e17ffca-3d2d-4f17-aa87-aa21053628e7" providerId="ADAL" clId="{E3693806-9070-4885-BF5E-E48385C3BF0F}" dt="2021-07-01T20:27:53.088" v="0"/>
            <ac:picMkLst>
              <pc:docMk/>
              <pc:sldMasterMk cId="0" sldId="2147483742"/>
              <pc:sldLayoutMk cId="0" sldId="2147483722"/>
              <ac:picMk id="429" creationId="{00000000-0000-0000-0000-000000000000}"/>
            </ac:picMkLst>
          </pc:picChg>
        </pc:sldLayoutChg>
        <pc:sldLayoutChg chg="modSp setBg">
          <pc:chgData name="Lay, Laura" userId="3e17ffca-3d2d-4f17-aa87-aa21053628e7" providerId="ADAL" clId="{E3693806-9070-4885-BF5E-E48385C3BF0F}" dt="2021-07-01T20:31:14.589" v="1"/>
          <pc:sldLayoutMkLst>
            <pc:docMk/>
            <pc:sldMasterMk cId="0" sldId="2147483742"/>
            <pc:sldLayoutMk cId="0" sldId="2147483723"/>
          </pc:sldLayoutMkLst>
          <pc:spChg chg="mod">
            <ac:chgData name="Lay, Laura" userId="3e17ffca-3d2d-4f17-aa87-aa21053628e7" providerId="ADAL" clId="{E3693806-9070-4885-BF5E-E48385C3BF0F}" dt="2021-07-01T20:27:53.088" v="0"/>
            <ac:spMkLst>
              <pc:docMk/>
              <pc:sldMasterMk cId="0" sldId="2147483742"/>
              <pc:sldLayoutMk cId="0" sldId="2147483723"/>
              <ac:spMk id="432" creationId="{00000000-0000-0000-0000-000000000000}"/>
            </ac:spMkLst>
          </pc:spChg>
          <pc:spChg chg="mod">
            <ac:chgData name="Lay, Laura" userId="3e17ffca-3d2d-4f17-aa87-aa21053628e7" providerId="ADAL" clId="{E3693806-9070-4885-BF5E-E48385C3BF0F}" dt="2021-07-01T20:27:53.088" v="0"/>
            <ac:spMkLst>
              <pc:docMk/>
              <pc:sldMasterMk cId="0" sldId="2147483742"/>
              <pc:sldLayoutMk cId="0" sldId="2147483723"/>
              <ac:spMk id="433" creationId="{00000000-0000-0000-0000-000000000000}"/>
            </ac:spMkLst>
          </pc:spChg>
          <pc:picChg chg="mod">
            <ac:chgData name="Lay, Laura" userId="3e17ffca-3d2d-4f17-aa87-aa21053628e7" providerId="ADAL" clId="{E3693806-9070-4885-BF5E-E48385C3BF0F}" dt="2021-07-01T20:27:53.088" v="0"/>
            <ac:picMkLst>
              <pc:docMk/>
              <pc:sldMasterMk cId="0" sldId="2147483742"/>
              <pc:sldLayoutMk cId="0" sldId="2147483723"/>
              <ac:picMk id="431" creationId="{00000000-0000-0000-0000-000000000000}"/>
            </ac:picMkLst>
          </pc:picChg>
          <pc:picChg chg="mod">
            <ac:chgData name="Lay, Laura" userId="3e17ffca-3d2d-4f17-aa87-aa21053628e7" providerId="ADAL" clId="{E3693806-9070-4885-BF5E-E48385C3BF0F}" dt="2021-07-01T20:27:53.088" v="0"/>
            <ac:picMkLst>
              <pc:docMk/>
              <pc:sldMasterMk cId="0" sldId="2147483742"/>
              <pc:sldLayoutMk cId="0" sldId="2147483723"/>
              <ac:picMk id="434" creationId="{00000000-0000-0000-0000-000000000000}"/>
            </ac:picMkLst>
          </pc:picChg>
        </pc:sldLayoutChg>
        <pc:sldLayoutChg chg="modSp setBg">
          <pc:chgData name="Lay, Laura" userId="3e17ffca-3d2d-4f17-aa87-aa21053628e7" providerId="ADAL" clId="{E3693806-9070-4885-BF5E-E48385C3BF0F}" dt="2021-07-01T20:31:14.589" v="1"/>
          <pc:sldLayoutMkLst>
            <pc:docMk/>
            <pc:sldMasterMk cId="0" sldId="2147483742"/>
            <pc:sldLayoutMk cId="0" sldId="2147483724"/>
          </pc:sldLayoutMkLst>
          <pc:spChg chg="mod">
            <ac:chgData name="Lay, Laura" userId="3e17ffca-3d2d-4f17-aa87-aa21053628e7" providerId="ADAL" clId="{E3693806-9070-4885-BF5E-E48385C3BF0F}" dt="2021-07-01T20:27:53.088" v="0"/>
            <ac:spMkLst>
              <pc:docMk/>
              <pc:sldMasterMk cId="0" sldId="2147483742"/>
              <pc:sldLayoutMk cId="0" sldId="2147483724"/>
              <ac:spMk id="437" creationId="{00000000-0000-0000-0000-000000000000}"/>
            </ac:spMkLst>
          </pc:spChg>
          <pc:spChg chg="mod">
            <ac:chgData name="Lay, Laura" userId="3e17ffca-3d2d-4f17-aa87-aa21053628e7" providerId="ADAL" clId="{E3693806-9070-4885-BF5E-E48385C3BF0F}" dt="2021-07-01T20:27:53.088" v="0"/>
            <ac:spMkLst>
              <pc:docMk/>
              <pc:sldMasterMk cId="0" sldId="2147483742"/>
              <pc:sldLayoutMk cId="0" sldId="2147483724"/>
              <ac:spMk id="438" creationId="{00000000-0000-0000-0000-000000000000}"/>
            </ac:spMkLst>
          </pc:spChg>
          <pc:spChg chg="mod">
            <ac:chgData name="Lay, Laura" userId="3e17ffca-3d2d-4f17-aa87-aa21053628e7" providerId="ADAL" clId="{E3693806-9070-4885-BF5E-E48385C3BF0F}" dt="2021-07-01T20:27:53.088" v="0"/>
            <ac:spMkLst>
              <pc:docMk/>
              <pc:sldMasterMk cId="0" sldId="2147483742"/>
              <pc:sldLayoutMk cId="0" sldId="2147483724"/>
              <ac:spMk id="439" creationId="{00000000-0000-0000-0000-000000000000}"/>
            </ac:spMkLst>
          </pc:spChg>
          <pc:picChg chg="mod">
            <ac:chgData name="Lay, Laura" userId="3e17ffca-3d2d-4f17-aa87-aa21053628e7" providerId="ADAL" clId="{E3693806-9070-4885-BF5E-E48385C3BF0F}" dt="2021-07-01T20:27:53.088" v="0"/>
            <ac:picMkLst>
              <pc:docMk/>
              <pc:sldMasterMk cId="0" sldId="2147483742"/>
              <pc:sldLayoutMk cId="0" sldId="2147483724"/>
              <ac:picMk id="436" creationId="{00000000-0000-0000-0000-000000000000}"/>
            </ac:picMkLst>
          </pc:picChg>
          <pc:picChg chg="mod">
            <ac:chgData name="Lay, Laura" userId="3e17ffca-3d2d-4f17-aa87-aa21053628e7" providerId="ADAL" clId="{E3693806-9070-4885-BF5E-E48385C3BF0F}" dt="2021-07-01T20:27:53.088" v="0"/>
            <ac:picMkLst>
              <pc:docMk/>
              <pc:sldMasterMk cId="0" sldId="2147483742"/>
              <pc:sldLayoutMk cId="0" sldId="2147483724"/>
              <ac:picMk id="440" creationId="{00000000-0000-0000-0000-000000000000}"/>
            </ac:picMkLst>
          </pc:picChg>
        </pc:sldLayoutChg>
        <pc:sldLayoutChg chg="modSp setBg">
          <pc:chgData name="Lay, Laura" userId="3e17ffca-3d2d-4f17-aa87-aa21053628e7" providerId="ADAL" clId="{E3693806-9070-4885-BF5E-E48385C3BF0F}" dt="2021-07-01T20:31:14.589" v="1"/>
          <pc:sldLayoutMkLst>
            <pc:docMk/>
            <pc:sldMasterMk cId="0" sldId="2147483742"/>
            <pc:sldLayoutMk cId="0" sldId="2147483725"/>
          </pc:sldLayoutMkLst>
          <pc:spChg chg="mod">
            <ac:chgData name="Lay, Laura" userId="3e17ffca-3d2d-4f17-aa87-aa21053628e7" providerId="ADAL" clId="{E3693806-9070-4885-BF5E-E48385C3BF0F}" dt="2021-07-01T20:27:53.088" v="0"/>
            <ac:spMkLst>
              <pc:docMk/>
              <pc:sldMasterMk cId="0" sldId="2147483742"/>
              <pc:sldLayoutMk cId="0" sldId="2147483725"/>
              <ac:spMk id="443" creationId="{00000000-0000-0000-0000-000000000000}"/>
            </ac:spMkLst>
          </pc:spChg>
          <pc:spChg chg="mod">
            <ac:chgData name="Lay, Laura" userId="3e17ffca-3d2d-4f17-aa87-aa21053628e7" providerId="ADAL" clId="{E3693806-9070-4885-BF5E-E48385C3BF0F}" dt="2021-07-01T20:27:53.088" v="0"/>
            <ac:spMkLst>
              <pc:docMk/>
              <pc:sldMasterMk cId="0" sldId="2147483742"/>
              <pc:sldLayoutMk cId="0" sldId="2147483725"/>
              <ac:spMk id="444" creationId="{00000000-0000-0000-0000-000000000000}"/>
            </ac:spMkLst>
          </pc:spChg>
          <pc:picChg chg="mod">
            <ac:chgData name="Lay, Laura" userId="3e17ffca-3d2d-4f17-aa87-aa21053628e7" providerId="ADAL" clId="{E3693806-9070-4885-BF5E-E48385C3BF0F}" dt="2021-07-01T20:27:53.088" v="0"/>
            <ac:picMkLst>
              <pc:docMk/>
              <pc:sldMasterMk cId="0" sldId="2147483742"/>
              <pc:sldLayoutMk cId="0" sldId="2147483725"/>
              <ac:picMk id="442" creationId="{00000000-0000-0000-0000-000000000000}"/>
            </ac:picMkLst>
          </pc:picChg>
          <pc:picChg chg="mod">
            <ac:chgData name="Lay, Laura" userId="3e17ffca-3d2d-4f17-aa87-aa21053628e7" providerId="ADAL" clId="{E3693806-9070-4885-BF5E-E48385C3BF0F}" dt="2021-07-01T20:27:53.088" v="0"/>
            <ac:picMkLst>
              <pc:docMk/>
              <pc:sldMasterMk cId="0" sldId="2147483742"/>
              <pc:sldLayoutMk cId="0" sldId="2147483725"/>
              <ac:picMk id="445" creationId="{00000000-0000-0000-0000-000000000000}"/>
            </ac:picMkLst>
          </pc:picChg>
        </pc:sldLayoutChg>
        <pc:sldLayoutChg chg="modSp setBg">
          <pc:chgData name="Lay, Laura" userId="3e17ffca-3d2d-4f17-aa87-aa21053628e7" providerId="ADAL" clId="{E3693806-9070-4885-BF5E-E48385C3BF0F}" dt="2021-07-01T20:31:14.589" v="1"/>
          <pc:sldLayoutMkLst>
            <pc:docMk/>
            <pc:sldMasterMk cId="0" sldId="2147483742"/>
            <pc:sldLayoutMk cId="0" sldId="2147483726"/>
          </pc:sldLayoutMkLst>
          <pc:spChg chg="mod">
            <ac:chgData name="Lay, Laura" userId="3e17ffca-3d2d-4f17-aa87-aa21053628e7" providerId="ADAL" clId="{E3693806-9070-4885-BF5E-E48385C3BF0F}" dt="2021-07-01T20:27:53.088" v="0"/>
            <ac:spMkLst>
              <pc:docMk/>
              <pc:sldMasterMk cId="0" sldId="2147483742"/>
              <pc:sldLayoutMk cId="0" sldId="2147483726"/>
              <ac:spMk id="448" creationId="{00000000-0000-0000-0000-000000000000}"/>
            </ac:spMkLst>
          </pc:spChg>
          <pc:spChg chg="mod">
            <ac:chgData name="Lay, Laura" userId="3e17ffca-3d2d-4f17-aa87-aa21053628e7" providerId="ADAL" clId="{E3693806-9070-4885-BF5E-E48385C3BF0F}" dt="2021-07-01T20:27:53.088" v="0"/>
            <ac:spMkLst>
              <pc:docMk/>
              <pc:sldMasterMk cId="0" sldId="2147483742"/>
              <pc:sldLayoutMk cId="0" sldId="2147483726"/>
              <ac:spMk id="449" creationId="{00000000-0000-0000-0000-000000000000}"/>
            </ac:spMkLst>
          </pc:spChg>
          <pc:spChg chg="mod">
            <ac:chgData name="Lay, Laura" userId="3e17ffca-3d2d-4f17-aa87-aa21053628e7" providerId="ADAL" clId="{E3693806-9070-4885-BF5E-E48385C3BF0F}" dt="2021-07-01T20:27:53.088" v="0"/>
            <ac:spMkLst>
              <pc:docMk/>
              <pc:sldMasterMk cId="0" sldId="2147483742"/>
              <pc:sldLayoutMk cId="0" sldId="2147483726"/>
              <ac:spMk id="450" creationId="{00000000-0000-0000-0000-000000000000}"/>
            </ac:spMkLst>
          </pc:spChg>
          <pc:picChg chg="mod">
            <ac:chgData name="Lay, Laura" userId="3e17ffca-3d2d-4f17-aa87-aa21053628e7" providerId="ADAL" clId="{E3693806-9070-4885-BF5E-E48385C3BF0F}" dt="2021-07-01T20:27:53.088" v="0"/>
            <ac:picMkLst>
              <pc:docMk/>
              <pc:sldMasterMk cId="0" sldId="2147483742"/>
              <pc:sldLayoutMk cId="0" sldId="2147483726"/>
              <ac:picMk id="447" creationId="{00000000-0000-0000-0000-000000000000}"/>
            </ac:picMkLst>
          </pc:picChg>
          <pc:picChg chg="mod">
            <ac:chgData name="Lay, Laura" userId="3e17ffca-3d2d-4f17-aa87-aa21053628e7" providerId="ADAL" clId="{E3693806-9070-4885-BF5E-E48385C3BF0F}" dt="2021-07-01T20:27:53.088" v="0"/>
            <ac:picMkLst>
              <pc:docMk/>
              <pc:sldMasterMk cId="0" sldId="2147483742"/>
              <pc:sldLayoutMk cId="0" sldId="2147483726"/>
              <ac:picMk id="451" creationId="{00000000-0000-0000-0000-000000000000}"/>
            </ac:picMkLst>
          </pc:picChg>
        </pc:sldLayoutChg>
        <pc:sldLayoutChg chg="setBg">
          <pc:chgData name="Lay, Laura" userId="3e17ffca-3d2d-4f17-aa87-aa21053628e7" providerId="ADAL" clId="{E3693806-9070-4885-BF5E-E48385C3BF0F}" dt="2021-07-01T20:31:14.589" v="1"/>
          <pc:sldLayoutMkLst>
            <pc:docMk/>
            <pc:sldMasterMk cId="0" sldId="2147483742"/>
            <pc:sldLayoutMk cId="0" sldId="2147483727"/>
          </pc:sldLayoutMkLst>
        </pc:sldLayoutChg>
        <pc:sldLayoutChg chg="modSp setBg">
          <pc:chgData name="Lay, Laura" userId="3e17ffca-3d2d-4f17-aa87-aa21053628e7" providerId="ADAL" clId="{E3693806-9070-4885-BF5E-E48385C3BF0F}" dt="2021-07-01T20:31:14.589" v="1"/>
          <pc:sldLayoutMkLst>
            <pc:docMk/>
            <pc:sldMasterMk cId="0" sldId="2147483742"/>
            <pc:sldLayoutMk cId="0" sldId="2147483728"/>
          </pc:sldLayoutMkLst>
          <pc:spChg chg="mod">
            <ac:chgData name="Lay, Laura" userId="3e17ffca-3d2d-4f17-aa87-aa21053628e7" providerId="ADAL" clId="{E3693806-9070-4885-BF5E-E48385C3BF0F}" dt="2021-07-01T20:27:53.088" v="0"/>
            <ac:spMkLst>
              <pc:docMk/>
              <pc:sldMasterMk cId="0" sldId="2147483742"/>
              <pc:sldLayoutMk cId="0" sldId="2147483728"/>
              <ac:spMk id="454" creationId="{00000000-0000-0000-0000-000000000000}"/>
            </ac:spMkLst>
          </pc:spChg>
        </pc:sldLayoutChg>
        <pc:sldLayoutChg chg="modSp setBg">
          <pc:chgData name="Lay, Laura" userId="3e17ffca-3d2d-4f17-aa87-aa21053628e7" providerId="ADAL" clId="{E3693806-9070-4885-BF5E-E48385C3BF0F}" dt="2021-07-01T20:31:14.589" v="1"/>
          <pc:sldLayoutMkLst>
            <pc:docMk/>
            <pc:sldMasterMk cId="0" sldId="2147483742"/>
            <pc:sldLayoutMk cId="0" sldId="2147483729"/>
          </pc:sldLayoutMkLst>
          <pc:spChg chg="mod">
            <ac:chgData name="Lay, Laura" userId="3e17ffca-3d2d-4f17-aa87-aa21053628e7" providerId="ADAL" clId="{E3693806-9070-4885-BF5E-E48385C3BF0F}" dt="2021-07-01T20:27:53.088" v="0"/>
            <ac:spMkLst>
              <pc:docMk/>
              <pc:sldMasterMk cId="0" sldId="2147483742"/>
              <pc:sldLayoutMk cId="0" sldId="2147483729"/>
              <ac:spMk id="457" creationId="{00000000-0000-0000-0000-000000000000}"/>
            </ac:spMkLst>
          </pc:spChg>
          <pc:spChg chg="mod">
            <ac:chgData name="Lay, Laura" userId="3e17ffca-3d2d-4f17-aa87-aa21053628e7" providerId="ADAL" clId="{E3693806-9070-4885-BF5E-E48385C3BF0F}" dt="2021-07-01T20:27:53.088" v="0"/>
            <ac:spMkLst>
              <pc:docMk/>
              <pc:sldMasterMk cId="0" sldId="2147483742"/>
              <pc:sldLayoutMk cId="0" sldId="2147483729"/>
              <ac:spMk id="458" creationId="{00000000-0000-0000-0000-000000000000}"/>
            </ac:spMkLst>
          </pc:spChg>
          <pc:picChg chg="mod">
            <ac:chgData name="Lay, Laura" userId="3e17ffca-3d2d-4f17-aa87-aa21053628e7" providerId="ADAL" clId="{E3693806-9070-4885-BF5E-E48385C3BF0F}" dt="2021-07-01T20:27:53.088" v="0"/>
            <ac:picMkLst>
              <pc:docMk/>
              <pc:sldMasterMk cId="0" sldId="2147483742"/>
              <pc:sldLayoutMk cId="0" sldId="2147483729"/>
              <ac:picMk id="456" creationId="{00000000-0000-0000-0000-000000000000}"/>
            </ac:picMkLst>
          </pc:picChg>
          <pc:picChg chg="mod">
            <ac:chgData name="Lay, Laura" userId="3e17ffca-3d2d-4f17-aa87-aa21053628e7" providerId="ADAL" clId="{E3693806-9070-4885-BF5E-E48385C3BF0F}" dt="2021-07-01T20:27:53.088" v="0"/>
            <ac:picMkLst>
              <pc:docMk/>
              <pc:sldMasterMk cId="0" sldId="2147483742"/>
              <pc:sldLayoutMk cId="0" sldId="2147483729"/>
              <ac:picMk id="459" creationId="{00000000-0000-0000-0000-000000000000}"/>
            </ac:picMkLst>
          </pc:picChg>
        </pc:sldLayoutChg>
        <pc:sldLayoutChg chg="modSp setBg">
          <pc:chgData name="Lay, Laura" userId="3e17ffca-3d2d-4f17-aa87-aa21053628e7" providerId="ADAL" clId="{E3693806-9070-4885-BF5E-E48385C3BF0F}" dt="2021-07-01T20:31:14.589" v="1"/>
          <pc:sldLayoutMkLst>
            <pc:docMk/>
            <pc:sldMasterMk cId="0" sldId="2147483742"/>
            <pc:sldLayoutMk cId="0" sldId="2147483730"/>
          </pc:sldLayoutMkLst>
          <pc:spChg chg="mod">
            <ac:chgData name="Lay, Laura" userId="3e17ffca-3d2d-4f17-aa87-aa21053628e7" providerId="ADAL" clId="{E3693806-9070-4885-BF5E-E48385C3BF0F}" dt="2021-07-01T20:27:53.088" v="0"/>
            <ac:spMkLst>
              <pc:docMk/>
              <pc:sldMasterMk cId="0" sldId="2147483742"/>
              <pc:sldLayoutMk cId="0" sldId="2147483730"/>
              <ac:spMk id="462" creationId="{00000000-0000-0000-0000-000000000000}"/>
            </ac:spMkLst>
          </pc:spChg>
          <pc:spChg chg="mod">
            <ac:chgData name="Lay, Laura" userId="3e17ffca-3d2d-4f17-aa87-aa21053628e7" providerId="ADAL" clId="{E3693806-9070-4885-BF5E-E48385C3BF0F}" dt="2021-07-01T20:27:53.088" v="0"/>
            <ac:spMkLst>
              <pc:docMk/>
              <pc:sldMasterMk cId="0" sldId="2147483742"/>
              <pc:sldLayoutMk cId="0" sldId="2147483730"/>
              <ac:spMk id="463" creationId="{00000000-0000-0000-0000-000000000000}"/>
            </ac:spMkLst>
          </pc:spChg>
          <pc:spChg chg="mod">
            <ac:chgData name="Lay, Laura" userId="3e17ffca-3d2d-4f17-aa87-aa21053628e7" providerId="ADAL" clId="{E3693806-9070-4885-BF5E-E48385C3BF0F}" dt="2021-07-01T20:27:53.088" v="0"/>
            <ac:spMkLst>
              <pc:docMk/>
              <pc:sldMasterMk cId="0" sldId="2147483742"/>
              <pc:sldLayoutMk cId="0" sldId="2147483730"/>
              <ac:spMk id="464" creationId="{00000000-0000-0000-0000-000000000000}"/>
            </ac:spMkLst>
          </pc:spChg>
          <pc:picChg chg="mod">
            <ac:chgData name="Lay, Laura" userId="3e17ffca-3d2d-4f17-aa87-aa21053628e7" providerId="ADAL" clId="{E3693806-9070-4885-BF5E-E48385C3BF0F}" dt="2021-07-01T20:27:53.088" v="0"/>
            <ac:picMkLst>
              <pc:docMk/>
              <pc:sldMasterMk cId="0" sldId="2147483742"/>
              <pc:sldLayoutMk cId="0" sldId="2147483730"/>
              <ac:picMk id="461" creationId="{00000000-0000-0000-0000-000000000000}"/>
            </ac:picMkLst>
          </pc:picChg>
          <pc:picChg chg="mod">
            <ac:chgData name="Lay, Laura" userId="3e17ffca-3d2d-4f17-aa87-aa21053628e7" providerId="ADAL" clId="{E3693806-9070-4885-BF5E-E48385C3BF0F}" dt="2021-07-01T20:27:53.088" v="0"/>
            <ac:picMkLst>
              <pc:docMk/>
              <pc:sldMasterMk cId="0" sldId="2147483742"/>
              <pc:sldLayoutMk cId="0" sldId="2147483730"/>
              <ac:picMk id="465" creationId="{00000000-0000-0000-0000-000000000000}"/>
            </ac:picMkLst>
          </pc:picChg>
        </pc:sldLayoutChg>
        <pc:sldLayoutChg chg="modSp setBg">
          <pc:chgData name="Lay, Laura" userId="3e17ffca-3d2d-4f17-aa87-aa21053628e7" providerId="ADAL" clId="{E3693806-9070-4885-BF5E-E48385C3BF0F}" dt="2021-07-01T20:31:14.589" v="1"/>
          <pc:sldLayoutMkLst>
            <pc:docMk/>
            <pc:sldMasterMk cId="0" sldId="2147483742"/>
            <pc:sldLayoutMk cId="0" sldId="2147483731"/>
          </pc:sldLayoutMkLst>
          <pc:spChg chg="mod">
            <ac:chgData name="Lay, Laura" userId="3e17ffca-3d2d-4f17-aa87-aa21053628e7" providerId="ADAL" clId="{E3693806-9070-4885-BF5E-E48385C3BF0F}" dt="2021-07-01T20:27:53.088" v="0"/>
            <ac:spMkLst>
              <pc:docMk/>
              <pc:sldMasterMk cId="0" sldId="2147483742"/>
              <pc:sldLayoutMk cId="0" sldId="2147483731"/>
              <ac:spMk id="468" creationId="{00000000-0000-0000-0000-000000000000}"/>
            </ac:spMkLst>
          </pc:spChg>
          <pc:spChg chg="mod">
            <ac:chgData name="Lay, Laura" userId="3e17ffca-3d2d-4f17-aa87-aa21053628e7" providerId="ADAL" clId="{E3693806-9070-4885-BF5E-E48385C3BF0F}" dt="2021-07-01T20:27:53.088" v="0"/>
            <ac:spMkLst>
              <pc:docMk/>
              <pc:sldMasterMk cId="0" sldId="2147483742"/>
              <pc:sldLayoutMk cId="0" sldId="2147483731"/>
              <ac:spMk id="469" creationId="{00000000-0000-0000-0000-000000000000}"/>
            </ac:spMkLst>
          </pc:spChg>
          <pc:picChg chg="mod">
            <ac:chgData name="Lay, Laura" userId="3e17ffca-3d2d-4f17-aa87-aa21053628e7" providerId="ADAL" clId="{E3693806-9070-4885-BF5E-E48385C3BF0F}" dt="2021-07-01T20:27:53.088" v="0"/>
            <ac:picMkLst>
              <pc:docMk/>
              <pc:sldMasterMk cId="0" sldId="2147483742"/>
              <pc:sldLayoutMk cId="0" sldId="2147483731"/>
              <ac:picMk id="467" creationId="{00000000-0000-0000-0000-000000000000}"/>
            </ac:picMkLst>
          </pc:picChg>
          <pc:picChg chg="mod">
            <ac:chgData name="Lay, Laura" userId="3e17ffca-3d2d-4f17-aa87-aa21053628e7" providerId="ADAL" clId="{E3693806-9070-4885-BF5E-E48385C3BF0F}" dt="2021-07-01T20:27:53.088" v="0"/>
            <ac:picMkLst>
              <pc:docMk/>
              <pc:sldMasterMk cId="0" sldId="2147483742"/>
              <pc:sldLayoutMk cId="0" sldId="2147483731"/>
              <ac:picMk id="470" creationId="{00000000-0000-0000-0000-000000000000}"/>
            </ac:picMkLst>
          </pc:picChg>
        </pc:sldLayoutChg>
        <pc:sldLayoutChg chg="modSp setBg">
          <pc:chgData name="Lay, Laura" userId="3e17ffca-3d2d-4f17-aa87-aa21053628e7" providerId="ADAL" clId="{E3693806-9070-4885-BF5E-E48385C3BF0F}" dt="2021-07-01T20:31:14.589" v="1"/>
          <pc:sldLayoutMkLst>
            <pc:docMk/>
            <pc:sldMasterMk cId="0" sldId="2147483742"/>
            <pc:sldLayoutMk cId="0" sldId="2147483732"/>
          </pc:sldLayoutMkLst>
          <pc:spChg chg="mod">
            <ac:chgData name="Lay, Laura" userId="3e17ffca-3d2d-4f17-aa87-aa21053628e7" providerId="ADAL" clId="{E3693806-9070-4885-BF5E-E48385C3BF0F}" dt="2021-07-01T20:27:53.088" v="0"/>
            <ac:spMkLst>
              <pc:docMk/>
              <pc:sldMasterMk cId="0" sldId="2147483742"/>
              <pc:sldLayoutMk cId="0" sldId="2147483732"/>
              <ac:spMk id="473" creationId="{00000000-0000-0000-0000-000000000000}"/>
            </ac:spMkLst>
          </pc:spChg>
          <pc:spChg chg="mod">
            <ac:chgData name="Lay, Laura" userId="3e17ffca-3d2d-4f17-aa87-aa21053628e7" providerId="ADAL" clId="{E3693806-9070-4885-BF5E-E48385C3BF0F}" dt="2021-07-01T20:27:53.088" v="0"/>
            <ac:spMkLst>
              <pc:docMk/>
              <pc:sldMasterMk cId="0" sldId="2147483742"/>
              <pc:sldLayoutMk cId="0" sldId="2147483732"/>
              <ac:spMk id="474" creationId="{00000000-0000-0000-0000-000000000000}"/>
            </ac:spMkLst>
          </pc:spChg>
          <pc:spChg chg="mod">
            <ac:chgData name="Lay, Laura" userId="3e17ffca-3d2d-4f17-aa87-aa21053628e7" providerId="ADAL" clId="{E3693806-9070-4885-BF5E-E48385C3BF0F}" dt="2021-07-01T20:27:53.088" v="0"/>
            <ac:spMkLst>
              <pc:docMk/>
              <pc:sldMasterMk cId="0" sldId="2147483742"/>
              <pc:sldLayoutMk cId="0" sldId="2147483732"/>
              <ac:spMk id="475" creationId="{00000000-0000-0000-0000-000000000000}"/>
            </ac:spMkLst>
          </pc:spChg>
          <pc:picChg chg="mod">
            <ac:chgData name="Lay, Laura" userId="3e17ffca-3d2d-4f17-aa87-aa21053628e7" providerId="ADAL" clId="{E3693806-9070-4885-BF5E-E48385C3BF0F}" dt="2021-07-01T20:27:53.088" v="0"/>
            <ac:picMkLst>
              <pc:docMk/>
              <pc:sldMasterMk cId="0" sldId="2147483742"/>
              <pc:sldLayoutMk cId="0" sldId="2147483732"/>
              <ac:picMk id="472" creationId="{00000000-0000-0000-0000-000000000000}"/>
            </ac:picMkLst>
          </pc:picChg>
          <pc:picChg chg="mod">
            <ac:chgData name="Lay, Laura" userId="3e17ffca-3d2d-4f17-aa87-aa21053628e7" providerId="ADAL" clId="{E3693806-9070-4885-BF5E-E48385C3BF0F}" dt="2021-07-01T20:27:53.088" v="0"/>
            <ac:picMkLst>
              <pc:docMk/>
              <pc:sldMasterMk cId="0" sldId="2147483742"/>
              <pc:sldLayoutMk cId="0" sldId="2147483732"/>
              <ac:picMk id="476" creationId="{00000000-0000-0000-0000-000000000000}"/>
            </ac:picMkLst>
          </pc:picChg>
        </pc:sldLayoutChg>
        <pc:sldLayoutChg chg="modSp setBg">
          <pc:chgData name="Lay, Laura" userId="3e17ffca-3d2d-4f17-aa87-aa21053628e7" providerId="ADAL" clId="{E3693806-9070-4885-BF5E-E48385C3BF0F}" dt="2021-07-01T20:31:14.589" v="1"/>
          <pc:sldLayoutMkLst>
            <pc:docMk/>
            <pc:sldMasterMk cId="0" sldId="2147483742"/>
            <pc:sldLayoutMk cId="0" sldId="2147483733"/>
          </pc:sldLayoutMkLst>
          <pc:spChg chg="mod">
            <ac:chgData name="Lay, Laura" userId="3e17ffca-3d2d-4f17-aa87-aa21053628e7" providerId="ADAL" clId="{E3693806-9070-4885-BF5E-E48385C3BF0F}" dt="2021-07-01T20:27:53.088" v="0"/>
            <ac:spMkLst>
              <pc:docMk/>
              <pc:sldMasterMk cId="0" sldId="2147483742"/>
              <pc:sldLayoutMk cId="0" sldId="2147483733"/>
              <ac:spMk id="479" creationId="{00000000-0000-0000-0000-000000000000}"/>
            </ac:spMkLst>
          </pc:spChg>
          <pc:spChg chg="mod">
            <ac:chgData name="Lay, Laura" userId="3e17ffca-3d2d-4f17-aa87-aa21053628e7" providerId="ADAL" clId="{E3693806-9070-4885-BF5E-E48385C3BF0F}" dt="2021-07-01T20:27:53.088" v="0"/>
            <ac:spMkLst>
              <pc:docMk/>
              <pc:sldMasterMk cId="0" sldId="2147483742"/>
              <pc:sldLayoutMk cId="0" sldId="2147483733"/>
              <ac:spMk id="480" creationId="{00000000-0000-0000-0000-000000000000}"/>
            </ac:spMkLst>
          </pc:spChg>
          <pc:picChg chg="mod">
            <ac:chgData name="Lay, Laura" userId="3e17ffca-3d2d-4f17-aa87-aa21053628e7" providerId="ADAL" clId="{E3693806-9070-4885-BF5E-E48385C3BF0F}" dt="2021-07-01T20:27:53.088" v="0"/>
            <ac:picMkLst>
              <pc:docMk/>
              <pc:sldMasterMk cId="0" sldId="2147483742"/>
              <pc:sldLayoutMk cId="0" sldId="2147483733"/>
              <ac:picMk id="478" creationId="{00000000-0000-0000-0000-000000000000}"/>
            </ac:picMkLst>
          </pc:picChg>
          <pc:picChg chg="mod">
            <ac:chgData name="Lay, Laura" userId="3e17ffca-3d2d-4f17-aa87-aa21053628e7" providerId="ADAL" clId="{E3693806-9070-4885-BF5E-E48385C3BF0F}" dt="2021-07-01T20:27:53.088" v="0"/>
            <ac:picMkLst>
              <pc:docMk/>
              <pc:sldMasterMk cId="0" sldId="2147483742"/>
              <pc:sldLayoutMk cId="0" sldId="2147483733"/>
              <ac:picMk id="481" creationId="{00000000-0000-0000-0000-000000000000}"/>
            </ac:picMkLst>
          </pc:picChg>
        </pc:sldLayoutChg>
        <pc:sldLayoutChg chg="modSp setBg">
          <pc:chgData name="Lay, Laura" userId="3e17ffca-3d2d-4f17-aa87-aa21053628e7" providerId="ADAL" clId="{E3693806-9070-4885-BF5E-E48385C3BF0F}" dt="2021-07-01T20:31:14.589" v="1"/>
          <pc:sldLayoutMkLst>
            <pc:docMk/>
            <pc:sldMasterMk cId="0" sldId="2147483742"/>
            <pc:sldLayoutMk cId="0" sldId="2147483734"/>
          </pc:sldLayoutMkLst>
          <pc:spChg chg="mod">
            <ac:chgData name="Lay, Laura" userId="3e17ffca-3d2d-4f17-aa87-aa21053628e7" providerId="ADAL" clId="{E3693806-9070-4885-BF5E-E48385C3BF0F}" dt="2021-07-01T20:27:53.088" v="0"/>
            <ac:spMkLst>
              <pc:docMk/>
              <pc:sldMasterMk cId="0" sldId="2147483742"/>
              <pc:sldLayoutMk cId="0" sldId="2147483734"/>
              <ac:spMk id="484" creationId="{00000000-0000-0000-0000-000000000000}"/>
            </ac:spMkLst>
          </pc:spChg>
          <pc:spChg chg="mod">
            <ac:chgData name="Lay, Laura" userId="3e17ffca-3d2d-4f17-aa87-aa21053628e7" providerId="ADAL" clId="{E3693806-9070-4885-BF5E-E48385C3BF0F}" dt="2021-07-01T20:27:53.088" v="0"/>
            <ac:spMkLst>
              <pc:docMk/>
              <pc:sldMasterMk cId="0" sldId="2147483742"/>
              <pc:sldLayoutMk cId="0" sldId="2147483734"/>
              <ac:spMk id="485" creationId="{00000000-0000-0000-0000-000000000000}"/>
            </ac:spMkLst>
          </pc:spChg>
          <pc:spChg chg="mod">
            <ac:chgData name="Lay, Laura" userId="3e17ffca-3d2d-4f17-aa87-aa21053628e7" providerId="ADAL" clId="{E3693806-9070-4885-BF5E-E48385C3BF0F}" dt="2021-07-01T20:27:53.088" v="0"/>
            <ac:spMkLst>
              <pc:docMk/>
              <pc:sldMasterMk cId="0" sldId="2147483742"/>
              <pc:sldLayoutMk cId="0" sldId="2147483734"/>
              <ac:spMk id="486" creationId="{00000000-0000-0000-0000-000000000000}"/>
            </ac:spMkLst>
          </pc:spChg>
          <pc:picChg chg="mod">
            <ac:chgData name="Lay, Laura" userId="3e17ffca-3d2d-4f17-aa87-aa21053628e7" providerId="ADAL" clId="{E3693806-9070-4885-BF5E-E48385C3BF0F}" dt="2021-07-01T20:27:53.088" v="0"/>
            <ac:picMkLst>
              <pc:docMk/>
              <pc:sldMasterMk cId="0" sldId="2147483742"/>
              <pc:sldLayoutMk cId="0" sldId="2147483734"/>
              <ac:picMk id="483" creationId="{00000000-0000-0000-0000-000000000000}"/>
            </ac:picMkLst>
          </pc:picChg>
          <pc:picChg chg="mod">
            <ac:chgData name="Lay, Laura" userId="3e17ffca-3d2d-4f17-aa87-aa21053628e7" providerId="ADAL" clId="{E3693806-9070-4885-BF5E-E48385C3BF0F}" dt="2021-07-01T20:27:53.088" v="0"/>
            <ac:picMkLst>
              <pc:docMk/>
              <pc:sldMasterMk cId="0" sldId="2147483742"/>
              <pc:sldLayoutMk cId="0" sldId="2147483734"/>
              <ac:picMk id="487" creationId="{00000000-0000-0000-0000-000000000000}"/>
            </ac:picMkLst>
          </pc:picChg>
        </pc:sldLayoutChg>
        <pc:sldLayoutChg chg="modSp setBg">
          <pc:chgData name="Lay, Laura" userId="3e17ffca-3d2d-4f17-aa87-aa21053628e7" providerId="ADAL" clId="{E3693806-9070-4885-BF5E-E48385C3BF0F}" dt="2021-07-01T20:31:14.589" v="1"/>
          <pc:sldLayoutMkLst>
            <pc:docMk/>
            <pc:sldMasterMk cId="0" sldId="2147483742"/>
            <pc:sldLayoutMk cId="0" sldId="2147483735"/>
          </pc:sldLayoutMkLst>
          <pc:picChg chg="mod">
            <ac:chgData name="Lay, Laura" userId="3e17ffca-3d2d-4f17-aa87-aa21053628e7" providerId="ADAL" clId="{E3693806-9070-4885-BF5E-E48385C3BF0F}" dt="2021-07-01T20:27:53.088" v="0"/>
            <ac:picMkLst>
              <pc:docMk/>
              <pc:sldMasterMk cId="0" sldId="2147483742"/>
              <pc:sldLayoutMk cId="0" sldId="2147483735"/>
              <ac:picMk id="489" creationId="{00000000-0000-0000-0000-000000000000}"/>
            </ac:picMkLst>
          </pc:picChg>
        </pc:sldLayoutChg>
        <pc:sldLayoutChg chg="modSp setBg">
          <pc:chgData name="Lay, Laura" userId="3e17ffca-3d2d-4f17-aa87-aa21053628e7" providerId="ADAL" clId="{E3693806-9070-4885-BF5E-E48385C3BF0F}" dt="2021-07-01T20:31:14.589" v="1"/>
          <pc:sldLayoutMkLst>
            <pc:docMk/>
            <pc:sldMasterMk cId="0" sldId="2147483742"/>
            <pc:sldLayoutMk cId="0" sldId="2147483736"/>
          </pc:sldLayoutMkLst>
          <pc:spChg chg="mod">
            <ac:chgData name="Lay, Laura" userId="3e17ffca-3d2d-4f17-aa87-aa21053628e7" providerId="ADAL" clId="{E3693806-9070-4885-BF5E-E48385C3BF0F}" dt="2021-07-01T20:27:53.088" v="0"/>
            <ac:spMkLst>
              <pc:docMk/>
              <pc:sldMasterMk cId="0" sldId="2147483742"/>
              <pc:sldLayoutMk cId="0" sldId="2147483736"/>
              <ac:spMk id="491" creationId="{00000000-0000-0000-0000-000000000000}"/>
            </ac:spMkLst>
          </pc:spChg>
          <pc:spChg chg="mod">
            <ac:chgData name="Lay, Laura" userId="3e17ffca-3d2d-4f17-aa87-aa21053628e7" providerId="ADAL" clId="{E3693806-9070-4885-BF5E-E48385C3BF0F}" dt="2021-07-01T20:27:53.088" v="0"/>
            <ac:spMkLst>
              <pc:docMk/>
              <pc:sldMasterMk cId="0" sldId="2147483742"/>
              <pc:sldLayoutMk cId="0" sldId="2147483736"/>
              <ac:spMk id="492" creationId="{00000000-0000-0000-0000-000000000000}"/>
            </ac:spMkLst>
          </pc:spChg>
          <pc:spChg chg="mod">
            <ac:chgData name="Lay, Laura" userId="3e17ffca-3d2d-4f17-aa87-aa21053628e7" providerId="ADAL" clId="{E3693806-9070-4885-BF5E-E48385C3BF0F}" dt="2021-07-01T20:27:53.088" v="0"/>
            <ac:spMkLst>
              <pc:docMk/>
              <pc:sldMasterMk cId="0" sldId="2147483742"/>
              <pc:sldLayoutMk cId="0" sldId="2147483736"/>
              <ac:spMk id="493" creationId="{00000000-0000-0000-0000-000000000000}"/>
            </ac:spMkLst>
          </pc:spChg>
          <pc:spChg chg="mod">
            <ac:chgData name="Lay, Laura" userId="3e17ffca-3d2d-4f17-aa87-aa21053628e7" providerId="ADAL" clId="{E3693806-9070-4885-BF5E-E48385C3BF0F}" dt="2021-07-01T20:27:53.088" v="0"/>
            <ac:spMkLst>
              <pc:docMk/>
              <pc:sldMasterMk cId="0" sldId="2147483742"/>
              <pc:sldLayoutMk cId="0" sldId="2147483736"/>
              <ac:spMk id="494" creationId="{00000000-0000-0000-0000-000000000000}"/>
            </ac:spMkLst>
          </pc:spChg>
          <pc:spChg chg="mod">
            <ac:chgData name="Lay, Laura" userId="3e17ffca-3d2d-4f17-aa87-aa21053628e7" providerId="ADAL" clId="{E3693806-9070-4885-BF5E-E48385C3BF0F}" dt="2021-07-01T20:27:53.088" v="0"/>
            <ac:spMkLst>
              <pc:docMk/>
              <pc:sldMasterMk cId="0" sldId="2147483742"/>
              <pc:sldLayoutMk cId="0" sldId="2147483736"/>
              <ac:spMk id="495" creationId="{00000000-0000-0000-0000-000000000000}"/>
            </ac:spMkLst>
          </pc:spChg>
          <pc:spChg chg="mod">
            <ac:chgData name="Lay, Laura" userId="3e17ffca-3d2d-4f17-aa87-aa21053628e7" providerId="ADAL" clId="{E3693806-9070-4885-BF5E-E48385C3BF0F}" dt="2021-07-01T20:27:53.088" v="0"/>
            <ac:spMkLst>
              <pc:docMk/>
              <pc:sldMasterMk cId="0" sldId="2147483742"/>
              <pc:sldLayoutMk cId="0" sldId="2147483736"/>
              <ac:spMk id="496" creationId="{00000000-0000-0000-0000-000000000000}"/>
            </ac:spMkLst>
          </pc:spChg>
        </pc:sldLayoutChg>
        <pc:sldLayoutChg chg="modSp setBg">
          <pc:chgData name="Lay, Laura" userId="3e17ffca-3d2d-4f17-aa87-aa21053628e7" providerId="ADAL" clId="{E3693806-9070-4885-BF5E-E48385C3BF0F}" dt="2021-07-01T20:31:14.589" v="1"/>
          <pc:sldLayoutMkLst>
            <pc:docMk/>
            <pc:sldMasterMk cId="0" sldId="2147483742"/>
            <pc:sldLayoutMk cId="0" sldId="2147483737"/>
          </pc:sldLayoutMkLst>
          <pc:spChg chg="mod">
            <ac:chgData name="Lay, Laura" userId="3e17ffca-3d2d-4f17-aa87-aa21053628e7" providerId="ADAL" clId="{E3693806-9070-4885-BF5E-E48385C3BF0F}" dt="2021-07-01T20:27:53.088" v="0"/>
            <ac:spMkLst>
              <pc:docMk/>
              <pc:sldMasterMk cId="0" sldId="2147483742"/>
              <pc:sldLayoutMk cId="0" sldId="2147483737"/>
              <ac:spMk id="498" creationId="{00000000-0000-0000-0000-000000000000}"/>
            </ac:spMkLst>
          </pc:spChg>
          <pc:spChg chg="mod">
            <ac:chgData name="Lay, Laura" userId="3e17ffca-3d2d-4f17-aa87-aa21053628e7" providerId="ADAL" clId="{E3693806-9070-4885-BF5E-E48385C3BF0F}" dt="2021-07-01T20:27:53.088" v="0"/>
            <ac:spMkLst>
              <pc:docMk/>
              <pc:sldMasterMk cId="0" sldId="2147483742"/>
              <pc:sldLayoutMk cId="0" sldId="2147483737"/>
              <ac:spMk id="500" creationId="{00000000-0000-0000-0000-000000000000}"/>
            </ac:spMkLst>
          </pc:spChg>
          <pc:spChg chg="mod">
            <ac:chgData name="Lay, Laura" userId="3e17ffca-3d2d-4f17-aa87-aa21053628e7" providerId="ADAL" clId="{E3693806-9070-4885-BF5E-E48385C3BF0F}" dt="2021-07-01T20:27:53.088" v="0"/>
            <ac:spMkLst>
              <pc:docMk/>
              <pc:sldMasterMk cId="0" sldId="2147483742"/>
              <pc:sldLayoutMk cId="0" sldId="2147483737"/>
              <ac:spMk id="501" creationId="{00000000-0000-0000-0000-000000000000}"/>
            </ac:spMkLst>
          </pc:spChg>
          <pc:spChg chg="mod">
            <ac:chgData name="Lay, Laura" userId="3e17ffca-3d2d-4f17-aa87-aa21053628e7" providerId="ADAL" clId="{E3693806-9070-4885-BF5E-E48385C3BF0F}" dt="2021-07-01T20:27:53.088" v="0"/>
            <ac:spMkLst>
              <pc:docMk/>
              <pc:sldMasterMk cId="0" sldId="2147483742"/>
              <pc:sldLayoutMk cId="0" sldId="2147483737"/>
              <ac:spMk id="502" creationId="{00000000-0000-0000-0000-000000000000}"/>
            </ac:spMkLst>
          </pc:spChg>
          <pc:picChg chg="mod">
            <ac:chgData name="Lay, Laura" userId="3e17ffca-3d2d-4f17-aa87-aa21053628e7" providerId="ADAL" clId="{E3693806-9070-4885-BF5E-E48385C3BF0F}" dt="2021-07-01T20:27:53.088" v="0"/>
            <ac:picMkLst>
              <pc:docMk/>
              <pc:sldMasterMk cId="0" sldId="2147483742"/>
              <pc:sldLayoutMk cId="0" sldId="2147483737"/>
              <ac:picMk id="499" creationId="{00000000-0000-0000-0000-000000000000}"/>
            </ac:picMkLst>
          </pc:picChg>
          <pc:picChg chg="mod">
            <ac:chgData name="Lay, Laura" userId="3e17ffca-3d2d-4f17-aa87-aa21053628e7" providerId="ADAL" clId="{E3693806-9070-4885-BF5E-E48385C3BF0F}" dt="2021-07-01T20:27:53.088" v="0"/>
            <ac:picMkLst>
              <pc:docMk/>
              <pc:sldMasterMk cId="0" sldId="2147483742"/>
              <pc:sldLayoutMk cId="0" sldId="2147483737"/>
              <ac:picMk id="503" creationId="{00000000-0000-0000-0000-000000000000}"/>
            </ac:picMkLst>
          </pc:picChg>
        </pc:sldLayoutChg>
        <pc:sldLayoutChg chg="modSp setBg">
          <pc:chgData name="Lay, Laura" userId="3e17ffca-3d2d-4f17-aa87-aa21053628e7" providerId="ADAL" clId="{E3693806-9070-4885-BF5E-E48385C3BF0F}" dt="2021-07-01T20:31:14.589" v="1"/>
          <pc:sldLayoutMkLst>
            <pc:docMk/>
            <pc:sldMasterMk cId="0" sldId="2147483742"/>
            <pc:sldLayoutMk cId="0" sldId="2147483738"/>
          </pc:sldLayoutMkLst>
          <pc:spChg chg="mod">
            <ac:chgData name="Lay, Laura" userId="3e17ffca-3d2d-4f17-aa87-aa21053628e7" providerId="ADAL" clId="{E3693806-9070-4885-BF5E-E48385C3BF0F}" dt="2021-07-01T20:27:53.088" v="0"/>
            <ac:spMkLst>
              <pc:docMk/>
              <pc:sldMasterMk cId="0" sldId="2147483742"/>
              <pc:sldLayoutMk cId="0" sldId="2147483738"/>
              <ac:spMk id="506" creationId="{00000000-0000-0000-0000-000000000000}"/>
            </ac:spMkLst>
          </pc:spChg>
          <pc:spChg chg="mod">
            <ac:chgData name="Lay, Laura" userId="3e17ffca-3d2d-4f17-aa87-aa21053628e7" providerId="ADAL" clId="{E3693806-9070-4885-BF5E-E48385C3BF0F}" dt="2021-07-01T20:27:53.088" v="0"/>
            <ac:spMkLst>
              <pc:docMk/>
              <pc:sldMasterMk cId="0" sldId="2147483742"/>
              <pc:sldLayoutMk cId="0" sldId="2147483738"/>
              <ac:spMk id="507" creationId="{00000000-0000-0000-0000-000000000000}"/>
            </ac:spMkLst>
          </pc:spChg>
          <pc:spChg chg="mod">
            <ac:chgData name="Lay, Laura" userId="3e17ffca-3d2d-4f17-aa87-aa21053628e7" providerId="ADAL" clId="{E3693806-9070-4885-BF5E-E48385C3BF0F}" dt="2021-07-01T20:27:53.088" v="0"/>
            <ac:spMkLst>
              <pc:docMk/>
              <pc:sldMasterMk cId="0" sldId="2147483742"/>
              <pc:sldLayoutMk cId="0" sldId="2147483738"/>
              <ac:spMk id="508" creationId="{00000000-0000-0000-0000-000000000000}"/>
            </ac:spMkLst>
          </pc:spChg>
          <pc:picChg chg="mod">
            <ac:chgData name="Lay, Laura" userId="3e17ffca-3d2d-4f17-aa87-aa21053628e7" providerId="ADAL" clId="{E3693806-9070-4885-BF5E-E48385C3BF0F}" dt="2021-07-01T20:27:53.088" v="0"/>
            <ac:picMkLst>
              <pc:docMk/>
              <pc:sldMasterMk cId="0" sldId="2147483742"/>
              <pc:sldLayoutMk cId="0" sldId="2147483738"/>
              <ac:picMk id="505" creationId="{00000000-0000-0000-0000-000000000000}"/>
            </ac:picMkLst>
          </pc:picChg>
          <pc:picChg chg="mod">
            <ac:chgData name="Lay, Laura" userId="3e17ffca-3d2d-4f17-aa87-aa21053628e7" providerId="ADAL" clId="{E3693806-9070-4885-BF5E-E48385C3BF0F}" dt="2021-07-01T20:27:53.088" v="0"/>
            <ac:picMkLst>
              <pc:docMk/>
              <pc:sldMasterMk cId="0" sldId="2147483742"/>
              <pc:sldLayoutMk cId="0" sldId="2147483738"/>
              <ac:picMk id="509" creationId="{00000000-0000-0000-0000-000000000000}"/>
            </ac:picMkLst>
          </pc:picChg>
        </pc:sldLayoutChg>
      </pc:sldMasterChg>
    </pc:docChg>
  </pc:docChgLst>
  <pc:docChgLst>
    <pc:chgData name="Gallanos, Anji" userId="S::gallanos_a@cde.state.co.us::4d128220-92a3-4260-a06e-ed3ba39a2806" providerId="AD" clId="Web-{879E173E-830A-4EFD-8777-9EF9E8CDE7CD}"/>
    <pc:docChg chg="modSld">
      <pc:chgData name="Gallanos, Anji" userId="S::gallanos_a@cde.state.co.us::4d128220-92a3-4260-a06e-ed3ba39a2806" providerId="AD" clId="Web-{879E173E-830A-4EFD-8777-9EF9E8CDE7CD}" dt="2022-02-15T15:17:52.969" v="0" actId="20577"/>
      <pc:docMkLst>
        <pc:docMk/>
      </pc:docMkLst>
      <pc:sldChg chg="modSp">
        <pc:chgData name="Gallanos, Anji" userId="S::gallanos_a@cde.state.co.us::4d128220-92a3-4260-a06e-ed3ba39a2806" providerId="AD" clId="Web-{879E173E-830A-4EFD-8777-9EF9E8CDE7CD}" dt="2022-02-15T15:17:52.969" v="0" actId="20577"/>
        <pc:sldMkLst>
          <pc:docMk/>
          <pc:sldMk cId="2826866352" sldId="385"/>
        </pc:sldMkLst>
        <pc:spChg chg="mod">
          <ac:chgData name="Gallanos, Anji" userId="S::gallanos_a@cde.state.co.us::4d128220-92a3-4260-a06e-ed3ba39a2806" providerId="AD" clId="Web-{879E173E-830A-4EFD-8777-9EF9E8CDE7CD}" dt="2022-02-15T15:17:52.969" v="0" actId="20577"/>
          <ac:spMkLst>
            <pc:docMk/>
            <pc:sldMk cId="2826866352" sldId="385"/>
            <ac:spMk id="2" creationId="{D9877835-FBE0-4D82-ACCF-135E73E7AF7A}"/>
          </ac:spMkLst>
        </pc:spChg>
      </pc:sldChg>
    </pc:docChg>
  </pc:docChgLst>
  <pc:docChgLst>
    <pc:chgData name="Laura Lay" userId="3e17ffca-3d2d-4f17-aa87-aa21053628e7" providerId="ADAL" clId="{72036160-ABC2-41E7-9EF1-9A3BE5B88EC5}"/>
    <pc:docChg chg="custSel modSld">
      <pc:chgData name="Laura Lay" userId="3e17ffca-3d2d-4f17-aa87-aa21053628e7" providerId="ADAL" clId="{72036160-ABC2-41E7-9EF1-9A3BE5B88EC5}" dt="2021-03-12T22:04:10.954" v="67" actId="207"/>
      <pc:docMkLst>
        <pc:docMk/>
      </pc:docMkLst>
      <pc:sldChg chg="modSp mod">
        <pc:chgData name="Laura Lay" userId="3e17ffca-3d2d-4f17-aa87-aa21053628e7" providerId="ADAL" clId="{72036160-ABC2-41E7-9EF1-9A3BE5B88EC5}" dt="2021-03-12T22:04:10.954" v="67" actId="207"/>
        <pc:sldMkLst>
          <pc:docMk/>
          <pc:sldMk cId="0" sldId="256"/>
        </pc:sldMkLst>
        <pc:spChg chg="mod">
          <ac:chgData name="Laura Lay" userId="3e17ffca-3d2d-4f17-aa87-aa21053628e7" providerId="ADAL" clId="{72036160-ABC2-41E7-9EF1-9A3BE5B88EC5}" dt="2021-03-12T22:04:10.954" v="67" actId="207"/>
          <ac:spMkLst>
            <pc:docMk/>
            <pc:sldMk cId="0" sldId="256"/>
            <ac:spMk id="515" creationId="{00000000-0000-0000-0000-000000000000}"/>
          </ac:spMkLst>
        </pc:spChg>
      </pc:sldChg>
      <pc:sldChg chg="modSp mod">
        <pc:chgData name="Laura Lay" userId="3e17ffca-3d2d-4f17-aa87-aa21053628e7" providerId="ADAL" clId="{72036160-ABC2-41E7-9EF1-9A3BE5B88EC5}" dt="2021-03-12T16:36:51.123" v="7" actId="2711"/>
        <pc:sldMkLst>
          <pc:docMk/>
          <pc:sldMk cId="0" sldId="257"/>
        </pc:sldMkLst>
        <pc:spChg chg="mod">
          <ac:chgData name="Laura Lay" userId="3e17ffca-3d2d-4f17-aa87-aa21053628e7" providerId="ADAL" clId="{72036160-ABC2-41E7-9EF1-9A3BE5B88EC5}" dt="2021-03-12T16:36:51.123" v="7" actId="2711"/>
          <ac:spMkLst>
            <pc:docMk/>
            <pc:sldMk cId="0" sldId="257"/>
            <ac:spMk id="522" creationId="{00000000-0000-0000-0000-000000000000}"/>
          </ac:spMkLst>
        </pc:spChg>
      </pc:sldChg>
      <pc:sldChg chg="modSp mod">
        <pc:chgData name="Laura Lay" userId="3e17ffca-3d2d-4f17-aa87-aa21053628e7" providerId="ADAL" clId="{72036160-ABC2-41E7-9EF1-9A3BE5B88EC5}" dt="2021-03-12T16:37:02.244" v="8" actId="2711"/>
        <pc:sldMkLst>
          <pc:docMk/>
          <pc:sldMk cId="0" sldId="258"/>
        </pc:sldMkLst>
        <pc:spChg chg="mod">
          <ac:chgData name="Laura Lay" userId="3e17ffca-3d2d-4f17-aa87-aa21053628e7" providerId="ADAL" clId="{72036160-ABC2-41E7-9EF1-9A3BE5B88EC5}" dt="2021-03-12T16:37:02.244" v="8" actId="2711"/>
          <ac:spMkLst>
            <pc:docMk/>
            <pc:sldMk cId="0" sldId="258"/>
            <ac:spMk id="529" creationId="{00000000-0000-0000-0000-000000000000}"/>
          </ac:spMkLst>
        </pc:spChg>
      </pc:sldChg>
      <pc:sldChg chg="modSp mod">
        <pc:chgData name="Laura Lay" userId="3e17ffca-3d2d-4f17-aa87-aa21053628e7" providerId="ADAL" clId="{72036160-ABC2-41E7-9EF1-9A3BE5B88EC5}" dt="2021-03-12T16:37:08.507" v="9" actId="2711"/>
        <pc:sldMkLst>
          <pc:docMk/>
          <pc:sldMk cId="0" sldId="259"/>
        </pc:sldMkLst>
        <pc:spChg chg="mod">
          <ac:chgData name="Laura Lay" userId="3e17ffca-3d2d-4f17-aa87-aa21053628e7" providerId="ADAL" clId="{72036160-ABC2-41E7-9EF1-9A3BE5B88EC5}" dt="2021-03-12T16:37:08.507" v="9" actId="2711"/>
          <ac:spMkLst>
            <pc:docMk/>
            <pc:sldMk cId="0" sldId="259"/>
            <ac:spMk id="538" creationId="{00000000-0000-0000-0000-000000000000}"/>
          </ac:spMkLst>
        </pc:spChg>
      </pc:sldChg>
      <pc:sldChg chg="modSp mod">
        <pc:chgData name="Laura Lay" userId="3e17ffca-3d2d-4f17-aa87-aa21053628e7" providerId="ADAL" clId="{72036160-ABC2-41E7-9EF1-9A3BE5B88EC5}" dt="2021-03-12T16:38:00.764" v="14" actId="1076"/>
        <pc:sldMkLst>
          <pc:docMk/>
          <pc:sldMk cId="0" sldId="260"/>
        </pc:sldMkLst>
        <pc:spChg chg="mod">
          <ac:chgData name="Laura Lay" userId="3e17ffca-3d2d-4f17-aa87-aa21053628e7" providerId="ADAL" clId="{72036160-ABC2-41E7-9EF1-9A3BE5B88EC5}" dt="2021-03-12T16:38:00.144" v="13" actId="2711"/>
          <ac:spMkLst>
            <pc:docMk/>
            <pc:sldMk cId="0" sldId="260"/>
            <ac:spMk id="545" creationId="{00000000-0000-0000-0000-000000000000}"/>
          </ac:spMkLst>
        </pc:spChg>
        <pc:picChg chg="mod">
          <ac:chgData name="Laura Lay" userId="3e17ffca-3d2d-4f17-aa87-aa21053628e7" providerId="ADAL" clId="{72036160-ABC2-41E7-9EF1-9A3BE5B88EC5}" dt="2021-03-12T16:38:00.764" v="14" actId="1076"/>
          <ac:picMkLst>
            <pc:docMk/>
            <pc:sldMk cId="0" sldId="260"/>
            <ac:picMk id="548" creationId="{00000000-0000-0000-0000-000000000000}"/>
          </ac:picMkLst>
        </pc:picChg>
      </pc:sldChg>
      <pc:sldChg chg="modSp mod">
        <pc:chgData name="Laura Lay" userId="3e17ffca-3d2d-4f17-aa87-aa21053628e7" providerId="ADAL" clId="{72036160-ABC2-41E7-9EF1-9A3BE5B88EC5}" dt="2021-03-12T16:38:12.046" v="15" actId="2711"/>
        <pc:sldMkLst>
          <pc:docMk/>
          <pc:sldMk cId="0" sldId="261"/>
        </pc:sldMkLst>
        <pc:spChg chg="mod">
          <ac:chgData name="Laura Lay" userId="3e17ffca-3d2d-4f17-aa87-aa21053628e7" providerId="ADAL" clId="{72036160-ABC2-41E7-9EF1-9A3BE5B88EC5}" dt="2021-03-12T16:38:12.046" v="15" actId="2711"/>
          <ac:spMkLst>
            <pc:docMk/>
            <pc:sldMk cId="0" sldId="261"/>
            <ac:spMk id="554" creationId="{00000000-0000-0000-0000-000000000000}"/>
          </ac:spMkLst>
        </pc:spChg>
      </pc:sldChg>
      <pc:sldChg chg="modSp mod">
        <pc:chgData name="Laura Lay" userId="3e17ffca-3d2d-4f17-aa87-aa21053628e7" providerId="ADAL" clId="{72036160-ABC2-41E7-9EF1-9A3BE5B88EC5}" dt="2021-03-12T16:38:32.919" v="16" actId="2711"/>
        <pc:sldMkLst>
          <pc:docMk/>
          <pc:sldMk cId="0" sldId="262"/>
        </pc:sldMkLst>
        <pc:spChg chg="mod">
          <ac:chgData name="Laura Lay" userId="3e17ffca-3d2d-4f17-aa87-aa21053628e7" providerId="ADAL" clId="{72036160-ABC2-41E7-9EF1-9A3BE5B88EC5}" dt="2021-03-12T16:38:32.919" v="16" actId="2711"/>
          <ac:spMkLst>
            <pc:docMk/>
            <pc:sldMk cId="0" sldId="262"/>
            <ac:spMk id="561" creationId="{00000000-0000-0000-0000-000000000000}"/>
          </ac:spMkLst>
        </pc:spChg>
      </pc:sldChg>
      <pc:sldChg chg="modSp mod">
        <pc:chgData name="Laura Lay" userId="3e17ffca-3d2d-4f17-aa87-aa21053628e7" providerId="ADAL" clId="{72036160-ABC2-41E7-9EF1-9A3BE5B88EC5}" dt="2021-03-12T18:52:29.168" v="57" actId="207"/>
        <pc:sldMkLst>
          <pc:docMk/>
          <pc:sldMk cId="0" sldId="263"/>
        </pc:sldMkLst>
        <pc:spChg chg="mod">
          <ac:chgData name="Laura Lay" userId="3e17ffca-3d2d-4f17-aa87-aa21053628e7" providerId="ADAL" clId="{72036160-ABC2-41E7-9EF1-9A3BE5B88EC5}" dt="2021-03-12T18:52:29.168" v="57" actId="207"/>
          <ac:spMkLst>
            <pc:docMk/>
            <pc:sldMk cId="0" sldId="263"/>
            <ac:spMk id="568" creationId="{00000000-0000-0000-0000-000000000000}"/>
          </ac:spMkLst>
        </pc:spChg>
      </pc:sldChg>
      <pc:sldChg chg="modSp mod">
        <pc:chgData name="Laura Lay" userId="3e17ffca-3d2d-4f17-aa87-aa21053628e7" providerId="ADAL" clId="{72036160-ABC2-41E7-9EF1-9A3BE5B88EC5}" dt="2021-03-12T16:38:42.575" v="17" actId="2711"/>
        <pc:sldMkLst>
          <pc:docMk/>
          <pc:sldMk cId="0" sldId="264"/>
        </pc:sldMkLst>
        <pc:spChg chg="mod">
          <ac:chgData name="Laura Lay" userId="3e17ffca-3d2d-4f17-aa87-aa21053628e7" providerId="ADAL" clId="{72036160-ABC2-41E7-9EF1-9A3BE5B88EC5}" dt="2021-03-12T16:38:42.575" v="17" actId="2711"/>
          <ac:spMkLst>
            <pc:docMk/>
            <pc:sldMk cId="0" sldId="264"/>
            <ac:spMk id="574" creationId="{00000000-0000-0000-0000-000000000000}"/>
          </ac:spMkLst>
        </pc:spChg>
      </pc:sldChg>
      <pc:sldChg chg="modSp mod">
        <pc:chgData name="Laura Lay" userId="3e17ffca-3d2d-4f17-aa87-aa21053628e7" providerId="ADAL" clId="{72036160-ABC2-41E7-9EF1-9A3BE5B88EC5}" dt="2021-03-12T22:03:04.631" v="64" actId="207"/>
        <pc:sldMkLst>
          <pc:docMk/>
          <pc:sldMk cId="0" sldId="265"/>
        </pc:sldMkLst>
        <pc:spChg chg="mod">
          <ac:chgData name="Laura Lay" userId="3e17ffca-3d2d-4f17-aa87-aa21053628e7" providerId="ADAL" clId="{72036160-ABC2-41E7-9EF1-9A3BE5B88EC5}" dt="2021-03-12T22:03:04.631" v="64" actId="207"/>
          <ac:spMkLst>
            <pc:docMk/>
            <pc:sldMk cId="0" sldId="265"/>
            <ac:spMk id="581" creationId="{00000000-0000-0000-0000-000000000000}"/>
          </ac:spMkLst>
        </pc:spChg>
      </pc:sldChg>
      <pc:sldChg chg="modSp mod">
        <pc:chgData name="Laura Lay" userId="3e17ffca-3d2d-4f17-aa87-aa21053628e7" providerId="ADAL" clId="{72036160-ABC2-41E7-9EF1-9A3BE5B88EC5}" dt="2021-03-12T16:53:23.460" v="55" actId="207"/>
        <pc:sldMkLst>
          <pc:docMk/>
          <pc:sldMk cId="0" sldId="266"/>
        </pc:sldMkLst>
        <pc:spChg chg="mod">
          <ac:chgData name="Laura Lay" userId="3e17ffca-3d2d-4f17-aa87-aa21053628e7" providerId="ADAL" clId="{72036160-ABC2-41E7-9EF1-9A3BE5B88EC5}" dt="2021-03-12T16:39:06.812" v="23" actId="2711"/>
          <ac:spMkLst>
            <pc:docMk/>
            <pc:sldMk cId="0" sldId="266"/>
            <ac:spMk id="587" creationId="{00000000-0000-0000-0000-000000000000}"/>
          </ac:spMkLst>
        </pc:spChg>
        <pc:spChg chg="mod">
          <ac:chgData name="Laura Lay" userId="3e17ffca-3d2d-4f17-aa87-aa21053628e7" providerId="ADAL" clId="{72036160-ABC2-41E7-9EF1-9A3BE5B88EC5}" dt="2021-03-12T16:53:23.460" v="55" actId="207"/>
          <ac:spMkLst>
            <pc:docMk/>
            <pc:sldMk cId="0" sldId="266"/>
            <ac:spMk id="588" creationId="{00000000-0000-0000-0000-000000000000}"/>
          </ac:spMkLst>
        </pc:spChg>
      </pc:sldChg>
      <pc:sldChg chg="modSp mod">
        <pc:chgData name="Laura Lay" userId="3e17ffca-3d2d-4f17-aa87-aa21053628e7" providerId="ADAL" clId="{72036160-ABC2-41E7-9EF1-9A3BE5B88EC5}" dt="2021-03-12T16:39:14.326" v="24" actId="2711"/>
        <pc:sldMkLst>
          <pc:docMk/>
          <pc:sldMk cId="0" sldId="267"/>
        </pc:sldMkLst>
        <pc:spChg chg="mod">
          <ac:chgData name="Laura Lay" userId="3e17ffca-3d2d-4f17-aa87-aa21053628e7" providerId="ADAL" clId="{72036160-ABC2-41E7-9EF1-9A3BE5B88EC5}" dt="2021-03-12T16:39:14.326" v="24" actId="2711"/>
          <ac:spMkLst>
            <pc:docMk/>
            <pc:sldMk cId="0" sldId="267"/>
            <ac:spMk id="594" creationId="{00000000-0000-0000-0000-000000000000}"/>
          </ac:spMkLst>
        </pc:spChg>
      </pc:sldChg>
      <pc:sldChg chg="modSp mod">
        <pc:chgData name="Laura Lay" userId="3e17ffca-3d2d-4f17-aa87-aa21053628e7" providerId="ADAL" clId="{72036160-ABC2-41E7-9EF1-9A3BE5B88EC5}" dt="2021-03-12T16:39:30.301" v="29" actId="2711"/>
        <pc:sldMkLst>
          <pc:docMk/>
          <pc:sldMk cId="0" sldId="268"/>
        </pc:sldMkLst>
        <pc:spChg chg="mod">
          <ac:chgData name="Laura Lay" userId="3e17ffca-3d2d-4f17-aa87-aa21053628e7" providerId="ADAL" clId="{72036160-ABC2-41E7-9EF1-9A3BE5B88EC5}" dt="2021-03-12T16:39:30.301" v="29" actId="2711"/>
          <ac:spMkLst>
            <pc:docMk/>
            <pc:sldMk cId="0" sldId="268"/>
            <ac:spMk id="600" creationId="{00000000-0000-0000-0000-000000000000}"/>
          </ac:spMkLst>
        </pc:spChg>
      </pc:sldChg>
      <pc:sldChg chg="modSp mod">
        <pc:chgData name="Laura Lay" userId="3e17ffca-3d2d-4f17-aa87-aa21053628e7" providerId="ADAL" clId="{72036160-ABC2-41E7-9EF1-9A3BE5B88EC5}" dt="2021-03-12T16:39:36.913" v="30" actId="2711"/>
        <pc:sldMkLst>
          <pc:docMk/>
          <pc:sldMk cId="0" sldId="269"/>
        </pc:sldMkLst>
        <pc:spChg chg="mod">
          <ac:chgData name="Laura Lay" userId="3e17ffca-3d2d-4f17-aa87-aa21053628e7" providerId="ADAL" clId="{72036160-ABC2-41E7-9EF1-9A3BE5B88EC5}" dt="2021-03-12T16:39:36.913" v="30" actId="2711"/>
          <ac:spMkLst>
            <pc:docMk/>
            <pc:sldMk cId="0" sldId="269"/>
            <ac:spMk id="607" creationId="{00000000-0000-0000-0000-000000000000}"/>
          </ac:spMkLst>
        </pc:spChg>
      </pc:sldChg>
      <pc:sldChg chg="modSp mod">
        <pc:chgData name="Laura Lay" userId="3e17ffca-3d2d-4f17-aa87-aa21053628e7" providerId="ADAL" clId="{72036160-ABC2-41E7-9EF1-9A3BE5B88EC5}" dt="2021-03-12T16:39:45.679" v="33" actId="2711"/>
        <pc:sldMkLst>
          <pc:docMk/>
          <pc:sldMk cId="0" sldId="270"/>
        </pc:sldMkLst>
        <pc:spChg chg="mod">
          <ac:chgData name="Laura Lay" userId="3e17ffca-3d2d-4f17-aa87-aa21053628e7" providerId="ADAL" clId="{72036160-ABC2-41E7-9EF1-9A3BE5B88EC5}" dt="2021-03-12T16:39:45.679" v="33" actId="2711"/>
          <ac:spMkLst>
            <pc:docMk/>
            <pc:sldMk cId="0" sldId="270"/>
            <ac:spMk id="613" creationId="{00000000-0000-0000-0000-000000000000}"/>
          </ac:spMkLst>
        </pc:spChg>
      </pc:sldChg>
      <pc:sldChg chg="modSp mod">
        <pc:chgData name="Laura Lay" userId="3e17ffca-3d2d-4f17-aa87-aa21053628e7" providerId="ADAL" clId="{72036160-ABC2-41E7-9EF1-9A3BE5B88EC5}" dt="2021-03-12T16:39:54.304" v="34" actId="2711"/>
        <pc:sldMkLst>
          <pc:docMk/>
          <pc:sldMk cId="0" sldId="271"/>
        </pc:sldMkLst>
        <pc:spChg chg="mod">
          <ac:chgData name="Laura Lay" userId="3e17ffca-3d2d-4f17-aa87-aa21053628e7" providerId="ADAL" clId="{72036160-ABC2-41E7-9EF1-9A3BE5B88EC5}" dt="2021-03-12T16:39:54.304" v="34" actId="2711"/>
          <ac:spMkLst>
            <pc:docMk/>
            <pc:sldMk cId="0" sldId="271"/>
            <ac:spMk id="620" creationId="{00000000-0000-0000-0000-000000000000}"/>
          </ac:spMkLst>
        </pc:spChg>
      </pc:sldChg>
      <pc:sldChg chg="modSp mod">
        <pc:chgData name="Laura Lay" userId="3e17ffca-3d2d-4f17-aa87-aa21053628e7" providerId="ADAL" clId="{72036160-ABC2-41E7-9EF1-9A3BE5B88EC5}" dt="2021-03-12T18:54:19.891" v="61" actId="207"/>
        <pc:sldMkLst>
          <pc:docMk/>
          <pc:sldMk cId="0" sldId="272"/>
        </pc:sldMkLst>
        <pc:spChg chg="mod">
          <ac:chgData name="Laura Lay" userId="3e17ffca-3d2d-4f17-aa87-aa21053628e7" providerId="ADAL" clId="{72036160-ABC2-41E7-9EF1-9A3BE5B88EC5}" dt="2021-03-12T18:54:19.891" v="61" actId="207"/>
          <ac:spMkLst>
            <pc:docMk/>
            <pc:sldMk cId="0" sldId="272"/>
            <ac:spMk id="627" creationId="{00000000-0000-0000-0000-000000000000}"/>
          </ac:spMkLst>
        </pc:spChg>
      </pc:sldChg>
      <pc:sldChg chg="addSp delSp modSp mod">
        <pc:chgData name="Laura Lay" userId="3e17ffca-3d2d-4f17-aa87-aa21053628e7" providerId="ADAL" clId="{72036160-ABC2-41E7-9EF1-9A3BE5B88EC5}" dt="2021-03-12T16:42:21.406" v="47" actId="478"/>
        <pc:sldMkLst>
          <pc:docMk/>
          <pc:sldMk cId="0" sldId="273"/>
        </pc:sldMkLst>
        <pc:spChg chg="add del mod">
          <ac:chgData name="Laura Lay" userId="3e17ffca-3d2d-4f17-aa87-aa21053628e7" providerId="ADAL" clId="{72036160-ABC2-41E7-9EF1-9A3BE5B88EC5}" dt="2021-03-12T16:42:21.406" v="47" actId="478"/>
          <ac:spMkLst>
            <pc:docMk/>
            <pc:sldMk cId="0" sldId="273"/>
            <ac:spMk id="2" creationId="{606F3235-5313-40F0-867B-CEBB6014EDFF}"/>
          </ac:spMkLst>
        </pc:spChg>
        <pc:spChg chg="mod">
          <ac:chgData name="Laura Lay" userId="3e17ffca-3d2d-4f17-aa87-aa21053628e7" providerId="ADAL" clId="{72036160-ABC2-41E7-9EF1-9A3BE5B88EC5}" dt="2021-03-12T16:36:37.513" v="6" actId="20577"/>
          <ac:spMkLst>
            <pc:docMk/>
            <pc:sldMk cId="0" sldId="273"/>
            <ac:spMk id="633" creationId="{00000000-0000-0000-0000-000000000000}"/>
          </ac:spMkLst>
        </pc:spChg>
      </pc:sldChg>
      <pc:sldChg chg="modSp mod">
        <pc:chgData name="Laura Lay" userId="3e17ffca-3d2d-4f17-aa87-aa21053628e7" providerId="ADAL" clId="{72036160-ABC2-41E7-9EF1-9A3BE5B88EC5}" dt="2021-03-12T18:55:01.240" v="63" actId="207"/>
        <pc:sldMkLst>
          <pc:docMk/>
          <pc:sldMk cId="1044681303" sldId="274"/>
        </pc:sldMkLst>
        <pc:spChg chg="mod">
          <ac:chgData name="Laura Lay" userId="3e17ffca-3d2d-4f17-aa87-aa21053628e7" providerId="ADAL" clId="{72036160-ABC2-41E7-9EF1-9A3BE5B88EC5}" dt="2021-03-12T18:55:01.240" v="63" actId="207"/>
          <ac:spMkLst>
            <pc:docMk/>
            <pc:sldMk cId="1044681303" sldId="274"/>
            <ac:spMk id="640" creationId="{00000000-0000-0000-0000-000000000000}"/>
          </ac:spMkLst>
        </pc:spChg>
      </pc:sldChg>
      <pc:sldChg chg="modSp mod">
        <pc:chgData name="Laura Lay" userId="3e17ffca-3d2d-4f17-aa87-aa21053628e7" providerId="ADAL" clId="{72036160-ABC2-41E7-9EF1-9A3BE5B88EC5}" dt="2021-03-12T16:40:22.741" v="37" actId="2711"/>
        <pc:sldMkLst>
          <pc:docMk/>
          <pc:sldMk cId="0" sldId="275"/>
        </pc:sldMkLst>
        <pc:spChg chg="mod">
          <ac:chgData name="Laura Lay" userId="3e17ffca-3d2d-4f17-aa87-aa21053628e7" providerId="ADAL" clId="{72036160-ABC2-41E7-9EF1-9A3BE5B88EC5}" dt="2021-03-12T16:40:22.741" v="37" actId="2711"/>
          <ac:spMkLst>
            <pc:docMk/>
            <pc:sldMk cId="0" sldId="275"/>
            <ac:spMk id="647" creationId="{00000000-0000-0000-0000-000000000000}"/>
          </ac:spMkLst>
        </pc:spChg>
      </pc:sldChg>
      <pc:sldChg chg="modSp mod">
        <pc:chgData name="Laura Lay" userId="3e17ffca-3d2d-4f17-aa87-aa21053628e7" providerId="ADAL" clId="{72036160-ABC2-41E7-9EF1-9A3BE5B88EC5}" dt="2021-03-12T16:40:30.898" v="38" actId="2711"/>
        <pc:sldMkLst>
          <pc:docMk/>
          <pc:sldMk cId="0" sldId="276"/>
        </pc:sldMkLst>
        <pc:spChg chg="mod">
          <ac:chgData name="Laura Lay" userId="3e17ffca-3d2d-4f17-aa87-aa21053628e7" providerId="ADAL" clId="{72036160-ABC2-41E7-9EF1-9A3BE5B88EC5}" dt="2021-03-12T16:40:30.898" v="38" actId="2711"/>
          <ac:spMkLst>
            <pc:docMk/>
            <pc:sldMk cId="0" sldId="276"/>
            <ac:spMk id="653" creationId="{00000000-0000-0000-0000-000000000000}"/>
          </ac:spMkLst>
        </pc:spChg>
      </pc:sldChg>
      <pc:sldChg chg="modSp mod">
        <pc:chgData name="Laura Lay" userId="3e17ffca-3d2d-4f17-aa87-aa21053628e7" providerId="ADAL" clId="{72036160-ABC2-41E7-9EF1-9A3BE5B88EC5}" dt="2021-03-12T16:40:38.619" v="39" actId="2711"/>
        <pc:sldMkLst>
          <pc:docMk/>
          <pc:sldMk cId="0" sldId="277"/>
        </pc:sldMkLst>
        <pc:spChg chg="mod">
          <ac:chgData name="Laura Lay" userId="3e17ffca-3d2d-4f17-aa87-aa21053628e7" providerId="ADAL" clId="{72036160-ABC2-41E7-9EF1-9A3BE5B88EC5}" dt="2021-03-12T16:40:38.619" v="39" actId="2711"/>
          <ac:spMkLst>
            <pc:docMk/>
            <pc:sldMk cId="0" sldId="277"/>
            <ac:spMk id="660" creationId="{00000000-0000-0000-0000-000000000000}"/>
          </ac:spMkLst>
        </pc:spChg>
      </pc:sldChg>
      <pc:sldChg chg="modSp mod">
        <pc:chgData name="Laura Lay" userId="3e17ffca-3d2d-4f17-aa87-aa21053628e7" providerId="ADAL" clId="{72036160-ABC2-41E7-9EF1-9A3BE5B88EC5}" dt="2021-03-12T16:40:49.032" v="40" actId="2711"/>
        <pc:sldMkLst>
          <pc:docMk/>
          <pc:sldMk cId="0" sldId="278"/>
        </pc:sldMkLst>
        <pc:spChg chg="mod">
          <ac:chgData name="Laura Lay" userId="3e17ffca-3d2d-4f17-aa87-aa21053628e7" providerId="ADAL" clId="{72036160-ABC2-41E7-9EF1-9A3BE5B88EC5}" dt="2021-03-12T16:40:49.032" v="40" actId="2711"/>
          <ac:spMkLst>
            <pc:docMk/>
            <pc:sldMk cId="0" sldId="278"/>
            <ac:spMk id="666" creationId="{00000000-0000-0000-0000-000000000000}"/>
          </ac:spMkLst>
        </pc:spChg>
      </pc:sldChg>
      <pc:sldChg chg="modSp mod">
        <pc:chgData name="Laura Lay" userId="3e17ffca-3d2d-4f17-aa87-aa21053628e7" providerId="ADAL" clId="{72036160-ABC2-41E7-9EF1-9A3BE5B88EC5}" dt="2021-03-12T16:40:56.733" v="41" actId="2711"/>
        <pc:sldMkLst>
          <pc:docMk/>
          <pc:sldMk cId="0" sldId="279"/>
        </pc:sldMkLst>
        <pc:spChg chg="mod">
          <ac:chgData name="Laura Lay" userId="3e17ffca-3d2d-4f17-aa87-aa21053628e7" providerId="ADAL" clId="{72036160-ABC2-41E7-9EF1-9A3BE5B88EC5}" dt="2021-03-12T16:40:56.733" v="41" actId="2711"/>
          <ac:spMkLst>
            <pc:docMk/>
            <pc:sldMk cId="0" sldId="279"/>
            <ac:spMk id="672" creationId="{00000000-0000-0000-0000-000000000000}"/>
          </ac:spMkLst>
        </pc:spChg>
      </pc:sldChg>
      <pc:sldChg chg="modSp mod">
        <pc:chgData name="Laura Lay" userId="3e17ffca-3d2d-4f17-aa87-aa21053628e7" providerId="ADAL" clId="{72036160-ABC2-41E7-9EF1-9A3BE5B88EC5}" dt="2021-03-12T16:41:01.354" v="42" actId="2711"/>
        <pc:sldMkLst>
          <pc:docMk/>
          <pc:sldMk cId="0" sldId="280"/>
        </pc:sldMkLst>
        <pc:spChg chg="mod">
          <ac:chgData name="Laura Lay" userId="3e17ffca-3d2d-4f17-aa87-aa21053628e7" providerId="ADAL" clId="{72036160-ABC2-41E7-9EF1-9A3BE5B88EC5}" dt="2021-03-12T16:41:01.354" v="42" actId="2711"/>
          <ac:spMkLst>
            <pc:docMk/>
            <pc:sldMk cId="0" sldId="280"/>
            <ac:spMk id="679" creationId="{00000000-0000-0000-0000-000000000000}"/>
          </ac:spMkLst>
        </pc:spChg>
      </pc:sldChg>
      <pc:sldChg chg="modSp mod">
        <pc:chgData name="Laura Lay" userId="3e17ffca-3d2d-4f17-aa87-aa21053628e7" providerId="ADAL" clId="{72036160-ABC2-41E7-9EF1-9A3BE5B88EC5}" dt="2021-03-12T16:41:07.981" v="43" actId="2711"/>
        <pc:sldMkLst>
          <pc:docMk/>
          <pc:sldMk cId="0" sldId="281"/>
        </pc:sldMkLst>
        <pc:spChg chg="mod">
          <ac:chgData name="Laura Lay" userId="3e17ffca-3d2d-4f17-aa87-aa21053628e7" providerId="ADAL" clId="{72036160-ABC2-41E7-9EF1-9A3BE5B88EC5}" dt="2021-03-12T16:41:07.981" v="43" actId="2711"/>
          <ac:spMkLst>
            <pc:docMk/>
            <pc:sldMk cId="0" sldId="281"/>
            <ac:spMk id="686" creationId="{00000000-0000-0000-0000-000000000000}"/>
          </ac:spMkLst>
        </pc:spChg>
      </pc:sldChg>
    </pc:docChg>
  </pc:docChgLst>
  <pc:docChgLst>
    <pc:chgData name="Ahlstrand, Melissa" userId="S::ahlstrand_m@cde.state.co.us::bad13797-8c92-4cbd-9df0-e50737c49789" providerId="AD" clId="Web-{FED47DC0-E876-4992-89C0-F2A78B68CA43}"/>
    <pc:docChg chg="modSld sldOrd">
      <pc:chgData name="Ahlstrand, Melissa" userId="S::ahlstrand_m@cde.state.co.us::bad13797-8c92-4cbd-9df0-e50737c49789" providerId="AD" clId="Web-{FED47DC0-E876-4992-89C0-F2A78B68CA43}" dt="2021-10-05T21:19:39.349" v="9"/>
      <pc:docMkLst>
        <pc:docMk/>
      </pc:docMkLst>
      <pc:sldChg chg="delSp modSp">
        <pc:chgData name="Ahlstrand, Melissa" userId="S::ahlstrand_m@cde.state.co.us::bad13797-8c92-4cbd-9df0-e50737c49789" providerId="AD" clId="Web-{FED47DC0-E876-4992-89C0-F2A78B68CA43}" dt="2021-10-05T21:16:15.512" v="2"/>
        <pc:sldMkLst>
          <pc:docMk/>
          <pc:sldMk cId="4077585541" sldId="297"/>
        </pc:sldMkLst>
        <pc:spChg chg="del mod">
          <ac:chgData name="Ahlstrand, Melissa" userId="S::ahlstrand_m@cde.state.co.us::bad13797-8c92-4cbd-9df0-e50737c49789" providerId="AD" clId="Web-{FED47DC0-E876-4992-89C0-F2A78B68CA43}" dt="2021-10-05T21:16:15.512" v="2"/>
          <ac:spMkLst>
            <pc:docMk/>
            <pc:sldMk cId="4077585541" sldId="297"/>
            <ac:spMk id="948" creationId="{00000000-0000-0000-0000-000000000000}"/>
          </ac:spMkLst>
        </pc:spChg>
      </pc:sldChg>
      <pc:sldChg chg="ord">
        <pc:chgData name="Ahlstrand, Melissa" userId="S::ahlstrand_m@cde.state.co.us::bad13797-8c92-4cbd-9df0-e50737c49789" providerId="AD" clId="Web-{FED47DC0-E876-4992-89C0-F2A78B68CA43}" dt="2021-10-05T21:19:39.349" v="9"/>
        <pc:sldMkLst>
          <pc:docMk/>
          <pc:sldMk cId="1017824665" sldId="305"/>
        </pc:sldMkLst>
      </pc:sldChg>
      <pc:sldChg chg="modSp">
        <pc:chgData name="Ahlstrand, Melissa" userId="S::ahlstrand_m@cde.state.co.us::bad13797-8c92-4cbd-9df0-e50737c49789" providerId="AD" clId="Web-{FED47DC0-E876-4992-89C0-F2A78B68CA43}" dt="2021-10-05T21:18:32.581" v="4" actId="20577"/>
        <pc:sldMkLst>
          <pc:docMk/>
          <pc:sldMk cId="1919242703" sldId="319"/>
        </pc:sldMkLst>
        <pc:spChg chg="mod">
          <ac:chgData name="Ahlstrand, Melissa" userId="S::ahlstrand_m@cde.state.co.us::bad13797-8c92-4cbd-9df0-e50737c49789" providerId="AD" clId="Web-{FED47DC0-E876-4992-89C0-F2A78B68CA43}" dt="2021-10-05T21:18:32.581" v="4" actId="20577"/>
          <ac:spMkLst>
            <pc:docMk/>
            <pc:sldMk cId="1919242703" sldId="319"/>
            <ac:spMk id="6" creationId="{F76D8F25-5E30-425F-842B-C2DA241647DA}"/>
          </ac:spMkLst>
        </pc:spChg>
      </pc:sldChg>
      <pc:sldChg chg="modSp">
        <pc:chgData name="Ahlstrand, Melissa" userId="S::ahlstrand_m@cde.state.co.us::bad13797-8c92-4cbd-9df0-e50737c49789" providerId="AD" clId="Web-{FED47DC0-E876-4992-89C0-F2A78B68CA43}" dt="2021-10-05T21:19:05.035" v="6" actId="20577"/>
        <pc:sldMkLst>
          <pc:docMk/>
          <pc:sldMk cId="254960482" sldId="320"/>
        </pc:sldMkLst>
        <pc:spChg chg="mod">
          <ac:chgData name="Ahlstrand, Melissa" userId="S::ahlstrand_m@cde.state.co.us::bad13797-8c92-4cbd-9df0-e50737c49789" providerId="AD" clId="Web-{FED47DC0-E876-4992-89C0-F2A78B68CA43}" dt="2021-10-05T21:19:05.035" v="6" actId="20577"/>
          <ac:spMkLst>
            <pc:docMk/>
            <pc:sldMk cId="254960482" sldId="320"/>
            <ac:spMk id="6" creationId="{F76D8F25-5E30-425F-842B-C2DA241647DA}"/>
          </ac:spMkLst>
        </pc:spChg>
      </pc:sldChg>
      <pc:sldChg chg="modSp">
        <pc:chgData name="Ahlstrand, Melissa" userId="S::ahlstrand_m@cde.state.co.us::bad13797-8c92-4cbd-9df0-e50737c49789" providerId="AD" clId="Web-{FED47DC0-E876-4992-89C0-F2A78B68CA43}" dt="2021-10-05T21:19:20.005" v="8" actId="20577"/>
        <pc:sldMkLst>
          <pc:docMk/>
          <pc:sldMk cId="1608909557" sldId="321"/>
        </pc:sldMkLst>
        <pc:spChg chg="mod">
          <ac:chgData name="Ahlstrand, Melissa" userId="S::ahlstrand_m@cde.state.co.us::bad13797-8c92-4cbd-9df0-e50737c49789" providerId="AD" clId="Web-{FED47DC0-E876-4992-89C0-F2A78B68CA43}" dt="2021-10-05T21:19:20.005" v="8" actId="20577"/>
          <ac:spMkLst>
            <pc:docMk/>
            <pc:sldMk cId="1608909557" sldId="321"/>
            <ac:spMk id="7" creationId="{A1F58129-2AF5-42A7-8152-8EA6622F02A0}"/>
          </ac:spMkLst>
        </pc:spChg>
      </pc:sldChg>
    </pc:docChg>
  </pc:docChgLst>
  <pc:docChgLst>
    <pc:chgData name="Hutton, Whitney" userId="S::hutton_w@cde.state.co.us::6fda1f9a-6c53-4de3-aaf0-4d6fc311d42f" providerId="AD" clId="Web-{D5DB3C97-FEFB-42FB-AC69-2165E573E5E5}"/>
    <pc:docChg chg="addSld delSld modSld sldOrd">
      <pc:chgData name="Hutton, Whitney" userId="S::hutton_w@cde.state.co.us::6fda1f9a-6c53-4de3-aaf0-4d6fc311d42f" providerId="AD" clId="Web-{D5DB3C97-FEFB-42FB-AC69-2165E573E5E5}" dt="2022-01-19T15:44:19.993" v="759"/>
      <pc:docMkLst>
        <pc:docMk/>
      </pc:docMkLst>
      <pc:sldChg chg="modSp del delCm">
        <pc:chgData name="Hutton, Whitney" userId="S::hutton_w@cde.state.co.us::6fda1f9a-6c53-4de3-aaf0-4d6fc311d42f" providerId="AD" clId="Web-{D5DB3C97-FEFB-42FB-AC69-2165E573E5E5}" dt="2022-01-19T15:44:16.509" v="758"/>
        <pc:sldMkLst>
          <pc:docMk/>
          <pc:sldMk cId="1649999938" sldId="324"/>
        </pc:sldMkLst>
        <pc:spChg chg="mod">
          <ac:chgData name="Hutton, Whitney" userId="S::hutton_w@cde.state.co.us::6fda1f9a-6c53-4de3-aaf0-4d6fc311d42f" providerId="AD" clId="Web-{D5DB3C97-FEFB-42FB-AC69-2165E573E5E5}" dt="2022-01-19T15:36:30.979" v="447" actId="20577"/>
          <ac:spMkLst>
            <pc:docMk/>
            <pc:sldMk cId="1649999938" sldId="324"/>
            <ac:spMk id="3" creationId="{40BF5738-C3A6-4A3D-A3D7-94B1DD2ADC2B}"/>
          </ac:spMkLst>
        </pc:spChg>
      </pc:sldChg>
      <pc:sldChg chg="modSp mod ord modClrScheme chgLayout">
        <pc:chgData name="Hutton, Whitney" userId="S::hutton_w@cde.state.co.us::6fda1f9a-6c53-4de3-aaf0-4d6fc311d42f" providerId="AD" clId="Web-{D5DB3C97-FEFB-42FB-AC69-2165E573E5E5}" dt="2022-01-19T14:41:50.155" v="200"/>
        <pc:sldMkLst>
          <pc:docMk/>
          <pc:sldMk cId="4104260309" sldId="350"/>
        </pc:sldMkLst>
        <pc:spChg chg="mod ord">
          <ac:chgData name="Hutton, Whitney" userId="S::hutton_w@cde.state.co.us::6fda1f9a-6c53-4de3-aaf0-4d6fc311d42f" providerId="AD" clId="Web-{D5DB3C97-FEFB-42FB-AC69-2165E573E5E5}" dt="2022-01-19T14:41:50.155" v="200"/>
          <ac:spMkLst>
            <pc:docMk/>
            <pc:sldMk cId="4104260309" sldId="350"/>
            <ac:spMk id="2" creationId="{9971FFBB-193F-4574-B933-847ED35DBAF5}"/>
          </ac:spMkLst>
        </pc:spChg>
      </pc:sldChg>
      <pc:sldChg chg="modSp mod ord modClrScheme chgLayout">
        <pc:chgData name="Hutton, Whitney" userId="S::hutton_w@cde.state.co.us::6fda1f9a-6c53-4de3-aaf0-4d6fc311d42f" providerId="AD" clId="Web-{D5DB3C97-FEFB-42FB-AC69-2165E573E5E5}" dt="2022-01-19T15:44:19.993" v="759"/>
        <pc:sldMkLst>
          <pc:docMk/>
          <pc:sldMk cId="1111798330" sldId="357"/>
        </pc:sldMkLst>
        <pc:spChg chg="mod ord">
          <ac:chgData name="Hutton, Whitney" userId="S::hutton_w@cde.state.co.us::6fda1f9a-6c53-4de3-aaf0-4d6fc311d42f" providerId="AD" clId="Web-{D5DB3C97-FEFB-42FB-AC69-2165E573E5E5}" dt="2022-01-19T15:44:19.993" v="759"/>
          <ac:spMkLst>
            <pc:docMk/>
            <pc:sldMk cId="1111798330" sldId="357"/>
            <ac:spMk id="2" creationId="{1DB64000-D719-449A-A045-E0EDFBE16961}"/>
          </ac:spMkLst>
        </pc:spChg>
        <pc:spChg chg="mod ord">
          <ac:chgData name="Hutton, Whitney" userId="S::hutton_w@cde.state.co.us::6fda1f9a-6c53-4de3-aaf0-4d6fc311d42f" providerId="AD" clId="Web-{D5DB3C97-FEFB-42FB-AC69-2165E573E5E5}" dt="2022-01-19T15:44:19.993" v="759"/>
          <ac:spMkLst>
            <pc:docMk/>
            <pc:sldMk cId="1111798330" sldId="357"/>
            <ac:spMk id="3" creationId="{66411557-AC37-40CD-A8DA-E1910BE58623}"/>
          </ac:spMkLst>
        </pc:spChg>
      </pc:sldChg>
      <pc:sldChg chg="modSp">
        <pc:chgData name="Hutton, Whitney" userId="S::hutton_w@cde.state.co.us::6fda1f9a-6c53-4de3-aaf0-4d6fc311d42f" providerId="AD" clId="Web-{D5DB3C97-FEFB-42FB-AC69-2165E573E5E5}" dt="2022-01-19T14:37:54.952" v="27" actId="20577"/>
        <pc:sldMkLst>
          <pc:docMk/>
          <pc:sldMk cId="670452343" sldId="364"/>
        </pc:sldMkLst>
        <pc:spChg chg="mod">
          <ac:chgData name="Hutton, Whitney" userId="S::hutton_w@cde.state.co.us::6fda1f9a-6c53-4de3-aaf0-4d6fc311d42f" providerId="AD" clId="Web-{D5DB3C97-FEFB-42FB-AC69-2165E573E5E5}" dt="2022-01-19T14:37:54.952" v="27" actId="20577"/>
          <ac:spMkLst>
            <pc:docMk/>
            <pc:sldMk cId="670452343" sldId="364"/>
            <ac:spMk id="2" creationId="{34156C53-6376-4B03-845E-2C6379E1EC3D}"/>
          </ac:spMkLst>
        </pc:spChg>
      </pc:sldChg>
      <pc:sldChg chg="modSp">
        <pc:chgData name="Hutton, Whitney" userId="S::hutton_w@cde.state.co.us::6fda1f9a-6c53-4de3-aaf0-4d6fc311d42f" providerId="AD" clId="Web-{D5DB3C97-FEFB-42FB-AC69-2165E573E5E5}" dt="2022-01-19T14:41:44.451" v="198" actId="20577"/>
        <pc:sldMkLst>
          <pc:docMk/>
          <pc:sldMk cId="1086816145" sldId="366"/>
        </pc:sldMkLst>
        <pc:spChg chg="mod">
          <ac:chgData name="Hutton, Whitney" userId="S::hutton_w@cde.state.co.us::6fda1f9a-6c53-4de3-aaf0-4d6fc311d42f" providerId="AD" clId="Web-{D5DB3C97-FEFB-42FB-AC69-2165E573E5E5}" dt="2022-01-19T14:41:44.451" v="198" actId="20577"/>
          <ac:spMkLst>
            <pc:docMk/>
            <pc:sldMk cId="1086816145" sldId="366"/>
            <ac:spMk id="3" creationId="{D7B86DCF-05BB-4890-B166-8C42207EE77A}"/>
          </ac:spMkLst>
        </pc:spChg>
      </pc:sldChg>
      <pc:sldChg chg="modSp mod modClrScheme modShow modCm chgLayout">
        <pc:chgData name="Hutton, Whitney" userId="S::hutton_w@cde.state.co.us::6fda1f9a-6c53-4de3-aaf0-4d6fc311d42f" providerId="AD" clId="Web-{D5DB3C97-FEFB-42FB-AC69-2165E573E5E5}" dt="2022-01-19T14:35:13.655" v="12"/>
        <pc:sldMkLst>
          <pc:docMk/>
          <pc:sldMk cId="2966208928" sldId="368"/>
        </pc:sldMkLst>
        <pc:spChg chg="mod ord">
          <ac:chgData name="Hutton, Whitney" userId="S::hutton_w@cde.state.co.us::6fda1f9a-6c53-4de3-aaf0-4d6fc311d42f" providerId="AD" clId="Web-{D5DB3C97-FEFB-42FB-AC69-2165E573E5E5}" dt="2022-01-19T14:34:48.718" v="11" actId="20577"/>
          <ac:spMkLst>
            <pc:docMk/>
            <pc:sldMk cId="2966208928" sldId="368"/>
            <ac:spMk id="2" creationId="{1DB64000-D719-449A-A045-E0EDFBE16961}"/>
          </ac:spMkLst>
        </pc:spChg>
        <pc:spChg chg="mod ord">
          <ac:chgData name="Hutton, Whitney" userId="S::hutton_w@cde.state.co.us::6fda1f9a-6c53-4de3-aaf0-4d6fc311d42f" providerId="AD" clId="Web-{D5DB3C97-FEFB-42FB-AC69-2165E573E5E5}" dt="2022-01-19T14:34:17.249" v="9" actId="20577"/>
          <ac:spMkLst>
            <pc:docMk/>
            <pc:sldMk cId="2966208928" sldId="368"/>
            <ac:spMk id="3" creationId="{66411557-AC37-40CD-A8DA-E1910BE58623}"/>
          </ac:spMkLst>
        </pc:spChg>
      </pc:sldChg>
      <pc:sldChg chg="modSp">
        <pc:chgData name="Hutton, Whitney" userId="S::hutton_w@cde.state.co.us::6fda1f9a-6c53-4de3-aaf0-4d6fc311d42f" providerId="AD" clId="Web-{D5DB3C97-FEFB-42FB-AC69-2165E573E5E5}" dt="2022-01-19T14:36:53.639" v="17" actId="20577"/>
        <pc:sldMkLst>
          <pc:docMk/>
          <pc:sldMk cId="2509857770" sldId="372"/>
        </pc:sldMkLst>
        <pc:spChg chg="mod">
          <ac:chgData name="Hutton, Whitney" userId="S::hutton_w@cde.state.co.us::6fda1f9a-6c53-4de3-aaf0-4d6fc311d42f" providerId="AD" clId="Web-{D5DB3C97-FEFB-42FB-AC69-2165E573E5E5}" dt="2022-01-19T14:36:53.639" v="17" actId="20577"/>
          <ac:spMkLst>
            <pc:docMk/>
            <pc:sldMk cId="2509857770" sldId="372"/>
            <ac:spMk id="3" creationId="{D7B86DCF-05BB-4890-B166-8C42207EE77A}"/>
          </ac:spMkLst>
        </pc:spChg>
      </pc:sldChg>
      <pc:sldChg chg="mod modShow">
        <pc:chgData name="Hutton, Whitney" userId="S::hutton_w@cde.state.co.us::6fda1f9a-6c53-4de3-aaf0-4d6fc311d42f" providerId="AD" clId="Web-{D5DB3C97-FEFB-42FB-AC69-2165E573E5E5}" dt="2022-01-19T14:35:21.030" v="14"/>
        <pc:sldMkLst>
          <pc:docMk/>
          <pc:sldMk cId="3567702213" sldId="373"/>
        </pc:sldMkLst>
      </pc:sldChg>
      <pc:sldChg chg="mod ord modShow">
        <pc:chgData name="Hutton, Whitney" userId="S::hutton_w@cde.state.co.us::6fda1f9a-6c53-4de3-aaf0-4d6fc311d42f" providerId="AD" clId="Web-{D5DB3C97-FEFB-42FB-AC69-2165E573E5E5}" dt="2022-01-19T14:37:13.452" v="20"/>
        <pc:sldMkLst>
          <pc:docMk/>
          <pc:sldMk cId="2822659265" sldId="375"/>
        </pc:sldMkLst>
      </pc:sldChg>
      <pc:sldChg chg="modSp new ord">
        <pc:chgData name="Hutton, Whitney" userId="S::hutton_w@cde.state.co.us::6fda1f9a-6c53-4de3-aaf0-4d6fc311d42f" providerId="AD" clId="Web-{D5DB3C97-FEFB-42FB-AC69-2165E573E5E5}" dt="2022-01-19T15:30:38.433" v="387" actId="20577"/>
        <pc:sldMkLst>
          <pc:docMk/>
          <pc:sldMk cId="3758308758" sldId="376"/>
        </pc:sldMkLst>
        <pc:spChg chg="mod">
          <ac:chgData name="Hutton, Whitney" userId="S::hutton_w@cde.state.co.us::6fda1f9a-6c53-4de3-aaf0-4d6fc311d42f" providerId="AD" clId="Web-{D5DB3C97-FEFB-42FB-AC69-2165E573E5E5}" dt="2022-01-19T15:30:38.433" v="387" actId="20577"/>
          <ac:spMkLst>
            <pc:docMk/>
            <pc:sldMk cId="3758308758" sldId="376"/>
            <ac:spMk id="3" creationId="{FDCBBFEF-3F7E-4683-8F19-C9FA3FD3E7B6}"/>
          </ac:spMkLst>
        </pc:spChg>
      </pc:sldChg>
      <pc:sldChg chg="add replId">
        <pc:chgData name="Hutton, Whitney" userId="S::hutton_w@cde.state.co.us::6fda1f9a-6c53-4de3-aaf0-4d6fc311d42f" providerId="AD" clId="Web-{D5DB3C97-FEFB-42FB-AC69-2165E573E5E5}" dt="2022-01-19T15:35:06.557" v="443"/>
        <pc:sldMkLst>
          <pc:docMk/>
          <pc:sldMk cId="375398773" sldId="377"/>
        </pc:sldMkLst>
      </pc:sldChg>
    </pc:docChg>
  </pc:docChgLst>
  <pc:docChgLst>
    <pc:chgData name="Gallanos, Anji" userId="S::gallanos_a@cde.state.co.us::4d128220-92a3-4260-a06e-ed3ba39a2806" providerId="AD" clId="Web-{4EED53E0-9F7F-A712-F777-3CDFF0B8243F}"/>
    <pc:docChg chg="modSld">
      <pc:chgData name="Gallanos, Anji" userId="S::gallanos_a@cde.state.co.us::4d128220-92a3-4260-a06e-ed3ba39a2806" providerId="AD" clId="Web-{4EED53E0-9F7F-A712-F777-3CDFF0B8243F}" dt="2021-12-08T19:36:09.621" v="58" actId="20577"/>
      <pc:docMkLst>
        <pc:docMk/>
      </pc:docMkLst>
      <pc:sldChg chg="modSp">
        <pc:chgData name="Gallanos, Anji" userId="S::gallanos_a@cde.state.co.us::4d128220-92a3-4260-a06e-ed3ba39a2806" providerId="AD" clId="Web-{4EED53E0-9F7F-A712-F777-3CDFF0B8243F}" dt="2021-12-08T19:36:09.621" v="58" actId="20577"/>
        <pc:sldMkLst>
          <pc:docMk/>
          <pc:sldMk cId="2833243991" sldId="345"/>
        </pc:sldMkLst>
        <pc:spChg chg="mod">
          <ac:chgData name="Gallanos, Anji" userId="S::gallanos_a@cde.state.co.us::4d128220-92a3-4260-a06e-ed3ba39a2806" providerId="AD" clId="Web-{4EED53E0-9F7F-A712-F777-3CDFF0B8243F}" dt="2021-12-08T19:36:09.621" v="58" actId="20577"/>
          <ac:spMkLst>
            <pc:docMk/>
            <pc:sldMk cId="2833243991" sldId="345"/>
            <ac:spMk id="2" creationId="{1DB64000-D719-449A-A045-E0EDFBE16961}"/>
          </ac:spMkLst>
        </pc:spChg>
      </pc:sldChg>
    </pc:docChg>
  </pc:docChgLst>
  <pc:docChgLst>
    <pc:chgData name="Ahlstrand, Melissa" userId="S::ahlstrand_m@cde.state.co.us::bad13797-8c92-4cbd-9df0-e50737c49789" providerId="AD" clId="Web-{5E8985E5-48D0-4F26-9F49-7FD1CE41A74A}"/>
    <pc:docChg chg="modSld">
      <pc:chgData name="Ahlstrand, Melissa" userId="S::ahlstrand_m@cde.state.co.us::bad13797-8c92-4cbd-9df0-e50737c49789" providerId="AD" clId="Web-{5E8985E5-48D0-4F26-9F49-7FD1CE41A74A}" dt="2022-01-19T18:30:34.100" v="0" actId="1076"/>
      <pc:docMkLst>
        <pc:docMk/>
      </pc:docMkLst>
      <pc:sldChg chg="modSp">
        <pc:chgData name="Ahlstrand, Melissa" userId="S::ahlstrand_m@cde.state.co.us::bad13797-8c92-4cbd-9df0-e50737c49789" providerId="AD" clId="Web-{5E8985E5-48D0-4F26-9F49-7FD1CE41A74A}" dt="2022-01-19T18:30:34.100" v="0" actId="1076"/>
        <pc:sldMkLst>
          <pc:docMk/>
          <pc:sldMk cId="1586489339" sldId="346"/>
        </pc:sldMkLst>
        <pc:spChg chg="mod">
          <ac:chgData name="Ahlstrand, Melissa" userId="S::ahlstrand_m@cde.state.co.us::bad13797-8c92-4cbd-9df0-e50737c49789" providerId="AD" clId="Web-{5E8985E5-48D0-4F26-9F49-7FD1CE41A74A}" dt="2022-01-19T18:30:34.100" v="0" actId="1076"/>
          <ac:spMkLst>
            <pc:docMk/>
            <pc:sldMk cId="1586489339" sldId="346"/>
            <ac:spMk id="3" creationId="{66411557-AC37-40CD-A8DA-E1910BE58623}"/>
          </ac:spMkLst>
        </pc:spChg>
      </pc:sldChg>
    </pc:docChg>
  </pc:docChgLst>
  <pc:docChgLst>
    <pc:chgData name="Ahlstrand, Melissa" userId="S::ahlstrand_m@cde.state.co.us::bad13797-8c92-4cbd-9df0-e50737c49789" providerId="AD" clId="Web-{EA3E9AF6-0C6B-49D9-8951-D89D6AF55EF6}"/>
    <pc:docChg chg="">
      <pc:chgData name="Ahlstrand, Melissa" userId="S::ahlstrand_m@cde.state.co.us::bad13797-8c92-4cbd-9df0-e50737c49789" providerId="AD" clId="Web-{EA3E9AF6-0C6B-49D9-8951-D89D6AF55EF6}" dt="2022-04-06T21:39:06.276" v="1"/>
      <pc:docMkLst>
        <pc:docMk/>
      </pc:docMkLst>
      <pc:sldChg chg="addCm delCm">
        <pc:chgData name="Ahlstrand, Melissa" userId="S::ahlstrand_m@cde.state.co.us::bad13797-8c92-4cbd-9df0-e50737c49789" providerId="AD" clId="Web-{EA3E9AF6-0C6B-49D9-8951-D89D6AF55EF6}" dt="2022-04-06T21:39:06.276" v="1"/>
        <pc:sldMkLst>
          <pc:docMk/>
          <pc:sldMk cId="2863238516" sldId="394"/>
        </pc:sldMkLst>
      </pc:sldChg>
    </pc:docChg>
  </pc:docChgLst>
  <pc:docChgLst>
    <pc:chgData name="Lay, Laura" userId="3e17ffca-3d2d-4f17-aa87-aa21053628e7" providerId="ADAL" clId="{3E9DE117-45F5-4A51-AE85-7B12595AB6E4}"/>
    <pc:docChg chg="modSld">
      <pc:chgData name="Lay, Laura" userId="3e17ffca-3d2d-4f17-aa87-aa21053628e7" providerId="ADAL" clId="{3E9DE117-45F5-4A51-AE85-7B12595AB6E4}" dt="2023-03-02T19:06:02.619" v="1" actId="1076"/>
      <pc:docMkLst>
        <pc:docMk/>
      </pc:docMkLst>
      <pc:sldChg chg="modSp mod">
        <pc:chgData name="Lay, Laura" userId="3e17ffca-3d2d-4f17-aa87-aa21053628e7" providerId="ADAL" clId="{3E9DE117-45F5-4A51-AE85-7B12595AB6E4}" dt="2023-03-02T19:06:02.619" v="1" actId="1076"/>
        <pc:sldMkLst>
          <pc:docMk/>
          <pc:sldMk cId="2078386052" sldId="423"/>
        </pc:sldMkLst>
        <pc:spChg chg="mod">
          <ac:chgData name="Lay, Laura" userId="3e17ffca-3d2d-4f17-aa87-aa21053628e7" providerId="ADAL" clId="{3E9DE117-45F5-4A51-AE85-7B12595AB6E4}" dt="2023-03-02T19:06:02.619" v="1" actId="1076"/>
          <ac:spMkLst>
            <pc:docMk/>
            <pc:sldMk cId="2078386052" sldId="423"/>
            <ac:spMk id="13" creationId="{7F2ED742-45B0-3A90-8F0E-E521E6D3B5EB}"/>
          </ac:spMkLst>
        </pc:spChg>
      </pc:sldChg>
      <pc:sldChg chg="modSp mod">
        <pc:chgData name="Lay, Laura" userId="3e17ffca-3d2d-4f17-aa87-aa21053628e7" providerId="ADAL" clId="{3E9DE117-45F5-4A51-AE85-7B12595AB6E4}" dt="2023-03-02T19:01:01.386" v="0" actId="14100"/>
        <pc:sldMkLst>
          <pc:docMk/>
          <pc:sldMk cId="67798263" sldId="428"/>
        </pc:sldMkLst>
        <pc:spChg chg="mod">
          <ac:chgData name="Lay, Laura" userId="3e17ffca-3d2d-4f17-aa87-aa21053628e7" providerId="ADAL" clId="{3E9DE117-45F5-4A51-AE85-7B12595AB6E4}" dt="2023-03-02T19:01:01.386" v="0" actId="14100"/>
          <ac:spMkLst>
            <pc:docMk/>
            <pc:sldMk cId="67798263" sldId="428"/>
            <ac:spMk id="13" creationId="{CA3114CD-E684-9160-4B75-436F667301C7}"/>
          </ac:spMkLst>
        </pc:spChg>
      </pc:sldChg>
    </pc:docChg>
  </pc:docChgLst>
  <pc:docChgLst>
    <pc:chgData name="Ahlstrand, Melissa" userId="bad13797-8c92-4cbd-9df0-e50737c49789" providerId="ADAL" clId="{8F2E632A-425D-491B-8532-CCBDFE9F90E0}"/>
    <pc:docChg chg="modSld sldOrd">
      <pc:chgData name="Ahlstrand, Melissa" userId="bad13797-8c92-4cbd-9df0-e50737c49789" providerId="ADAL" clId="{8F2E632A-425D-491B-8532-CCBDFE9F90E0}" dt="2023-03-16T16:40:43.395" v="10" actId="255"/>
      <pc:docMkLst>
        <pc:docMk/>
      </pc:docMkLst>
      <pc:sldChg chg="ord">
        <pc:chgData name="Ahlstrand, Melissa" userId="bad13797-8c92-4cbd-9df0-e50737c49789" providerId="ADAL" clId="{8F2E632A-425D-491B-8532-CCBDFE9F90E0}" dt="2023-03-16T16:34:15.645" v="0" actId="20578"/>
        <pc:sldMkLst>
          <pc:docMk/>
          <pc:sldMk cId="4242996542" sldId="421"/>
        </pc:sldMkLst>
      </pc:sldChg>
      <pc:sldChg chg="modSp mod">
        <pc:chgData name="Ahlstrand, Melissa" userId="bad13797-8c92-4cbd-9df0-e50737c49789" providerId="ADAL" clId="{8F2E632A-425D-491B-8532-CCBDFE9F90E0}" dt="2023-03-16T16:39:47.929" v="7" actId="2711"/>
        <pc:sldMkLst>
          <pc:docMk/>
          <pc:sldMk cId="2914928010" sldId="438"/>
        </pc:sldMkLst>
        <pc:spChg chg="mod">
          <ac:chgData name="Ahlstrand, Melissa" userId="bad13797-8c92-4cbd-9df0-e50737c49789" providerId="ADAL" clId="{8F2E632A-425D-491B-8532-CCBDFE9F90E0}" dt="2023-03-16T16:39:47.929" v="7" actId="2711"/>
          <ac:spMkLst>
            <pc:docMk/>
            <pc:sldMk cId="2914928010" sldId="438"/>
            <ac:spMk id="2" creationId="{1DB64000-D719-449A-A045-E0EDFBE16961}"/>
          </ac:spMkLst>
        </pc:spChg>
      </pc:sldChg>
      <pc:sldChg chg="modSp mod">
        <pc:chgData name="Ahlstrand, Melissa" userId="bad13797-8c92-4cbd-9df0-e50737c49789" providerId="ADAL" clId="{8F2E632A-425D-491B-8532-CCBDFE9F90E0}" dt="2023-03-16T16:40:06.691" v="8" actId="2711"/>
        <pc:sldMkLst>
          <pc:docMk/>
          <pc:sldMk cId="404970403" sldId="439"/>
        </pc:sldMkLst>
        <pc:spChg chg="mod">
          <ac:chgData name="Ahlstrand, Melissa" userId="bad13797-8c92-4cbd-9df0-e50737c49789" providerId="ADAL" clId="{8F2E632A-425D-491B-8532-CCBDFE9F90E0}" dt="2023-03-16T16:40:06.691" v="8" actId="2711"/>
          <ac:spMkLst>
            <pc:docMk/>
            <pc:sldMk cId="404970403" sldId="439"/>
            <ac:spMk id="2" creationId="{1DB64000-D719-449A-A045-E0EDFBE16961}"/>
          </ac:spMkLst>
        </pc:spChg>
      </pc:sldChg>
      <pc:sldChg chg="modSp mod">
        <pc:chgData name="Ahlstrand, Melissa" userId="bad13797-8c92-4cbd-9df0-e50737c49789" providerId="ADAL" clId="{8F2E632A-425D-491B-8532-CCBDFE9F90E0}" dt="2023-03-16T16:39:34.103" v="6" actId="2711"/>
        <pc:sldMkLst>
          <pc:docMk/>
          <pc:sldMk cId="1565669067" sldId="440"/>
        </pc:sldMkLst>
        <pc:spChg chg="mod">
          <ac:chgData name="Ahlstrand, Melissa" userId="bad13797-8c92-4cbd-9df0-e50737c49789" providerId="ADAL" clId="{8F2E632A-425D-491B-8532-CCBDFE9F90E0}" dt="2023-03-16T16:39:34.103" v="6" actId="2711"/>
          <ac:spMkLst>
            <pc:docMk/>
            <pc:sldMk cId="1565669067" sldId="440"/>
            <ac:spMk id="2" creationId="{1DB64000-D719-449A-A045-E0EDFBE16961}"/>
          </ac:spMkLst>
        </pc:spChg>
      </pc:sldChg>
      <pc:sldChg chg="modSp mod">
        <pc:chgData name="Ahlstrand, Melissa" userId="bad13797-8c92-4cbd-9df0-e50737c49789" providerId="ADAL" clId="{8F2E632A-425D-491B-8532-CCBDFE9F90E0}" dt="2023-03-16T16:40:43.395" v="10" actId="255"/>
        <pc:sldMkLst>
          <pc:docMk/>
          <pc:sldMk cId="1878996806" sldId="442"/>
        </pc:sldMkLst>
        <pc:spChg chg="mod">
          <ac:chgData name="Ahlstrand, Melissa" userId="bad13797-8c92-4cbd-9df0-e50737c49789" providerId="ADAL" clId="{8F2E632A-425D-491B-8532-CCBDFE9F90E0}" dt="2023-03-16T16:40:43.395" v="10" actId="255"/>
          <ac:spMkLst>
            <pc:docMk/>
            <pc:sldMk cId="1878996806" sldId="442"/>
            <ac:spMk id="2" creationId="{1DB64000-D719-449A-A045-E0EDFBE16961}"/>
          </ac:spMkLst>
        </pc:spChg>
      </pc:sldChg>
      <pc:sldChg chg="modSp mod">
        <pc:chgData name="Ahlstrand, Melissa" userId="bad13797-8c92-4cbd-9df0-e50737c49789" providerId="ADAL" clId="{8F2E632A-425D-491B-8532-CCBDFE9F90E0}" dt="2023-03-16T16:37:42.590" v="5" actId="113"/>
        <pc:sldMkLst>
          <pc:docMk/>
          <pc:sldMk cId="2758717575" sldId="457"/>
        </pc:sldMkLst>
        <pc:spChg chg="mod">
          <ac:chgData name="Ahlstrand, Melissa" userId="bad13797-8c92-4cbd-9df0-e50737c49789" providerId="ADAL" clId="{8F2E632A-425D-491B-8532-CCBDFE9F90E0}" dt="2023-03-16T16:37:42.590" v="5" actId="113"/>
          <ac:spMkLst>
            <pc:docMk/>
            <pc:sldMk cId="2758717575" sldId="457"/>
            <ac:spMk id="4" creationId="{9176A7DC-E1E1-326A-BE2D-7F68D2D4F829}"/>
          </ac:spMkLst>
        </pc:spChg>
      </pc:sldChg>
    </pc:docChg>
  </pc:docChgLst>
  <pc:docChgLst>
    <pc:chgData name="Ingalls, Karen" userId="S::ingalls_k@cde.state.co.us::7b245190-521a-4e94-a80b-730c83c33dab" providerId="AD" clId="Web-{1C3C1F39-55F6-45A8-AAF0-597DA45C6985}"/>
    <pc:docChg chg="delSld modSld">
      <pc:chgData name="Ingalls, Karen" userId="S::ingalls_k@cde.state.co.us::7b245190-521a-4e94-a80b-730c83c33dab" providerId="AD" clId="Web-{1C3C1F39-55F6-45A8-AAF0-597DA45C6985}" dt="2023-02-03T16:27:00.295" v="39" actId="20577"/>
      <pc:docMkLst>
        <pc:docMk/>
      </pc:docMkLst>
      <pc:sldChg chg="modSp">
        <pc:chgData name="Ingalls, Karen" userId="S::ingalls_k@cde.state.co.us::7b245190-521a-4e94-a80b-730c83c33dab" providerId="AD" clId="Web-{1C3C1F39-55F6-45A8-AAF0-597DA45C6985}" dt="2023-02-03T16:25:25.199" v="26" actId="20577"/>
        <pc:sldMkLst>
          <pc:docMk/>
          <pc:sldMk cId="4077585541" sldId="297"/>
        </pc:sldMkLst>
        <pc:spChg chg="mod">
          <ac:chgData name="Ingalls, Karen" userId="S::ingalls_k@cde.state.co.us::7b245190-521a-4e94-a80b-730c83c33dab" providerId="AD" clId="Web-{1C3C1F39-55F6-45A8-AAF0-597DA45C6985}" dt="2023-02-03T16:25:25.199" v="26" actId="20577"/>
          <ac:spMkLst>
            <pc:docMk/>
            <pc:sldMk cId="4077585541" sldId="297"/>
            <ac:spMk id="946" creationId="{00000000-0000-0000-0000-000000000000}"/>
          </ac:spMkLst>
        </pc:spChg>
      </pc:sldChg>
      <pc:sldChg chg="modSp">
        <pc:chgData name="Ingalls, Karen" userId="S::ingalls_k@cde.state.co.us::7b245190-521a-4e94-a80b-730c83c33dab" providerId="AD" clId="Web-{1C3C1F39-55F6-45A8-AAF0-597DA45C6985}" dt="2023-02-03T16:26:21.747" v="31" actId="20577"/>
        <pc:sldMkLst>
          <pc:docMk/>
          <pc:sldMk cId="971215252" sldId="298"/>
        </pc:sldMkLst>
        <pc:spChg chg="mod">
          <ac:chgData name="Ingalls, Karen" userId="S::ingalls_k@cde.state.co.us::7b245190-521a-4e94-a80b-730c83c33dab" providerId="AD" clId="Web-{1C3C1F39-55F6-45A8-AAF0-597DA45C6985}" dt="2023-02-03T16:26:21.747" v="31" actId="20577"/>
          <ac:spMkLst>
            <pc:docMk/>
            <pc:sldMk cId="971215252" sldId="298"/>
            <ac:spMk id="954" creationId="{00000000-0000-0000-0000-000000000000}"/>
          </ac:spMkLst>
        </pc:spChg>
      </pc:sldChg>
      <pc:sldChg chg="modSp">
        <pc:chgData name="Ingalls, Karen" userId="S::ingalls_k@cde.state.co.us::7b245190-521a-4e94-a80b-730c83c33dab" providerId="AD" clId="Web-{1C3C1F39-55F6-45A8-AAF0-597DA45C6985}" dt="2023-02-03T16:27:00.295" v="39" actId="20577"/>
        <pc:sldMkLst>
          <pc:docMk/>
          <pc:sldMk cId="4094590618" sldId="299"/>
        </pc:sldMkLst>
        <pc:spChg chg="mod">
          <ac:chgData name="Ingalls, Karen" userId="S::ingalls_k@cde.state.co.us::7b245190-521a-4e94-a80b-730c83c33dab" providerId="AD" clId="Web-{1C3C1F39-55F6-45A8-AAF0-597DA45C6985}" dt="2023-02-03T16:27:00.295" v="39" actId="20577"/>
          <ac:spMkLst>
            <pc:docMk/>
            <pc:sldMk cId="4094590618" sldId="299"/>
            <ac:spMk id="975" creationId="{00000000-0000-0000-0000-000000000000}"/>
          </ac:spMkLst>
        </pc:spChg>
      </pc:sldChg>
      <pc:sldChg chg="modSp">
        <pc:chgData name="Ingalls, Karen" userId="S::ingalls_k@cde.state.co.us::7b245190-521a-4e94-a80b-730c83c33dab" providerId="AD" clId="Web-{1C3C1F39-55F6-45A8-AAF0-597DA45C6985}" dt="2023-02-03T16:25:59.059" v="28" actId="20577"/>
        <pc:sldMkLst>
          <pc:docMk/>
          <pc:sldMk cId="3193851611" sldId="338"/>
        </pc:sldMkLst>
        <pc:spChg chg="mod">
          <ac:chgData name="Ingalls, Karen" userId="S::ingalls_k@cde.state.co.us::7b245190-521a-4e94-a80b-730c83c33dab" providerId="AD" clId="Web-{1C3C1F39-55F6-45A8-AAF0-597DA45C6985}" dt="2023-02-03T16:25:59.059" v="28" actId="20577"/>
          <ac:spMkLst>
            <pc:docMk/>
            <pc:sldMk cId="3193851611" sldId="338"/>
            <ac:spMk id="2" creationId="{E3767713-07C9-4B4F-9F2F-CCF3E25C3186}"/>
          </ac:spMkLst>
        </pc:spChg>
        <pc:spChg chg="mod">
          <ac:chgData name="Ingalls, Karen" userId="S::ingalls_k@cde.state.co.us::7b245190-521a-4e94-a80b-730c83c33dab" providerId="AD" clId="Web-{1C3C1F39-55F6-45A8-AAF0-597DA45C6985}" dt="2023-02-03T16:22:02.209" v="1" actId="20577"/>
          <ac:spMkLst>
            <pc:docMk/>
            <pc:sldMk cId="3193851611" sldId="338"/>
            <ac:spMk id="3" creationId="{AD86F9FE-E295-4E59-815D-5DBA4EDE6954}"/>
          </ac:spMkLst>
        </pc:spChg>
      </pc:sldChg>
      <pc:sldChg chg="del">
        <pc:chgData name="Ingalls, Karen" userId="S::ingalls_k@cde.state.co.us::7b245190-521a-4e94-a80b-730c83c33dab" providerId="AD" clId="Web-{1C3C1F39-55F6-45A8-AAF0-597DA45C6985}" dt="2023-02-03T16:23:15.008" v="2"/>
        <pc:sldMkLst>
          <pc:docMk/>
          <pc:sldMk cId="2310877953" sldId="401"/>
        </pc:sldMkLst>
      </pc:sldChg>
      <pc:sldChg chg="del">
        <pc:chgData name="Ingalls, Karen" userId="S::ingalls_k@cde.state.co.us::7b245190-521a-4e94-a80b-730c83c33dab" providerId="AD" clId="Web-{1C3C1F39-55F6-45A8-AAF0-597DA45C6985}" dt="2023-02-03T16:23:54.634" v="3"/>
        <pc:sldMkLst>
          <pc:docMk/>
          <pc:sldMk cId="368253982" sldId="402"/>
        </pc:sldMkLst>
      </pc:sldChg>
    </pc:docChg>
  </pc:docChgLst>
  <pc:docChgLst>
    <pc:chgData name="Ahlstrand, Melissa" userId="S::ahlstrand_m@cde.state.co.us::bad13797-8c92-4cbd-9df0-e50737c49789" providerId="AD" clId="Web-{254B07E1-33D1-4510-802B-FAACDDCCAABC}"/>
    <pc:docChg chg="modSld">
      <pc:chgData name="Ahlstrand, Melissa" userId="S::ahlstrand_m@cde.state.co.us::bad13797-8c92-4cbd-9df0-e50737c49789" providerId="AD" clId="Web-{254B07E1-33D1-4510-802B-FAACDDCCAABC}" dt="2021-11-19T22:54:27.152" v="23"/>
      <pc:docMkLst>
        <pc:docMk/>
      </pc:docMkLst>
      <pc:sldChg chg="modSp">
        <pc:chgData name="Ahlstrand, Melissa" userId="S::ahlstrand_m@cde.state.co.us::bad13797-8c92-4cbd-9df0-e50737c49789" providerId="AD" clId="Web-{254B07E1-33D1-4510-802B-FAACDDCCAABC}" dt="2021-11-19T22:54:02.683" v="18" actId="20577"/>
        <pc:sldMkLst>
          <pc:docMk/>
          <pc:sldMk cId="0" sldId="256"/>
        </pc:sldMkLst>
        <pc:spChg chg="mod">
          <ac:chgData name="Ahlstrand, Melissa" userId="S::ahlstrand_m@cde.state.co.us::bad13797-8c92-4cbd-9df0-e50737c49789" providerId="AD" clId="Web-{254B07E1-33D1-4510-802B-FAACDDCCAABC}" dt="2021-11-19T22:54:02.683" v="18" actId="20577"/>
          <ac:spMkLst>
            <pc:docMk/>
            <pc:sldMk cId="0" sldId="256"/>
            <ac:spMk id="516" creationId="{00000000-0000-0000-0000-000000000000}"/>
          </ac:spMkLst>
        </pc:spChg>
      </pc:sldChg>
      <pc:sldChg chg="mod modShow">
        <pc:chgData name="Ahlstrand, Melissa" userId="S::ahlstrand_m@cde.state.co.us::bad13797-8c92-4cbd-9df0-e50737c49789" providerId="AD" clId="Web-{254B07E1-33D1-4510-802B-FAACDDCCAABC}" dt="2021-11-19T22:54:19.542" v="20"/>
        <pc:sldMkLst>
          <pc:docMk/>
          <pc:sldMk cId="1649999938" sldId="324"/>
        </pc:sldMkLst>
      </pc:sldChg>
      <pc:sldChg chg="mod modShow">
        <pc:chgData name="Ahlstrand, Melissa" userId="S::ahlstrand_m@cde.state.co.us::bad13797-8c92-4cbd-9df0-e50737c49789" providerId="AD" clId="Web-{254B07E1-33D1-4510-802B-FAACDDCCAABC}" dt="2021-11-19T22:54:16.870" v="19"/>
        <pc:sldMkLst>
          <pc:docMk/>
          <pc:sldMk cId="4274721119" sldId="325"/>
        </pc:sldMkLst>
      </pc:sldChg>
      <pc:sldChg chg="mod modShow">
        <pc:chgData name="Ahlstrand, Melissa" userId="S::ahlstrand_m@cde.state.co.us::bad13797-8c92-4cbd-9df0-e50737c49789" providerId="AD" clId="Web-{254B07E1-33D1-4510-802B-FAACDDCCAABC}" dt="2021-11-19T22:54:23.167" v="21"/>
        <pc:sldMkLst>
          <pc:docMk/>
          <pc:sldMk cId="1050777598" sldId="326"/>
        </pc:sldMkLst>
      </pc:sldChg>
      <pc:sldChg chg="mod modShow">
        <pc:chgData name="Ahlstrand, Melissa" userId="S::ahlstrand_m@cde.state.co.us::bad13797-8c92-4cbd-9df0-e50737c49789" providerId="AD" clId="Web-{254B07E1-33D1-4510-802B-FAACDDCCAABC}" dt="2021-11-19T22:54:24.777" v="22"/>
        <pc:sldMkLst>
          <pc:docMk/>
          <pc:sldMk cId="4249994125" sldId="327"/>
        </pc:sldMkLst>
      </pc:sldChg>
      <pc:sldChg chg="mod modShow">
        <pc:chgData name="Ahlstrand, Melissa" userId="S::ahlstrand_m@cde.state.co.us::bad13797-8c92-4cbd-9df0-e50737c49789" providerId="AD" clId="Web-{254B07E1-33D1-4510-802B-FAACDDCCAABC}" dt="2021-11-19T22:54:27.152" v="23"/>
        <pc:sldMkLst>
          <pc:docMk/>
          <pc:sldMk cId="3844176590" sldId="328"/>
        </pc:sldMkLst>
      </pc:sldChg>
    </pc:docChg>
  </pc:docChgLst>
  <pc:docChgLst>
    <pc:chgData name="Hutton, Whitney" userId="S::hutton_w@cde.state.co.us::6fda1f9a-6c53-4de3-aaf0-4d6fc311d42f" providerId="AD" clId="Web-{8702F69F-D0A1-4CB9-B26F-6DB9DE66CE8D}"/>
    <pc:docChg chg="addSld delSld modSld">
      <pc:chgData name="Hutton, Whitney" userId="S::hutton_w@cde.state.co.us::6fda1f9a-6c53-4de3-aaf0-4d6fc311d42f" providerId="AD" clId="Web-{8702F69F-D0A1-4CB9-B26F-6DB9DE66CE8D}" dt="2022-01-19T23:27:57.676" v="294" actId="20577"/>
      <pc:docMkLst>
        <pc:docMk/>
      </pc:docMkLst>
      <pc:sldChg chg="modSp">
        <pc:chgData name="Hutton, Whitney" userId="S::hutton_w@cde.state.co.us::6fda1f9a-6c53-4de3-aaf0-4d6fc311d42f" providerId="AD" clId="Web-{8702F69F-D0A1-4CB9-B26F-6DB9DE66CE8D}" dt="2022-01-19T23:27:21.191" v="280" actId="20577"/>
        <pc:sldMkLst>
          <pc:docMk/>
          <pc:sldMk cId="4104260309" sldId="350"/>
        </pc:sldMkLst>
        <pc:spChg chg="mod">
          <ac:chgData name="Hutton, Whitney" userId="S::hutton_w@cde.state.co.us::6fda1f9a-6c53-4de3-aaf0-4d6fc311d42f" providerId="AD" clId="Web-{8702F69F-D0A1-4CB9-B26F-6DB9DE66CE8D}" dt="2022-01-19T23:27:21.191" v="280" actId="20577"/>
          <ac:spMkLst>
            <pc:docMk/>
            <pc:sldMk cId="4104260309" sldId="350"/>
            <ac:spMk id="8" creationId="{C14D3C05-E099-4272-A2DE-6D435C1FCEFD}"/>
          </ac:spMkLst>
        </pc:spChg>
      </pc:sldChg>
      <pc:sldChg chg="delSp">
        <pc:chgData name="Hutton, Whitney" userId="S::hutton_w@cde.state.co.us::6fda1f9a-6c53-4de3-aaf0-4d6fc311d42f" providerId="AD" clId="Web-{8702F69F-D0A1-4CB9-B26F-6DB9DE66CE8D}" dt="2022-01-19T23:25:15.910" v="236"/>
        <pc:sldMkLst>
          <pc:docMk/>
          <pc:sldMk cId="670452343" sldId="364"/>
        </pc:sldMkLst>
        <pc:spChg chg="del">
          <ac:chgData name="Hutton, Whitney" userId="S::hutton_w@cde.state.co.us::6fda1f9a-6c53-4de3-aaf0-4d6fc311d42f" providerId="AD" clId="Web-{8702F69F-D0A1-4CB9-B26F-6DB9DE66CE8D}" dt="2022-01-19T23:25:15.910" v="236"/>
          <ac:spMkLst>
            <pc:docMk/>
            <pc:sldMk cId="670452343" sldId="364"/>
            <ac:spMk id="31" creationId="{AB1D6DB6-4F72-433B-ACE8-09B0CA20B1B9}"/>
          </ac:spMkLst>
        </pc:spChg>
      </pc:sldChg>
      <pc:sldChg chg="del">
        <pc:chgData name="Hutton, Whitney" userId="S::hutton_w@cde.state.co.us::6fda1f9a-6c53-4de3-aaf0-4d6fc311d42f" providerId="AD" clId="Web-{8702F69F-D0A1-4CB9-B26F-6DB9DE66CE8D}" dt="2022-01-19T23:17:23.237" v="199"/>
        <pc:sldMkLst>
          <pc:docMk/>
          <pc:sldMk cId="1086816145" sldId="366"/>
        </pc:sldMkLst>
      </pc:sldChg>
      <pc:sldChg chg="modSp">
        <pc:chgData name="Hutton, Whitney" userId="S::hutton_w@cde.state.co.us::6fda1f9a-6c53-4de3-aaf0-4d6fc311d42f" providerId="AD" clId="Web-{8702F69F-D0A1-4CB9-B26F-6DB9DE66CE8D}" dt="2022-01-19T23:27:57.676" v="294" actId="20577"/>
        <pc:sldMkLst>
          <pc:docMk/>
          <pc:sldMk cId="2086219701" sldId="367"/>
        </pc:sldMkLst>
        <pc:spChg chg="mod">
          <ac:chgData name="Hutton, Whitney" userId="S::hutton_w@cde.state.co.us::6fda1f9a-6c53-4de3-aaf0-4d6fc311d42f" providerId="AD" clId="Web-{8702F69F-D0A1-4CB9-B26F-6DB9DE66CE8D}" dt="2022-01-19T23:27:57.676" v="294" actId="20577"/>
          <ac:spMkLst>
            <pc:docMk/>
            <pc:sldMk cId="2086219701" sldId="367"/>
            <ac:spMk id="5" creationId="{E7043151-5229-4DEF-9CDB-389356BA1799}"/>
          </ac:spMkLst>
        </pc:spChg>
      </pc:sldChg>
      <pc:sldChg chg="modSp">
        <pc:chgData name="Hutton, Whitney" userId="S::hutton_w@cde.state.co.us::6fda1f9a-6c53-4de3-aaf0-4d6fc311d42f" providerId="AD" clId="Web-{8702F69F-D0A1-4CB9-B26F-6DB9DE66CE8D}" dt="2022-01-19T23:25:44.910" v="237" actId="1076"/>
        <pc:sldMkLst>
          <pc:docMk/>
          <pc:sldMk cId="2966208928" sldId="368"/>
        </pc:sldMkLst>
        <pc:spChg chg="mod">
          <ac:chgData name="Hutton, Whitney" userId="S::hutton_w@cde.state.co.us::6fda1f9a-6c53-4de3-aaf0-4d6fc311d42f" providerId="AD" clId="Web-{8702F69F-D0A1-4CB9-B26F-6DB9DE66CE8D}" dt="2022-01-19T23:25:44.910" v="237" actId="1076"/>
          <ac:spMkLst>
            <pc:docMk/>
            <pc:sldMk cId="2966208928" sldId="368"/>
            <ac:spMk id="2" creationId="{1DB64000-D719-449A-A045-E0EDFBE16961}"/>
          </ac:spMkLst>
        </pc:spChg>
      </pc:sldChg>
      <pc:sldChg chg="modSp">
        <pc:chgData name="Hutton, Whitney" userId="S::hutton_w@cde.state.co.us::6fda1f9a-6c53-4de3-aaf0-4d6fc311d42f" providerId="AD" clId="Web-{8702F69F-D0A1-4CB9-B26F-6DB9DE66CE8D}" dt="2022-01-19T23:25:02.035" v="235" actId="1076"/>
        <pc:sldMkLst>
          <pc:docMk/>
          <pc:sldMk cId="3758308758" sldId="376"/>
        </pc:sldMkLst>
        <pc:spChg chg="mod">
          <ac:chgData name="Hutton, Whitney" userId="S::hutton_w@cde.state.co.us::6fda1f9a-6c53-4de3-aaf0-4d6fc311d42f" providerId="AD" clId="Web-{8702F69F-D0A1-4CB9-B26F-6DB9DE66CE8D}" dt="2022-01-19T23:25:02.035" v="235" actId="1076"/>
          <ac:spMkLst>
            <pc:docMk/>
            <pc:sldMk cId="3758308758" sldId="376"/>
            <ac:spMk id="7" creationId="{EE41346A-B52B-4558-8702-3A2D7110E64E}"/>
          </ac:spMkLst>
        </pc:spChg>
      </pc:sldChg>
      <pc:sldChg chg="add replId">
        <pc:chgData name="Hutton, Whitney" userId="S::hutton_w@cde.state.co.us::6fda1f9a-6c53-4de3-aaf0-4d6fc311d42f" providerId="AD" clId="Web-{8702F69F-D0A1-4CB9-B26F-6DB9DE66CE8D}" dt="2022-01-19T23:17:16.096" v="198"/>
        <pc:sldMkLst>
          <pc:docMk/>
          <pc:sldMk cId="758291203" sldId="378"/>
        </pc:sldMkLst>
      </pc:sldChg>
    </pc:docChg>
  </pc:docChgLst>
  <pc:docChgLst>
    <pc:chgData name="Ahlstrand, Melissa" userId="S::ahlstrand_m@cde.state.co.us::bad13797-8c92-4cbd-9df0-e50737c49789" providerId="AD" clId="Web-{241BCC36-D6B3-49E7-9079-8D6823C66B5B}"/>
    <pc:docChg chg="">
      <pc:chgData name="Ahlstrand, Melissa" userId="S::ahlstrand_m@cde.state.co.us::bad13797-8c92-4cbd-9df0-e50737c49789" providerId="AD" clId="Web-{241BCC36-D6B3-49E7-9079-8D6823C66B5B}" dt="2023-03-16T14:19:14.251" v="0"/>
      <pc:docMkLst>
        <pc:docMk/>
      </pc:docMkLst>
      <pc:sldChg chg="addCm">
        <pc:chgData name="Ahlstrand, Melissa" userId="S::ahlstrand_m@cde.state.co.us::bad13797-8c92-4cbd-9df0-e50737c49789" providerId="AD" clId="Web-{241BCC36-D6B3-49E7-9079-8D6823C66B5B}" dt="2023-03-16T14:19:14.251" v="0"/>
        <pc:sldMkLst>
          <pc:docMk/>
          <pc:sldMk cId="3193851611" sldId="338"/>
        </pc:sldMkLst>
        <pc:extLst>
          <p:ext xmlns:p="http://schemas.openxmlformats.org/presentationml/2006/main" uri="{D6D511B9-2390-475A-947B-AFAB55BFBCF1}">
            <pc226:cmChg xmlns:pc226="http://schemas.microsoft.com/office/powerpoint/2022/06/main/command" chg="add">
              <pc226:chgData name="Ahlstrand, Melissa" userId="S::ahlstrand_m@cde.state.co.us::bad13797-8c92-4cbd-9df0-e50737c49789" providerId="AD" clId="Web-{241BCC36-D6B3-49E7-9079-8D6823C66B5B}" dt="2023-03-16T14:19:14.251" v="0"/>
              <pc2:cmMkLst xmlns:pc2="http://schemas.microsoft.com/office/powerpoint/2019/9/main/command">
                <pc:docMk/>
                <pc:sldMk cId="3193851611" sldId="338"/>
                <pc2:cmMk id="{2D05BBE5-F680-4A38-84FF-18F9D84F3531}"/>
              </pc2:cmMkLst>
            </pc226:cmChg>
          </p:ext>
        </pc:extLst>
      </pc:sldChg>
    </pc:docChg>
  </pc:docChgLst>
  <pc:docChgLst>
    <pc:chgData name="Hutton, Whitney" userId="S::hutton_w@cde.state.co.us::6fda1f9a-6c53-4de3-aaf0-4d6fc311d42f" providerId="AD" clId="Web-{4918B1D2-B0AA-4137-91C5-959BA3907550}"/>
    <pc:docChg chg="addSld delSld modSld sldOrd">
      <pc:chgData name="Hutton, Whitney" userId="S::hutton_w@cde.state.co.us::6fda1f9a-6c53-4de3-aaf0-4d6fc311d42f" providerId="AD" clId="Web-{4918B1D2-B0AA-4137-91C5-959BA3907550}" dt="2022-01-19T05:21:53.797" v="1147"/>
      <pc:docMkLst>
        <pc:docMk/>
      </pc:docMkLst>
      <pc:sldChg chg="modSp mod modClrScheme chgLayout">
        <pc:chgData name="Hutton, Whitney" userId="S::hutton_w@cde.state.co.us::6fda1f9a-6c53-4de3-aaf0-4d6fc311d42f" providerId="AD" clId="Web-{4918B1D2-B0AA-4137-91C5-959BA3907550}" dt="2022-01-19T04:35:36.492" v="221" actId="20577"/>
        <pc:sldMkLst>
          <pc:docMk/>
          <pc:sldMk cId="1649999938" sldId="324"/>
        </pc:sldMkLst>
        <pc:spChg chg="mod ord">
          <ac:chgData name="Hutton, Whitney" userId="S::hutton_w@cde.state.co.us::6fda1f9a-6c53-4de3-aaf0-4d6fc311d42f" providerId="AD" clId="Web-{4918B1D2-B0AA-4137-91C5-959BA3907550}" dt="2022-01-19T04:27:19.841" v="0"/>
          <ac:spMkLst>
            <pc:docMk/>
            <pc:sldMk cId="1649999938" sldId="324"/>
            <ac:spMk id="2" creationId="{EBAA6B01-2E08-423C-9D64-7C8C2784C7BB}"/>
          </ac:spMkLst>
        </pc:spChg>
        <pc:spChg chg="mod ord">
          <ac:chgData name="Hutton, Whitney" userId="S::hutton_w@cde.state.co.us::6fda1f9a-6c53-4de3-aaf0-4d6fc311d42f" providerId="AD" clId="Web-{4918B1D2-B0AA-4137-91C5-959BA3907550}" dt="2022-01-19T04:35:36.492" v="221" actId="20577"/>
          <ac:spMkLst>
            <pc:docMk/>
            <pc:sldMk cId="1649999938" sldId="324"/>
            <ac:spMk id="3" creationId="{40BF5738-C3A6-4A3D-A3D7-94B1DD2ADC2B}"/>
          </ac:spMkLst>
        </pc:spChg>
      </pc:sldChg>
      <pc:sldChg chg="modSp">
        <pc:chgData name="Hutton, Whitney" userId="S::hutton_w@cde.state.co.us::6fda1f9a-6c53-4de3-aaf0-4d6fc311d42f" providerId="AD" clId="Web-{4918B1D2-B0AA-4137-91C5-959BA3907550}" dt="2022-01-19T04:37:15.185" v="230" actId="20577"/>
        <pc:sldMkLst>
          <pc:docMk/>
          <pc:sldMk cId="4274721119" sldId="325"/>
        </pc:sldMkLst>
        <pc:spChg chg="mod">
          <ac:chgData name="Hutton, Whitney" userId="S::hutton_w@cde.state.co.us::6fda1f9a-6c53-4de3-aaf0-4d6fc311d42f" providerId="AD" clId="Web-{4918B1D2-B0AA-4137-91C5-959BA3907550}" dt="2022-01-19T04:37:15.185" v="230" actId="20577"/>
          <ac:spMkLst>
            <pc:docMk/>
            <pc:sldMk cId="4274721119" sldId="325"/>
            <ac:spMk id="2" creationId="{9971FFBB-193F-4574-B933-847ED35DBAF5}"/>
          </ac:spMkLst>
        </pc:spChg>
      </pc:sldChg>
      <pc:sldChg chg="addSp delSp modSp add del mod ord modClrScheme delCm modCm chgLayout">
        <pc:chgData name="Hutton, Whitney" userId="S::hutton_w@cde.state.co.us::6fda1f9a-6c53-4de3-aaf0-4d6fc311d42f" providerId="AD" clId="Web-{4918B1D2-B0AA-4137-91C5-959BA3907550}" dt="2022-01-19T05:14:13.913" v="1061"/>
        <pc:sldMkLst>
          <pc:docMk/>
          <pc:sldMk cId="1111798330" sldId="357"/>
        </pc:sldMkLst>
        <pc:spChg chg="mod ord">
          <ac:chgData name="Hutton, Whitney" userId="S::hutton_w@cde.state.co.us::6fda1f9a-6c53-4de3-aaf0-4d6fc311d42f" providerId="AD" clId="Web-{4918B1D2-B0AA-4137-91C5-959BA3907550}" dt="2022-01-19T05:10:12.697" v="1036" actId="20577"/>
          <ac:spMkLst>
            <pc:docMk/>
            <pc:sldMk cId="1111798330" sldId="357"/>
            <ac:spMk id="2" creationId="{1DB64000-D719-449A-A045-E0EDFBE16961}"/>
          </ac:spMkLst>
        </pc:spChg>
        <pc:spChg chg="mod ord">
          <ac:chgData name="Hutton, Whitney" userId="S::hutton_w@cde.state.co.us::6fda1f9a-6c53-4de3-aaf0-4d6fc311d42f" providerId="AD" clId="Web-{4918B1D2-B0AA-4137-91C5-959BA3907550}" dt="2022-01-19T05:08:35.708" v="1029"/>
          <ac:spMkLst>
            <pc:docMk/>
            <pc:sldMk cId="1111798330" sldId="357"/>
            <ac:spMk id="3" creationId="{66411557-AC37-40CD-A8DA-E1910BE58623}"/>
          </ac:spMkLst>
        </pc:spChg>
        <pc:spChg chg="add del">
          <ac:chgData name="Hutton, Whitney" userId="S::hutton_w@cde.state.co.us::6fda1f9a-6c53-4de3-aaf0-4d6fc311d42f" providerId="AD" clId="Web-{4918B1D2-B0AA-4137-91C5-959BA3907550}" dt="2022-01-19T04:56:53.764" v="793"/>
          <ac:spMkLst>
            <pc:docMk/>
            <pc:sldMk cId="1111798330" sldId="357"/>
            <ac:spMk id="6" creationId="{AF179BB9-90EA-4287-955C-2CC199F0E0A3}"/>
          </ac:spMkLst>
        </pc:spChg>
        <pc:spChg chg="add del">
          <ac:chgData name="Hutton, Whitney" userId="S::hutton_w@cde.state.co.us::6fda1f9a-6c53-4de3-aaf0-4d6fc311d42f" providerId="AD" clId="Web-{4918B1D2-B0AA-4137-91C5-959BA3907550}" dt="2022-01-19T04:56:44.607" v="791"/>
          <ac:spMkLst>
            <pc:docMk/>
            <pc:sldMk cId="1111798330" sldId="357"/>
            <ac:spMk id="7" creationId="{569A0702-A6BD-4D0B-A6B6-441B527706F8}"/>
          </ac:spMkLst>
        </pc:spChg>
        <pc:spChg chg="add del">
          <ac:chgData name="Hutton, Whitney" userId="S::hutton_w@cde.state.co.us::6fda1f9a-6c53-4de3-aaf0-4d6fc311d42f" providerId="AD" clId="Web-{4918B1D2-B0AA-4137-91C5-959BA3907550}" dt="2022-01-19T04:56:43.936" v="790"/>
          <ac:spMkLst>
            <pc:docMk/>
            <pc:sldMk cId="1111798330" sldId="357"/>
            <ac:spMk id="8" creationId="{09FA91C2-8756-4CA8-B138-C1C9422C6AFE}"/>
          </ac:spMkLst>
        </pc:spChg>
        <pc:picChg chg="add del mod">
          <ac:chgData name="Hutton, Whitney" userId="S::hutton_w@cde.state.co.us::6fda1f9a-6c53-4de3-aaf0-4d6fc311d42f" providerId="AD" clId="Web-{4918B1D2-B0AA-4137-91C5-959BA3907550}" dt="2022-01-19T04:53:11.612" v="774"/>
          <ac:picMkLst>
            <pc:docMk/>
            <pc:sldMk cId="1111798330" sldId="357"/>
            <ac:picMk id="4" creationId="{8DDE564E-9842-40A8-906F-725D2E901CFC}"/>
          </ac:picMkLst>
        </pc:picChg>
        <pc:picChg chg="add del mod">
          <ac:chgData name="Hutton, Whitney" userId="S::hutton_w@cde.state.co.us::6fda1f9a-6c53-4de3-aaf0-4d6fc311d42f" providerId="AD" clId="Web-{4918B1D2-B0AA-4137-91C5-959BA3907550}" dt="2022-01-19T04:57:07.374" v="794"/>
          <ac:picMkLst>
            <pc:docMk/>
            <pc:sldMk cId="1111798330" sldId="357"/>
            <ac:picMk id="5" creationId="{ED413E1A-B8F0-40C3-A36B-EA66B2BC3D00}"/>
          </ac:picMkLst>
        </pc:picChg>
        <pc:picChg chg="add del mod">
          <ac:chgData name="Hutton, Whitney" userId="S::hutton_w@cde.state.co.us::6fda1f9a-6c53-4de3-aaf0-4d6fc311d42f" providerId="AD" clId="Web-{4918B1D2-B0AA-4137-91C5-959BA3907550}" dt="2022-01-19T04:58:29.238" v="800"/>
          <ac:picMkLst>
            <pc:docMk/>
            <pc:sldMk cId="1111798330" sldId="357"/>
            <ac:picMk id="9" creationId="{86104FEC-78A2-432A-AE22-B4DB92DCBFF5}"/>
          </ac:picMkLst>
        </pc:picChg>
      </pc:sldChg>
      <pc:sldChg chg="del">
        <pc:chgData name="Hutton, Whitney" userId="S::hutton_w@cde.state.co.us::6fda1f9a-6c53-4de3-aaf0-4d6fc311d42f" providerId="AD" clId="Web-{4918B1D2-B0AA-4137-91C5-959BA3907550}" dt="2022-01-19T04:36:00.056" v="222"/>
        <pc:sldMkLst>
          <pc:docMk/>
          <pc:sldMk cId="2831503649" sldId="359"/>
        </pc:sldMkLst>
      </pc:sldChg>
      <pc:sldChg chg="del">
        <pc:chgData name="Hutton, Whitney" userId="S::hutton_w@cde.state.co.us::6fda1f9a-6c53-4de3-aaf0-4d6fc311d42f" providerId="AD" clId="Web-{4918B1D2-B0AA-4137-91C5-959BA3907550}" dt="2022-01-19T05:16:20.389" v="1065"/>
        <pc:sldMkLst>
          <pc:docMk/>
          <pc:sldMk cId="3571938342" sldId="360"/>
        </pc:sldMkLst>
      </pc:sldChg>
      <pc:sldChg chg="del">
        <pc:chgData name="Hutton, Whitney" userId="S::hutton_w@cde.state.co.us::6fda1f9a-6c53-4de3-aaf0-4d6fc311d42f" providerId="AD" clId="Web-{4918B1D2-B0AA-4137-91C5-959BA3907550}" dt="2022-01-19T05:16:22.655" v="1066"/>
        <pc:sldMkLst>
          <pc:docMk/>
          <pc:sldMk cId="2653381914" sldId="361"/>
        </pc:sldMkLst>
      </pc:sldChg>
      <pc:sldChg chg="modSp mod modClrScheme chgLayout">
        <pc:chgData name="Hutton, Whitney" userId="S::hutton_w@cde.state.co.us::6fda1f9a-6c53-4de3-aaf0-4d6fc311d42f" providerId="AD" clId="Web-{4918B1D2-B0AA-4137-91C5-959BA3907550}" dt="2022-01-19T04:27:32.076" v="1"/>
        <pc:sldMkLst>
          <pc:docMk/>
          <pc:sldMk cId="2674949992" sldId="362"/>
        </pc:sldMkLst>
        <pc:spChg chg="mod ord">
          <ac:chgData name="Hutton, Whitney" userId="S::hutton_w@cde.state.co.us::6fda1f9a-6c53-4de3-aaf0-4d6fc311d42f" providerId="AD" clId="Web-{4918B1D2-B0AA-4137-91C5-959BA3907550}" dt="2022-01-19T04:27:32.076" v="1"/>
          <ac:spMkLst>
            <pc:docMk/>
            <pc:sldMk cId="2674949992" sldId="362"/>
            <ac:spMk id="2" creationId="{4C27C3AD-5C95-47CC-9684-02ACEA9EE7FB}"/>
          </ac:spMkLst>
        </pc:spChg>
        <pc:spChg chg="mod ord">
          <ac:chgData name="Hutton, Whitney" userId="S::hutton_w@cde.state.co.us::6fda1f9a-6c53-4de3-aaf0-4d6fc311d42f" providerId="AD" clId="Web-{4918B1D2-B0AA-4137-91C5-959BA3907550}" dt="2022-01-19T04:27:32.076" v="1"/>
          <ac:spMkLst>
            <pc:docMk/>
            <pc:sldMk cId="2674949992" sldId="362"/>
            <ac:spMk id="3" creationId="{0C913499-1C47-4338-9964-011294D27CD4}"/>
          </ac:spMkLst>
        </pc:spChg>
      </pc:sldChg>
      <pc:sldChg chg="del">
        <pc:chgData name="Hutton, Whitney" userId="S::hutton_w@cde.state.co.us::6fda1f9a-6c53-4de3-aaf0-4d6fc311d42f" providerId="AD" clId="Web-{4918B1D2-B0AA-4137-91C5-959BA3907550}" dt="2022-01-19T05:16:23.483" v="1067"/>
        <pc:sldMkLst>
          <pc:docMk/>
          <pc:sldMk cId="1616211197" sldId="363"/>
        </pc:sldMkLst>
      </pc:sldChg>
      <pc:sldChg chg="addSp modSp mod modClrScheme chgLayout">
        <pc:chgData name="Hutton, Whitney" userId="S::hutton_w@cde.state.co.us::6fda1f9a-6c53-4de3-aaf0-4d6fc311d42f" providerId="AD" clId="Web-{4918B1D2-B0AA-4137-91C5-959BA3907550}" dt="2022-01-19T04:27:43.217" v="2"/>
        <pc:sldMkLst>
          <pc:docMk/>
          <pc:sldMk cId="670452343" sldId="364"/>
        </pc:sldMkLst>
        <pc:spChg chg="mod ord">
          <ac:chgData name="Hutton, Whitney" userId="S::hutton_w@cde.state.co.us::6fda1f9a-6c53-4de3-aaf0-4d6fc311d42f" providerId="AD" clId="Web-{4918B1D2-B0AA-4137-91C5-959BA3907550}" dt="2022-01-19T04:27:43.217" v="2"/>
          <ac:spMkLst>
            <pc:docMk/>
            <pc:sldMk cId="670452343" sldId="364"/>
            <ac:spMk id="2" creationId="{34156C53-6376-4B03-845E-2C6379E1EC3D}"/>
          </ac:spMkLst>
        </pc:spChg>
        <pc:spChg chg="add mod ord">
          <ac:chgData name="Hutton, Whitney" userId="S::hutton_w@cde.state.co.us::6fda1f9a-6c53-4de3-aaf0-4d6fc311d42f" providerId="AD" clId="Web-{4918B1D2-B0AA-4137-91C5-959BA3907550}" dt="2022-01-19T04:27:43.217" v="2"/>
          <ac:spMkLst>
            <pc:docMk/>
            <pc:sldMk cId="670452343" sldId="364"/>
            <ac:spMk id="31" creationId="{AB1D6DB6-4F72-433B-ACE8-09B0CA20B1B9}"/>
          </ac:spMkLst>
        </pc:spChg>
      </pc:sldChg>
      <pc:sldChg chg="modSp del">
        <pc:chgData name="Hutton, Whitney" userId="S::hutton_w@cde.state.co.us::6fda1f9a-6c53-4de3-aaf0-4d6fc311d42f" providerId="AD" clId="Web-{4918B1D2-B0AA-4137-91C5-959BA3907550}" dt="2022-01-19T05:13:50.053" v="1056"/>
        <pc:sldMkLst>
          <pc:docMk/>
          <pc:sldMk cId="3762541103" sldId="365"/>
        </pc:sldMkLst>
        <pc:spChg chg="mod">
          <ac:chgData name="Hutton, Whitney" userId="S::hutton_w@cde.state.co.us::6fda1f9a-6c53-4de3-aaf0-4d6fc311d42f" providerId="AD" clId="Web-{4918B1D2-B0AA-4137-91C5-959BA3907550}" dt="2022-01-19T04:46:43.747" v="638" actId="20577"/>
          <ac:spMkLst>
            <pc:docMk/>
            <pc:sldMk cId="3762541103" sldId="365"/>
            <ac:spMk id="3" creationId="{D7B86DCF-05BB-4890-B166-8C42207EE77A}"/>
          </ac:spMkLst>
        </pc:spChg>
      </pc:sldChg>
      <pc:sldChg chg="modSp">
        <pc:chgData name="Hutton, Whitney" userId="S::hutton_w@cde.state.co.us::6fda1f9a-6c53-4de3-aaf0-4d6fc311d42f" providerId="AD" clId="Web-{4918B1D2-B0AA-4137-91C5-959BA3907550}" dt="2022-01-19T04:41:31.714" v="460" actId="20577"/>
        <pc:sldMkLst>
          <pc:docMk/>
          <pc:sldMk cId="1086816145" sldId="366"/>
        </pc:sldMkLst>
        <pc:spChg chg="mod">
          <ac:chgData name="Hutton, Whitney" userId="S::hutton_w@cde.state.co.us::6fda1f9a-6c53-4de3-aaf0-4d6fc311d42f" providerId="AD" clId="Web-{4918B1D2-B0AA-4137-91C5-959BA3907550}" dt="2022-01-19T04:41:31.714" v="460" actId="20577"/>
          <ac:spMkLst>
            <pc:docMk/>
            <pc:sldMk cId="1086816145" sldId="366"/>
            <ac:spMk id="3" creationId="{D7B86DCF-05BB-4890-B166-8C42207EE77A}"/>
          </ac:spMkLst>
        </pc:spChg>
      </pc:sldChg>
      <pc:sldChg chg="add replId">
        <pc:chgData name="Hutton, Whitney" userId="S::hutton_w@cde.state.co.us::6fda1f9a-6c53-4de3-aaf0-4d6fc311d42f" providerId="AD" clId="Web-{4918B1D2-B0AA-4137-91C5-959BA3907550}" dt="2022-01-19T04:42:58.016" v="464"/>
        <pc:sldMkLst>
          <pc:docMk/>
          <pc:sldMk cId="2966208928" sldId="368"/>
        </pc:sldMkLst>
      </pc:sldChg>
      <pc:sldChg chg="addSp delSp modSp new del">
        <pc:chgData name="Hutton, Whitney" userId="S::hutton_w@cde.state.co.us::6fda1f9a-6c53-4de3-aaf0-4d6fc311d42f" providerId="AD" clId="Web-{4918B1D2-B0AA-4137-91C5-959BA3907550}" dt="2022-01-19T05:14:31.618" v="1062"/>
        <pc:sldMkLst>
          <pc:docMk/>
          <pc:sldMk cId="4101160567" sldId="369"/>
        </pc:sldMkLst>
        <pc:spChg chg="mod">
          <ac:chgData name="Hutton, Whitney" userId="S::hutton_w@cde.state.co.us::6fda1f9a-6c53-4de3-aaf0-4d6fc311d42f" providerId="AD" clId="Web-{4918B1D2-B0AA-4137-91C5-959BA3907550}" dt="2022-01-19T05:12:38.627" v="1051" actId="20577"/>
          <ac:spMkLst>
            <pc:docMk/>
            <pc:sldMk cId="4101160567" sldId="369"/>
            <ac:spMk id="2" creationId="{9033360A-D087-4415-8C9F-3EE30A5BC4AC}"/>
          </ac:spMkLst>
        </pc:spChg>
        <pc:spChg chg="del">
          <ac:chgData name="Hutton, Whitney" userId="S::hutton_w@cde.state.co.us::6fda1f9a-6c53-4de3-aaf0-4d6fc311d42f" providerId="AD" clId="Web-{4918B1D2-B0AA-4137-91C5-959BA3907550}" dt="2022-01-19T05:11:21.045" v="1043"/>
          <ac:spMkLst>
            <pc:docMk/>
            <pc:sldMk cId="4101160567" sldId="369"/>
            <ac:spMk id="3" creationId="{DAFAB733-DEAB-4AF4-AE16-08CDE206D775}"/>
          </ac:spMkLst>
        </pc:spChg>
        <pc:picChg chg="add del mod">
          <ac:chgData name="Hutton, Whitney" userId="S::hutton_w@cde.state.co.us::6fda1f9a-6c53-4de3-aaf0-4d6fc311d42f" providerId="AD" clId="Web-{4918B1D2-B0AA-4137-91C5-959BA3907550}" dt="2022-01-19T05:11:15.654" v="1042"/>
          <ac:picMkLst>
            <pc:docMk/>
            <pc:sldMk cId="4101160567" sldId="369"/>
            <ac:picMk id="4" creationId="{171315F3-92F7-436C-A884-4E3C3B7B8139}"/>
          </ac:picMkLst>
        </pc:picChg>
        <pc:picChg chg="add mod">
          <ac:chgData name="Hutton, Whitney" userId="S::hutton_w@cde.state.co.us::6fda1f9a-6c53-4de3-aaf0-4d6fc311d42f" providerId="AD" clId="Web-{4918B1D2-B0AA-4137-91C5-959BA3907550}" dt="2022-01-19T05:12:11.438" v="1050" actId="1076"/>
          <ac:picMkLst>
            <pc:docMk/>
            <pc:sldMk cId="4101160567" sldId="369"/>
            <ac:picMk id="5" creationId="{A37B2122-935F-4E59-9696-C71BAA1440B4}"/>
          </ac:picMkLst>
        </pc:picChg>
      </pc:sldChg>
      <pc:sldChg chg="add del replId">
        <pc:chgData name="Hutton, Whitney" userId="S::hutton_w@cde.state.co.us::6fda1f9a-6c53-4de3-aaf0-4d6fc311d42f" providerId="AD" clId="Web-{4918B1D2-B0AA-4137-91C5-959BA3907550}" dt="2022-01-19T05:13:54.241" v="1057"/>
        <pc:sldMkLst>
          <pc:docMk/>
          <pc:sldMk cId="363945622" sldId="370"/>
        </pc:sldMkLst>
      </pc:sldChg>
      <pc:sldChg chg="add del replId">
        <pc:chgData name="Hutton, Whitney" userId="S::hutton_w@cde.state.co.us::6fda1f9a-6c53-4de3-aaf0-4d6fc311d42f" providerId="AD" clId="Web-{4918B1D2-B0AA-4137-91C5-959BA3907550}" dt="2022-01-19T05:14:44.040" v="1064"/>
        <pc:sldMkLst>
          <pc:docMk/>
          <pc:sldMk cId="4035237337" sldId="371"/>
        </pc:sldMkLst>
      </pc:sldChg>
      <pc:sldChg chg="add replId">
        <pc:chgData name="Hutton, Whitney" userId="S::hutton_w@cde.state.co.us::6fda1f9a-6c53-4de3-aaf0-4d6fc311d42f" providerId="AD" clId="Web-{4918B1D2-B0AA-4137-91C5-959BA3907550}" dt="2022-01-19T05:14:39.665" v="1063"/>
        <pc:sldMkLst>
          <pc:docMk/>
          <pc:sldMk cId="2509857770" sldId="372"/>
        </pc:sldMkLst>
      </pc:sldChg>
      <pc:sldChg chg="addSp delSp modSp add replId">
        <pc:chgData name="Hutton, Whitney" userId="S::hutton_w@cde.state.co.us::6fda1f9a-6c53-4de3-aaf0-4d6fc311d42f" providerId="AD" clId="Web-{4918B1D2-B0AA-4137-91C5-959BA3907550}" dt="2022-01-19T05:18:15.786" v="1077" actId="1076"/>
        <pc:sldMkLst>
          <pc:docMk/>
          <pc:sldMk cId="3567702213" sldId="373"/>
        </pc:sldMkLst>
        <pc:spChg chg="del">
          <ac:chgData name="Hutton, Whitney" userId="S::hutton_w@cde.state.co.us::6fda1f9a-6c53-4de3-aaf0-4d6fc311d42f" providerId="AD" clId="Web-{4918B1D2-B0AA-4137-91C5-959BA3907550}" dt="2022-01-19T05:17:27.424" v="1069"/>
          <ac:spMkLst>
            <pc:docMk/>
            <pc:sldMk cId="3567702213" sldId="373"/>
            <ac:spMk id="2" creationId="{1DB64000-D719-449A-A045-E0EDFBE16961}"/>
          </ac:spMkLst>
        </pc:spChg>
        <pc:spChg chg="add del mod">
          <ac:chgData name="Hutton, Whitney" userId="S::hutton_w@cde.state.co.us::6fda1f9a-6c53-4de3-aaf0-4d6fc311d42f" providerId="AD" clId="Web-{4918B1D2-B0AA-4137-91C5-959BA3907550}" dt="2022-01-19T05:17:44.643" v="1071"/>
          <ac:spMkLst>
            <pc:docMk/>
            <pc:sldMk cId="3567702213" sldId="373"/>
            <ac:spMk id="5" creationId="{352A1C8F-0D47-47A2-B666-69B6B773E2D6}"/>
          </ac:spMkLst>
        </pc:spChg>
        <pc:picChg chg="add mod">
          <ac:chgData name="Hutton, Whitney" userId="S::hutton_w@cde.state.co.us::6fda1f9a-6c53-4de3-aaf0-4d6fc311d42f" providerId="AD" clId="Web-{4918B1D2-B0AA-4137-91C5-959BA3907550}" dt="2022-01-19T05:18:15.786" v="1077" actId="1076"/>
          <ac:picMkLst>
            <pc:docMk/>
            <pc:sldMk cId="3567702213" sldId="373"/>
            <ac:picMk id="6" creationId="{DB5DB707-DDA6-44A5-83DD-808FE7955BDD}"/>
          </ac:picMkLst>
        </pc:picChg>
      </pc:sldChg>
      <pc:sldChg chg="modSp add del ord replId">
        <pc:chgData name="Hutton, Whitney" userId="S::hutton_w@cde.state.co.us::6fda1f9a-6c53-4de3-aaf0-4d6fc311d42f" providerId="AD" clId="Web-{4918B1D2-B0AA-4137-91C5-959BA3907550}" dt="2022-01-19T05:21:53.797" v="1147"/>
        <pc:sldMkLst>
          <pc:docMk/>
          <pc:sldMk cId="3523537440" sldId="374"/>
        </pc:sldMkLst>
        <pc:spChg chg="mod">
          <ac:chgData name="Hutton, Whitney" userId="S::hutton_w@cde.state.co.us::6fda1f9a-6c53-4de3-aaf0-4d6fc311d42f" providerId="AD" clId="Web-{4918B1D2-B0AA-4137-91C5-959BA3907550}" dt="2022-01-19T05:21:14.733" v="1145" actId="20577"/>
          <ac:spMkLst>
            <pc:docMk/>
            <pc:sldMk cId="3523537440" sldId="374"/>
            <ac:spMk id="2" creationId="{1DB64000-D719-449A-A045-E0EDFBE16961}"/>
          </ac:spMkLst>
        </pc:spChg>
        <pc:spChg chg="mod">
          <ac:chgData name="Hutton, Whitney" userId="S::hutton_w@cde.state.co.us::6fda1f9a-6c53-4de3-aaf0-4d6fc311d42f" providerId="AD" clId="Web-{4918B1D2-B0AA-4137-91C5-959BA3907550}" dt="2022-01-19T05:19:23.258" v="1083" actId="20577"/>
          <ac:spMkLst>
            <pc:docMk/>
            <pc:sldMk cId="3523537440" sldId="374"/>
            <ac:spMk id="3" creationId="{66411557-AC37-40CD-A8DA-E1910BE58623}"/>
          </ac:spMkLst>
        </pc:spChg>
      </pc:sldChg>
      <pc:sldChg chg="add replId">
        <pc:chgData name="Hutton, Whitney" userId="S::hutton_w@cde.state.co.us::6fda1f9a-6c53-4de3-aaf0-4d6fc311d42f" providerId="AD" clId="Web-{4918B1D2-B0AA-4137-91C5-959BA3907550}" dt="2022-01-19T05:21:34.812" v="1146"/>
        <pc:sldMkLst>
          <pc:docMk/>
          <pc:sldMk cId="2822659265" sldId="375"/>
        </pc:sldMkLst>
      </pc:sldChg>
    </pc:docChg>
  </pc:docChgLst>
  <pc:docChgLst>
    <pc:chgData name="Pembroke, Gionna" userId="S::pembroke_g@cde.state.co.us::98c66ec8-5ee1-46fd-8e58-15c5d69d8816" providerId="AD" clId="Web-{64D66DA6-FB48-1B11-C948-4D839710F90A}"/>
    <pc:docChg chg="modSld">
      <pc:chgData name="Pembroke, Gionna" userId="S::pembroke_g@cde.state.co.us::98c66ec8-5ee1-46fd-8e58-15c5d69d8816" providerId="AD" clId="Web-{64D66DA6-FB48-1B11-C948-4D839710F90A}" dt="2022-03-18T15:09:06.132" v="1" actId="20577"/>
      <pc:docMkLst>
        <pc:docMk/>
      </pc:docMkLst>
      <pc:sldChg chg="modSp">
        <pc:chgData name="Pembroke, Gionna" userId="S::pembroke_g@cde.state.co.us::98c66ec8-5ee1-46fd-8e58-15c5d69d8816" providerId="AD" clId="Web-{64D66DA6-FB48-1B11-C948-4D839710F90A}" dt="2022-03-18T15:09:06.132" v="1" actId="20577"/>
        <pc:sldMkLst>
          <pc:docMk/>
          <pc:sldMk cId="4094590618" sldId="299"/>
        </pc:sldMkLst>
        <pc:spChg chg="mod">
          <ac:chgData name="Pembroke, Gionna" userId="S::pembroke_g@cde.state.co.us::98c66ec8-5ee1-46fd-8e58-15c5d69d8816" providerId="AD" clId="Web-{64D66DA6-FB48-1B11-C948-4D839710F90A}" dt="2022-03-18T15:09:06.132" v="1" actId="20577"/>
          <ac:spMkLst>
            <pc:docMk/>
            <pc:sldMk cId="4094590618" sldId="299"/>
            <ac:spMk id="976" creationId="{00000000-0000-0000-0000-000000000000}"/>
          </ac:spMkLst>
        </pc:spChg>
      </pc:sldChg>
    </pc:docChg>
  </pc:docChgLst>
  <pc:docChgLst>
    <pc:chgData name="Hutton, Whitney" userId="S::hutton_w@cde.state.co.us::6fda1f9a-6c53-4de3-aaf0-4d6fc311d42f" providerId="AD" clId="Web-{F6B04572-D311-40E9-BE4B-236F7334A301}"/>
    <pc:docChg chg="delSld modSld sldOrd">
      <pc:chgData name="Hutton, Whitney" userId="S::hutton_w@cde.state.co.us::6fda1f9a-6c53-4de3-aaf0-4d6fc311d42f" providerId="AD" clId="Web-{F6B04572-D311-40E9-BE4B-236F7334A301}" dt="2022-01-19T21:58:59.119" v="642" actId="20577"/>
      <pc:docMkLst>
        <pc:docMk/>
      </pc:docMkLst>
      <pc:sldChg chg="ord">
        <pc:chgData name="Hutton, Whitney" userId="S::hutton_w@cde.state.co.us::6fda1f9a-6c53-4de3-aaf0-4d6fc311d42f" providerId="AD" clId="Web-{F6B04572-D311-40E9-BE4B-236F7334A301}" dt="2022-01-19T20:40:04.703" v="20"/>
        <pc:sldMkLst>
          <pc:docMk/>
          <pc:sldMk cId="3129142524" sldId="312"/>
        </pc:sldMkLst>
      </pc:sldChg>
      <pc:sldChg chg="ord">
        <pc:chgData name="Hutton, Whitney" userId="S::hutton_w@cde.state.co.us::6fda1f9a-6c53-4de3-aaf0-4d6fc311d42f" providerId="AD" clId="Web-{F6B04572-D311-40E9-BE4B-236F7334A301}" dt="2022-01-19T20:40:04.703" v="22"/>
        <pc:sldMkLst>
          <pc:docMk/>
          <pc:sldMk cId="460369642" sldId="314"/>
        </pc:sldMkLst>
      </pc:sldChg>
      <pc:sldChg chg="ord">
        <pc:chgData name="Hutton, Whitney" userId="S::hutton_w@cde.state.co.us::6fda1f9a-6c53-4de3-aaf0-4d6fc311d42f" providerId="AD" clId="Web-{F6B04572-D311-40E9-BE4B-236F7334A301}" dt="2022-01-19T20:40:04.703" v="21"/>
        <pc:sldMkLst>
          <pc:docMk/>
          <pc:sldMk cId="1911712717" sldId="315"/>
        </pc:sldMkLst>
      </pc:sldChg>
      <pc:sldChg chg="ord">
        <pc:chgData name="Hutton, Whitney" userId="S::hutton_w@cde.state.co.us::6fda1f9a-6c53-4de3-aaf0-4d6fc311d42f" providerId="AD" clId="Web-{F6B04572-D311-40E9-BE4B-236F7334A301}" dt="2022-01-19T20:36:57.548" v="8"/>
        <pc:sldMkLst>
          <pc:docMk/>
          <pc:sldMk cId="4274721119" sldId="325"/>
        </pc:sldMkLst>
      </pc:sldChg>
      <pc:sldChg chg="ord">
        <pc:chgData name="Hutton, Whitney" userId="S::hutton_w@cde.state.co.us::6fda1f9a-6c53-4de3-aaf0-4d6fc311d42f" providerId="AD" clId="Web-{F6B04572-D311-40E9-BE4B-236F7334A301}" dt="2022-01-19T20:40:04.703" v="18"/>
        <pc:sldMkLst>
          <pc:docMk/>
          <pc:sldMk cId="1114340086" sldId="336"/>
        </pc:sldMkLst>
      </pc:sldChg>
      <pc:sldChg chg="addSp delSp modSp mod ord modClrScheme chgLayout">
        <pc:chgData name="Hutton, Whitney" userId="S::hutton_w@cde.state.co.us::6fda1f9a-6c53-4de3-aaf0-4d6fc311d42f" providerId="AD" clId="Web-{F6B04572-D311-40E9-BE4B-236F7334A301}" dt="2022-01-19T21:57:30.431" v="583" actId="20577"/>
        <pc:sldMkLst>
          <pc:docMk/>
          <pc:sldMk cId="4104260309" sldId="350"/>
        </pc:sldMkLst>
        <pc:spChg chg="mod ord">
          <ac:chgData name="Hutton, Whitney" userId="S::hutton_w@cde.state.co.us::6fda1f9a-6c53-4de3-aaf0-4d6fc311d42f" providerId="AD" clId="Web-{F6B04572-D311-40E9-BE4B-236F7334A301}" dt="2022-01-19T20:53:47.977" v="28" actId="20577"/>
          <ac:spMkLst>
            <pc:docMk/>
            <pc:sldMk cId="4104260309" sldId="350"/>
            <ac:spMk id="2" creationId="{9971FFBB-193F-4574-B933-847ED35DBAF5}"/>
          </ac:spMkLst>
        </pc:spChg>
        <pc:spChg chg="add del mod ord">
          <ac:chgData name="Hutton, Whitney" userId="S::hutton_w@cde.state.co.us::6fda1f9a-6c53-4de3-aaf0-4d6fc311d42f" providerId="AD" clId="Web-{F6B04572-D311-40E9-BE4B-236F7334A301}" dt="2022-01-19T21:53:02.479" v="391"/>
          <ac:spMkLst>
            <pc:docMk/>
            <pc:sldMk cId="4104260309" sldId="350"/>
            <ac:spMk id="3" creationId="{59E2749D-CE0D-402A-B232-45C4854E1896}"/>
          </ac:spMkLst>
        </pc:spChg>
        <pc:spChg chg="add del mod">
          <ac:chgData name="Hutton, Whitney" userId="S::hutton_w@cde.state.co.us::6fda1f9a-6c53-4de3-aaf0-4d6fc311d42f" providerId="AD" clId="Web-{F6B04572-D311-40E9-BE4B-236F7334A301}" dt="2022-01-19T21:53:20.995" v="393"/>
          <ac:spMkLst>
            <pc:docMk/>
            <pc:sldMk cId="4104260309" sldId="350"/>
            <ac:spMk id="6" creationId="{4906FB99-DDC0-4348-A2FF-9C587453E50C}"/>
          </ac:spMkLst>
        </pc:spChg>
        <pc:spChg chg="add mod">
          <ac:chgData name="Hutton, Whitney" userId="S::hutton_w@cde.state.co.us::6fda1f9a-6c53-4de3-aaf0-4d6fc311d42f" providerId="AD" clId="Web-{F6B04572-D311-40E9-BE4B-236F7334A301}" dt="2022-01-19T21:57:30.431" v="583" actId="20577"/>
          <ac:spMkLst>
            <pc:docMk/>
            <pc:sldMk cId="4104260309" sldId="350"/>
            <ac:spMk id="8" creationId="{C14D3C05-E099-4272-A2DE-6D435C1FCEFD}"/>
          </ac:spMkLst>
        </pc:spChg>
      </pc:sldChg>
      <pc:sldChg chg="modSp ord">
        <pc:chgData name="Hutton, Whitney" userId="S::hutton_w@cde.state.co.us::6fda1f9a-6c53-4de3-aaf0-4d6fc311d42f" providerId="AD" clId="Web-{F6B04572-D311-40E9-BE4B-236F7334A301}" dt="2022-01-19T20:37:20.142" v="11"/>
        <pc:sldMkLst>
          <pc:docMk/>
          <pc:sldMk cId="1111798330" sldId="357"/>
        </pc:sldMkLst>
        <pc:spChg chg="mod">
          <ac:chgData name="Hutton, Whitney" userId="S::hutton_w@cde.state.co.us::6fda1f9a-6c53-4de3-aaf0-4d6fc311d42f" providerId="AD" clId="Web-{F6B04572-D311-40E9-BE4B-236F7334A301}" dt="2022-01-19T20:17:21.762" v="3" actId="20577"/>
          <ac:spMkLst>
            <pc:docMk/>
            <pc:sldMk cId="1111798330" sldId="357"/>
            <ac:spMk id="2" creationId="{1DB64000-D719-449A-A045-E0EDFBE16961}"/>
          </ac:spMkLst>
        </pc:spChg>
      </pc:sldChg>
      <pc:sldChg chg="ord">
        <pc:chgData name="Hutton, Whitney" userId="S::hutton_w@cde.state.co.us::6fda1f9a-6c53-4de3-aaf0-4d6fc311d42f" providerId="AD" clId="Web-{F6B04572-D311-40E9-BE4B-236F7334A301}" dt="2022-01-19T20:40:04.703" v="19"/>
        <pc:sldMkLst>
          <pc:docMk/>
          <pc:sldMk cId="1652050080" sldId="358"/>
        </pc:sldMkLst>
      </pc:sldChg>
      <pc:sldChg chg="del">
        <pc:chgData name="Hutton, Whitney" userId="S::hutton_w@cde.state.co.us::6fda1f9a-6c53-4de3-aaf0-4d6fc311d42f" providerId="AD" clId="Web-{F6B04572-D311-40E9-BE4B-236F7334A301}" dt="2022-01-19T20:17:38.340" v="4"/>
        <pc:sldMkLst>
          <pc:docMk/>
          <pc:sldMk cId="2674949992" sldId="362"/>
        </pc:sldMkLst>
      </pc:sldChg>
      <pc:sldChg chg="ord">
        <pc:chgData name="Hutton, Whitney" userId="S::hutton_w@cde.state.co.us::6fda1f9a-6c53-4de3-aaf0-4d6fc311d42f" providerId="AD" clId="Web-{F6B04572-D311-40E9-BE4B-236F7334A301}" dt="2022-01-19T20:37:20.142" v="9"/>
        <pc:sldMkLst>
          <pc:docMk/>
          <pc:sldMk cId="670452343" sldId="364"/>
        </pc:sldMkLst>
      </pc:sldChg>
      <pc:sldChg chg="ord">
        <pc:chgData name="Hutton, Whitney" userId="S::hutton_w@cde.state.co.us::6fda1f9a-6c53-4de3-aaf0-4d6fc311d42f" providerId="AD" clId="Web-{F6B04572-D311-40E9-BE4B-236F7334A301}" dt="2022-01-19T20:38:08.688" v="17"/>
        <pc:sldMkLst>
          <pc:docMk/>
          <pc:sldMk cId="1086816145" sldId="366"/>
        </pc:sldMkLst>
      </pc:sldChg>
      <pc:sldChg chg="addSp delSp modSp ord">
        <pc:chgData name="Hutton, Whitney" userId="S::hutton_w@cde.state.co.us::6fda1f9a-6c53-4de3-aaf0-4d6fc311d42f" providerId="AD" clId="Web-{F6B04572-D311-40E9-BE4B-236F7334A301}" dt="2022-01-19T21:52:47.995" v="390"/>
        <pc:sldMkLst>
          <pc:docMk/>
          <pc:sldMk cId="2086219701" sldId="367"/>
        </pc:sldMkLst>
        <pc:spChg chg="mod">
          <ac:chgData name="Hutton, Whitney" userId="S::hutton_w@cde.state.co.us::6fda1f9a-6c53-4de3-aaf0-4d6fc311d42f" providerId="AD" clId="Web-{F6B04572-D311-40E9-BE4B-236F7334A301}" dt="2022-01-19T21:51:35.479" v="386" actId="20577"/>
          <ac:spMkLst>
            <pc:docMk/>
            <pc:sldMk cId="2086219701" sldId="367"/>
            <ac:spMk id="2" creationId="{B71FB6DA-312E-4D77-8C99-5EFED3F86B27}"/>
          </ac:spMkLst>
        </pc:spChg>
        <pc:spChg chg="del mod">
          <ac:chgData name="Hutton, Whitney" userId="S::hutton_w@cde.state.co.us::6fda1f9a-6c53-4de3-aaf0-4d6fc311d42f" providerId="AD" clId="Web-{F6B04572-D311-40E9-BE4B-236F7334A301}" dt="2022-01-19T21:52:41.338" v="389"/>
          <ac:spMkLst>
            <pc:docMk/>
            <pc:sldMk cId="2086219701" sldId="367"/>
            <ac:spMk id="3" creationId="{D7B86DCF-05BB-4890-B166-8C42207EE77A}"/>
          </ac:spMkLst>
        </pc:spChg>
        <pc:spChg chg="add mod">
          <ac:chgData name="Hutton, Whitney" userId="S::hutton_w@cde.state.co.us::6fda1f9a-6c53-4de3-aaf0-4d6fc311d42f" providerId="AD" clId="Web-{F6B04572-D311-40E9-BE4B-236F7334A301}" dt="2022-01-19T21:52:47.995" v="390"/>
          <ac:spMkLst>
            <pc:docMk/>
            <pc:sldMk cId="2086219701" sldId="367"/>
            <ac:spMk id="5" creationId="{E7043151-5229-4DEF-9CDB-389356BA1799}"/>
          </ac:spMkLst>
        </pc:spChg>
      </pc:sldChg>
      <pc:sldChg chg="modSp ord">
        <pc:chgData name="Hutton, Whitney" userId="S::hutton_w@cde.state.co.us::6fda1f9a-6c53-4de3-aaf0-4d6fc311d42f" providerId="AD" clId="Web-{F6B04572-D311-40E9-BE4B-236F7334A301}" dt="2022-01-19T21:51:04.870" v="384" actId="20577"/>
        <pc:sldMkLst>
          <pc:docMk/>
          <pc:sldMk cId="2966208928" sldId="368"/>
        </pc:sldMkLst>
        <pc:spChg chg="mod">
          <ac:chgData name="Hutton, Whitney" userId="S::hutton_w@cde.state.co.us::6fda1f9a-6c53-4de3-aaf0-4d6fc311d42f" providerId="AD" clId="Web-{F6B04572-D311-40E9-BE4B-236F7334A301}" dt="2022-01-19T21:51:04.870" v="384" actId="20577"/>
          <ac:spMkLst>
            <pc:docMk/>
            <pc:sldMk cId="2966208928" sldId="368"/>
            <ac:spMk id="3" creationId="{66411557-AC37-40CD-A8DA-E1910BE58623}"/>
          </ac:spMkLst>
        </pc:spChg>
      </pc:sldChg>
      <pc:sldChg chg="del">
        <pc:chgData name="Hutton, Whitney" userId="S::hutton_w@cde.state.co.us::6fda1f9a-6c53-4de3-aaf0-4d6fc311d42f" providerId="AD" clId="Web-{F6B04572-D311-40E9-BE4B-236F7334A301}" dt="2022-01-19T20:18:02.449" v="7"/>
        <pc:sldMkLst>
          <pc:docMk/>
          <pc:sldMk cId="2509857770" sldId="372"/>
        </pc:sldMkLst>
      </pc:sldChg>
      <pc:sldChg chg="ord">
        <pc:chgData name="Hutton, Whitney" userId="S::hutton_w@cde.state.co.us::6fda1f9a-6c53-4de3-aaf0-4d6fc311d42f" providerId="AD" clId="Web-{F6B04572-D311-40E9-BE4B-236F7334A301}" dt="2022-01-19T20:37:48.282" v="13"/>
        <pc:sldMkLst>
          <pc:docMk/>
          <pc:sldMk cId="3567702213" sldId="373"/>
        </pc:sldMkLst>
      </pc:sldChg>
      <pc:sldChg chg="addSp delSp modSp ord">
        <pc:chgData name="Hutton, Whitney" userId="S::hutton_w@cde.state.co.us::6fda1f9a-6c53-4de3-aaf0-4d6fc311d42f" providerId="AD" clId="Web-{F6B04572-D311-40E9-BE4B-236F7334A301}" dt="2022-01-19T21:58:59.119" v="642" actId="20577"/>
        <pc:sldMkLst>
          <pc:docMk/>
          <pc:sldMk cId="3758308758" sldId="376"/>
        </pc:sldMkLst>
        <pc:spChg chg="mod">
          <ac:chgData name="Hutton, Whitney" userId="S::hutton_w@cde.state.co.us::6fda1f9a-6c53-4de3-aaf0-4d6fc311d42f" providerId="AD" clId="Web-{F6B04572-D311-40E9-BE4B-236F7334A301}" dt="2022-01-19T21:49:00.183" v="352" actId="20577"/>
          <ac:spMkLst>
            <pc:docMk/>
            <pc:sldMk cId="3758308758" sldId="376"/>
            <ac:spMk id="2" creationId="{43273E23-2838-4DD7-9F69-B7CB6AB36186}"/>
          </ac:spMkLst>
        </pc:spChg>
        <pc:spChg chg="del mod">
          <ac:chgData name="Hutton, Whitney" userId="S::hutton_w@cde.state.co.us::6fda1f9a-6c53-4de3-aaf0-4d6fc311d42f" providerId="AD" clId="Web-{F6B04572-D311-40E9-BE4B-236F7334A301}" dt="2022-01-19T21:41:22.402" v="40"/>
          <ac:spMkLst>
            <pc:docMk/>
            <pc:sldMk cId="3758308758" sldId="376"/>
            <ac:spMk id="3" creationId="{FDCBBFEF-3F7E-4683-8F19-C9FA3FD3E7B6}"/>
          </ac:spMkLst>
        </pc:spChg>
        <pc:spChg chg="add del">
          <ac:chgData name="Hutton, Whitney" userId="S::hutton_w@cde.state.co.us::6fda1f9a-6c53-4de3-aaf0-4d6fc311d42f" providerId="AD" clId="Web-{F6B04572-D311-40E9-BE4B-236F7334A301}" dt="2022-01-19T21:41:10.309" v="39"/>
          <ac:spMkLst>
            <pc:docMk/>
            <pc:sldMk cId="3758308758" sldId="376"/>
            <ac:spMk id="5" creationId="{F6B1D267-76BE-43AE-BB5E-17E413FE408A}"/>
          </ac:spMkLst>
        </pc:spChg>
        <pc:spChg chg="add mod">
          <ac:chgData name="Hutton, Whitney" userId="S::hutton_w@cde.state.co.us::6fda1f9a-6c53-4de3-aaf0-4d6fc311d42f" providerId="AD" clId="Web-{F6B04572-D311-40E9-BE4B-236F7334A301}" dt="2022-01-19T21:58:59.119" v="642" actId="20577"/>
          <ac:spMkLst>
            <pc:docMk/>
            <pc:sldMk cId="3758308758" sldId="376"/>
            <ac:spMk id="7" creationId="{EE41346A-B52B-4558-8702-3A2D7110E64E}"/>
          </ac:spMkLst>
        </pc:spChg>
      </pc:sldChg>
      <pc:sldChg chg="ord">
        <pc:chgData name="Hutton, Whitney" userId="S::hutton_w@cde.state.co.us::6fda1f9a-6c53-4de3-aaf0-4d6fc311d42f" providerId="AD" clId="Web-{F6B04572-D311-40E9-BE4B-236F7334A301}" dt="2022-01-19T20:37:48.282" v="14"/>
        <pc:sldMkLst>
          <pc:docMk/>
          <pc:sldMk cId="375398773" sldId="377"/>
        </pc:sldMkLst>
      </pc:sldChg>
    </pc:docChg>
  </pc:docChgLst>
  <pc:docChgLst>
    <pc:chgData name="Hutton, Whitney" userId="S::hutton_w@cde.state.co.us::6fda1f9a-6c53-4de3-aaf0-4d6fc311d42f" providerId="AD" clId="Web-{1E4ADBE4-1E59-434E-B0DC-2FA4ECB697B6}"/>
    <pc:docChg chg="delSld modSld">
      <pc:chgData name="Hutton, Whitney" userId="S::hutton_w@cde.state.co.us::6fda1f9a-6c53-4de3-aaf0-4d6fc311d42f" providerId="AD" clId="Web-{1E4ADBE4-1E59-434E-B0DC-2FA4ECB697B6}" dt="2021-12-08T19:30:23.792" v="27" actId="20577"/>
      <pc:docMkLst>
        <pc:docMk/>
      </pc:docMkLst>
      <pc:sldChg chg="modSp">
        <pc:chgData name="Hutton, Whitney" userId="S::hutton_w@cde.state.co.us::6fda1f9a-6c53-4de3-aaf0-4d6fc311d42f" providerId="AD" clId="Web-{1E4ADBE4-1E59-434E-B0DC-2FA4ECB697B6}" dt="2021-12-08T19:30:23.792" v="27" actId="20577"/>
        <pc:sldMkLst>
          <pc:docMk/>
          <pc:sldMk cId="1649999938" sldId="324"/>
        </pc:sldMkLst>
        <pc:spChg chg="mod">
          <ac:chgData name="Hutton, Whitney" userId="S::hutton_w@cde.state.co.us::6fda1f9a-6c53-4de3-aaf0-4d6fc311d42f" providerId="AD" clId="Web-{1E4ADBE4-1E59-434E-B0DC-2FA4ECB697B6}" dt="2021-12-08T19:30:23.792" v="27" actId="20577"/>
          <ac:spMkLst>
            <pc:docMk/>
            <pc:sldMk cId="1649999938" sldId="324"/>
            <ac:spMk id="2" creationId="{EBAA6B01-2E08-423C-9D64-7C8C2784C7BB}"/>
          </ac:spMkLst>
        </pc:spChg>
      </pc:sldChg>
      <pc:sldChg chg="del">
        <pc:chgData name="Hutton, Whitney" userId="S::hutton_w@cde.state.co.us::6fda1f9a-6c53-4de3-aaf0-4d6fc311d42f" providerId="AD" clId="Web-{1E4ADBE4-1E59-434E-B0DC-2FA4ECB697B6}" dt="2021-12-08T19:18:02.670" v="7"/>
        <pc:sldMkLst>
          <pc:docMk/>
          <pc:sldMk cId="1050777598" sldId="326"/>
        </pc:sldMkLst>
      </pc:sldChg>
      <pc:sldChg chg="del">
        <pc:chgData name="Hutton, Whitney" userId="S::hutton_w@cde.state.co.us::6fda1f9a-6c53-4de3-aaf0-4d6fc311d42f" providerId="AD" clId="Web-{1E4ADBE4-1E59-434E-B0DC-2FA4ECB697B6}" dt="2021-12-08T19:16:06.027" v="4"/>
        <pc:sldMkLst>
          <pc:docMk/>
          <pc:sldMk cId="4249994125" sldId="327"/>
        </pc:sldMkLst>
      </pc:sldChg>
      <pc:sldChg chg="del">
        <pc:chgData name="Hutton, Whitney" userId="S::hutton_w@cde.state.co.us::6fda1f9a-6c53-4de3-aaf0-4d6fc311d42f" providerId="AD" clId="Web-{1E4ADBE4-1E59-434E-B0DC-2FA4ECB697B6}" dt="2021-12-08T19:16:09.621" v="5"/>
        <pc:sldMkLst>
          <pc:docMk/>
          <pc:sldMk cId="3844176590" sldId="328"/>
        </pc:sldMkLst>
      </pc:sldChg>
      <pc:sldChg chg="del">
        <pc:chgData name="Hutton, Whitney" userId="S::hutton_w@cde.state.co.us::6fda1f9a-6c53-4de3-aaf0-4d6fc311d42f" providerId="AD" clId="Web-{1E4ADBE4-1E59-434E-B0DC-2FA4ECB697B6}" dt="2021-12-08T19:29:38.854" v="8"/>
        <pc:sldMkLst>
          <pc:docMk/>
          <pc:sldMk cId="3203312883" sldId="337"/>
        </pc:sldMkLst>
      </pc:sldChg>
      <pc:sldChg chg="modSp">
        <pc:chgData name="Hutton, Whitney" userId="S::hutton_w@cde.state.co.us::6fda1f9a-6c53-4de3-aaf0-4d6fc311d42f" providerId="AD" clId="Web-{1E4ADBE4-1E59-434E-B0DC-2FA4ECB697B6}" dt="2021-12-08T19:15:31.026" v="3" actId="20577"/>
        <pc:sldMkLst>
          <pc:docMk/>
          <pc:sldMk cId="913968163" sldId="342"/>
        </pc:sldMkLst>
        <pc:spChg chg="mod">
          <ac:chgData name="Hutton, Whitney" userId="S::hutton_w@cde.state.co.us::6fda1f9a-6c53-4de3-aaf0-4d6fc311d42f" providerId="AD" clId="Web-{1E4ADBE4-1E59-434E-B0DC-2FA4ECB697B6}" dt="2021-12-08T19:15:31.026" v="3" actId="20577"/>
          <ac:spMkLst>
            <pc:docMk/>
            <pc:sldMk cId="913968163" sldId="342"/>
            <ac:spMk id="3" creationId="{66411557-AC37-40CD-A8DA-E1910BE58623}"/>
          </ac:spMkLst>
        </pc:spChg>
      </pc:sldChg>
      <pc:sldChg chg="del">
        <pc:chgData name="Hutton, Whitney" userId="S::hutton_w@cde.state.co.us::6fda1f9a-6c53-4de3-aaf0-4d6fc311d42f" providerId="AD" clId="Web-{1E4ADBE4-1E59-434E-B0DC-2FA4ECB697B6}" dt="2021-12-08T19:17:58.420" v="6"/>
        <pc:sldMkLst>
          <pc:docMk/>
          <pc:sldMk cId="469123208" sldId="349"/>
        </pc:sldMkLst>
      </pc:sldChg>
    </pc:docChg>
  </pc:docChgLst>
  <pc:docChgLst>
    <pc:chgData name="Gallanos, Anji" userId="S::gallanos_a@cde.state.co.us::4d128220-92a3-4260-a06e-ed3ba39a2806" providerId="AD" clId="Web-{911024C4-9B04-41C3-B1A4-495676FAEC24}"/>
    <pc:docChg chg="modSld">
      <pc:chgData name="Gallanos, Anji" userId="S::gallanos_a@cde.state.co.us::4d128220-92a3-4260-a06e-ed3ba39a2806" providerId="AD" clId="Web-{911024C4-9B04-41C3-B1A4-495676FAEC24}" dt="2021-10-05T21:17:00.717" v="3"/>
      <pc:docMkLst>
        <pc:docMk/>
      </pc:docMkLst>
      <pc:sldChg chg="modSp">
        <pc:chgData name="Gallanos, Anji" userId="S::gallanos_a@cde.state.co.us::4d128220-92a3-4260-a06e-ed3ba39a2806" providerId="AD" clId="Web-{911024C4-9B04-41C3-B1A4-495676FAEC24}" dt="2021-10-05T21:17:00.717" v="3"/>
        <pc:sldMkLst>
          <pc:docMk/>
          <pc:sldMk cId="296506298" sldId="313"/>
        </pc:sldMkLst>
        <pc:graphicFrameChg chg="mod modGraphic">
          <ac:chgData name="Gallanos, Anji" userId="S::gallanos_a@cde.state.co.us::4d128220-92a3-4260-a06e-ed3ba39a2806" providerId="AD" clId="Web-{911024C4-9B04-41C3-B1A4-495676FAEC24}" dt="2021-10-05T21:17:00.717" v="3"/>
          <ac:graphicFrameMkLst>
            <pc:docMk/>
            <pc:sldMk cId="296506298" sldId="313"/>
            <ac:graphicFrameMk id="4" creationId="{2698FCE3-7B89-4510-B486-0F848277A8FF}"/>
          </ac:graphicFrameMkLst>
        </pc:graphicFrameChg>
      </pc:sldChg>
    </pc:docChg>
  </pc:docChgLst>
  <pc:docChgLst>
    <pc:chgData name="Lay, Laura" userId="S::lay_l@cde.state.co.us::3e17ffca-3d2d-4f17-aa87-aa21053628e7" providerId="AD" clId="Web-{AD54BC9F-A00B-C000-0163-0BA98186DFB5}"/>
    <pc:docChg chg="addSld modSld">
      <pc:chgData name="Lay, Laura" userId="S::lay_l@cde.state.co.us::3e17ffca-3d2d-4f17-aa87-aa21053628e7" providerId="AD" clId="Web-{AD54BC9F-A00B-C000-0163-0BA98186DFB5}" dt="2021-04-08T20:14:57.764" v="4" actId="1076"/>
      <pc:docMkLst>
        <pc:docMk/>
      </pc:docMkLst>
      <pc:sldChg chg="modSp new">
        <pc:chgData name="Lay, Laura" userId="S::lay_l@cde.state.co.us::3e17ffca-3d2d-4f17-aa87-aa21053628e7" providerId="AD" clId="Web-{AD54BC9F-A00B-C000-0163-0BA98186DFB5}" dt="2021-04-08T20:14:57.764" v="4" actId="1076"/>
        <pc:sldMkLst>
          <pc:docMk/>
          <pc:sldMk cId="2494435272" sldId="282"/>
        </pc:sldMkLst>
        <pc:spChg chg="mod">
          <ac:chgData name="Lay, Laura" userId="S::lay_l@cde.state.co.us::3e17ffca-3d2d-4f17-aa87-aa21053628e7" providerId="AD" clId="Web-{AD54BC9F-A00B-C000-0163-0BA98186DFB5}" dt="2021-04-08T20:14:57.764" v="4" actId="1076"/>
          <ac:spMkLst>
            <pc:docMk/>
            <pc:sldMk cId="2494435272" sldId="282"/>
            <ac:spMk id="2" creationId="{A4DA3C59-9C60-4FD4-9547-3B252C1BF91F}"/>
          </ac:spMkLst>
        </pc:spChg>
      </pc:sldChg>
    </pc:docChg>
  </pc:docChgLst>
  <pc:docChgLst>
    <pc:chgData name="Ahlstrand, Melissa" userId="bad13797-8c92-4cbd-9df0-e50737c49789" providerId="ADAL" clId="{99D25C9E-13C2-4A77-BDD2-B2FF288EF30D}"/>
    <pc:docChg chg="undo custSel addSld delSld modSld sldOrd addMainMaster">
      <pc:chgData name="Ahlstrand, Melissa" userId="bad13797-8c92-4cbd-9df0-e50737c49789" providerId="ADAL" clId="{99D25C9E-13C2-4A77-BDD2-B2FF288EF30D}" dt="2023-03-13T20:03:48.356" v="2455" actId="113"/>
      <pc:docMkLst>
        <pc:docMk/>
      </pc:docMkLst>
      <pc:sldChg chg="del">
        <pc:chgData name="Ahlstrand, Melissa" userId="bad13797-8c92-4cbd-9df0-e50737c49789" providerId="ADAL" clId="{99D25C9E-13C2-4A77-BDD2-B2FF288EF30D}" dt="2023-02-16T17:45:31.998" v="1425" actId="47"/>
        <pc:sldMkLst>
          <pc:docMk/>
          <pc:sldMk cId="4077585541" sldId="297"/>
        </pc:sldMkLst>
      </pc:sldChg>
      <pc:sldChg chg="modSp mod">
        <pc:chgData name="Ahlstrand, Melissa" userId="bad13797-8c92-4cbd-9df0-e50737c49789" providerId="ADAL" clId="{99D25C9E-13C2-4A77-BDD2-B2FF288EF30D}" dt="2023-02-16T17:32:26.853" v="48" actId="20577"/>
        <pc:sldMkLst>
          <pc:docMk/>
          <pc:sldMk cId="971215252" sldId="298"/>
        </pc:sldMkLst>
        <pc:spChg chg="mod">
          <ac:chgData name="Ahlstrand, Melissa" userId="bad13797-8c92-4cbd-9df0-e50737c49789" providerId="ADAL" clId="{99D25C9E-13C2-4A77-BDD2-B2FF288EF30D}" dt="2023-02-16T17:32:26.853" v="48" actId="20577"/>
          <ac:spMkLst>
            <pc:docMk/>
            <pc:sldMk cId="971215252" sldId="298"/>
            <ac:spMk id="955" creationId="{00000000-0000-0000-0000-000000000000}"/>
          </ac:spMkLst>
        </pc:spChg>
      </pc:sldChg>
      <pc:sldChg chg="modSp mod">
        <pc:chgData name="Ahlstrand, Melissa" userId="bad13797-8c92-4cbd-9df0-e50737c49789" providerId="ADAL" clId="{99D25C9E-13C2-4A77-BDD2-B2FF288EF30D}" dt="2023-03-13T20:02:03.245" v="2444" actId="14100"/>
        <pc:sldMkLst>
          <pc:docMk/>
          <pc:sldMk cId="729281869" sldId="322"/>
        </pc:sldMkLst>
        <pc:spChg chg="mod">
          <ac:chgData name="Ahlstrand, Melissa" userId="bad13797-8c92-4cbd-9df0-e50737c49789" providerId="ADAL" clId="{99D25C9E-13C2-4A77-BDD2-B2FF288EF30D}" dt="2023-03-13T20:02:03.245" v="2444" actId="14100"/>
          <ac:spMkLst>
            <pc:docMk/>
            <pc:sldMk cId="729281869" sldId="322"/>
            <ac:spMk id="2" creationId="{1CC6FB48-3C76-4DDC-9F1E-546AF6203FAB}"/>
          </ac:spMkLst>
        </pc:spChg>
      </pc:sldChg>
      <pc:sldChg chg="modSp mod addCm modCm">
        <pc:chgData name="Ahlstrand, Melissa" userId="bad13797-8c92-4cbd-9df0-e50737c49789" providerId="ADAL" clId="{99D25C9E-13C2-4A77-BDD2-B2FF288EF30D}" dt="2023-02-16T18:06:19.188" v="1729" actId="20577"/>
        <pc:sldMkLst>
          <pc:docMk/>
          <pc:sldMk cId="4274721119" sldId="325"/>
        </pc:sldMkLst>
        <pc:spChg chg="mod">
          <ac:chgData name="Ahlstrand, Melissa" userId="bad13797-8c92-4cbd-9df0-e50737c49789" providerId="ADAL" clId="{99D25C9E-13C2-4A77-BDD2-B2FF288EF30D}" dt="2023-02-16T18:06:19.188" v="1729" actId="20577"/>
          <ac:spMkLst>
            <pc:docMk/>
            <pc:sldMk cId="4274721119" sldId="325"/>
            <ac:spMk id="2" creationId="{9971FFBB-193F-4574-B933-847ED35DBAF5}"/>
          </ac:spMkLst>
        </pc:spChg>
        <pc:extLst>
          <p:ext xmlns:p="http://schemas.openxmlformats.org/presentationml/2006/main" uri="{D6D511B9-2390-475A-947B-AFAB55BFBCF1}">
            <pc226:cmChg xmlns:pc226="http://schemas.microsoft.com/office/powerpoint/2022/06/main/command" chg="add mod">
              <pc226:chgData name="Ahlstrand, Melissa" userId="bad13797-8c92-4cbd-9df0-e50737c49789" providerId="ADAL" clId="{99D25C9E-13C2-4A77-BDD2-B2FF288EF30D}" dt="2023-02-16T18:06:19.188" v="1729" actId="20577"/>
              <pc2:cmMkLst xmlns:pc2="http://schemas.microsoft.com/office/powerpoint/2019/9/main/command">
                <pc:docMk/>
                <pc:sldMk cId="4274721119" sldId="325"/>
                <pc2:cmMk id="{5DD90A65-CAE0-4B8B-889F-ACC49A12092B}"/>
              </pc2:cmMkLst>
            </pc226:cmChg>
          </p:ext>
        </pc:extLst>
      </pc:sldChg>
      <pc:sldChg chg="modSp mod">
        <pc:chgData name="Ahlstrand, Melissa" userId="bad13797-8c92-4cbd-9df0-e50737c49789" providerId="ADAL" clId="{99D25C9E-13C2-4A77-BDD2-B2FF288EF30D}" dt="2023-02-16T17:46:58.283" v="1432" actId="2711"/>
        <pc:sldMkLst>
          <pc:docMk/>
          <pc:sldMk cId="3193851611" sldId="338"/>
        </pc:sldMkLst>
        <pc:spChg chg="mod">
          <ac:chgData name="Ahlstrand, Melissa" userId="bad13797-8c92-4cbd-9df0-e50737c49789" providerId="ADAL" clId="{99D25C9E-13C2-4A77-BDD2-B2FF288EF30D}" dt="2023-02-16T17:46:58.283" v="1432" actId="2711"/>
          <ac:spMkLst>
            <pc:docMk/>
            <pc:sldMk cId="3193851611" sldId="338"/>
            <ac:spMk id="2" creationId="{E3767713-07C9-4B4F-9F2F-CCF3E25C3186}"/>
          </ac:spMkLst>
        </pc:spChg>
      </pc:sldChg>
      <pc:sldChg chg="modSp add mod ord">
        <pc:chgData name="Ahlstrand, Melissa" userId="bad13797-8c92-4cbd-9df0-e50737c49789" providerId="ADAL" clId="{99D25C9E-13C2-4A77-BDD2-B2FF288EF30D}" dt="2023-02-16T17:46:16.587" v="1429" actId="255"/>
        <pc:sldMkLst>
          <pc:docMk/>
          <pc:sldMk cId="4242996542" sldId="421"/>
        </pc:sldMkLst>
        <pc:spChg chg="mod">
          <ac:chgData name="Ahlstrand, Melissa" userId="bad13797-8c92-4cbd-9df0-e50737c49789" providerId="ADAL" clId="{99D25C9E-13C2-4A77-BDD2-B2FF288EF30D}" dt="2023-02-16T17:46:16.587" v="1429" actId="255"/>
          <ac:spMkLst>
            <pc:docMk/>
            <pc:sldMk cId="4242996542" sldId="421"/>
            <ac:spMk id="2" creationId="{E3767713-07C9-4B4F-9F2F-CCF3E25C3186}"/>
          </ac:spMkLst>
        </pc:spChg>
        <pc:spChg chg="mod">
          <ac:chgData name="Ahlstrand, Melissa" userId="bad13797-8c92-4cbd-9df0-e50737c49789" providerId="ADAL" clId="{99D25C9E-13C2-4A77-BDD2-B2FF288EF30D}" dt="2023-02-16T17:45:45.958" v="1427" actId="255"/>
          <ac:spMkLst>
            <pc:docMk/>
            <pc:sldMk cId="4242996542" sldId="421"/>
            <ac:spMk id="3" creationId="{AD86F9FE-E295-4E59-815D-5DBA4EDE6954}"/>
          </ac:spMkLst>
        </pc:spChg>
      </pc:sldChg>
      <pc:sldChg chg="modSp add mod">
        <pc:chgData name="Ahlstrand, Melissa" userId="bad13797-8c92-4cbd-9df0-e50737c49789" providerId="ADAL" clId="{99D25C9E-13C2-4A77-BDD2-B2FF288EF30D}" dt="2023-02-16T17:46:40.366" v="1431" actId="255"/>
        <pc:sldMkLst>
          <pc:docMk/>
          <pc:sldMk cId="2989110052" sldId="422"/>
        </pc:sldMkLst>
        <pc:spChg chg="mod">
          <ac:chgData name="Ahlstrand, Melissa" userId="bad13797-8c92-4cbd-9df0-e50737c49789" providerId="ADAL" clId="{99D25C9E-13C2-4A77-BDD2-B2FF288EF30D}" dt="2023-02-16T17:46:40.366" v="1431" actId="255"/>
          <ac:spMkLst>
            <pc:docMk/>
            <pc:sldMk cId="2989110052" sldId="422"/>
            <ac:spMk id="2" creationId="{E3767713-07C9-4B4F-9F2F-CCF3E25C3186}"/>
          </ac:spMkLst>
        </pc:spChg>
        <pc:spChg chg="mod">
          <ac:chgData name="Ahlstrand, Melissa" userId="bad13797-8c92-4cbd-9df0-e50737c49789" providerId="ADAL" clId="{99D25C9E-13C2-4A77-BDD2-B2FF288EF30D}" dt="2023-02-16T17:45:03.683" v="1424" actId="12"/>
          <ac:spMkLst>
            <pc:docMk/>
            <pc:sldMk cId="2989110052" sldId="422"/>
            <ac:spMk id="3" creationId="{AD86F9FE-E295-4E59-815D-5DBA4EDE6954}"/>
          </ac:spMkLst>
        </pc:spChg>
      </pc:sldChg>
      <pc:sldChg chg="modSp add mod">
        <pc:chgData name="Ahlstrand, Melissa" userId="bad13797-8c92-4cbd-9df0-e50737c49789" providerId="ADAL" clId="{99D25C9E-13C2-4A77-BDD2-B2FF288EF30D}" dt="2023-02-16T17:51:38.187" v="1461" actId="20577"/>
        <pc:sldMkLst>
          <pc:docMk/>
          <pc:sldMk cId="2078386052" sldId="423"/>
        </pc:sldMkLst>
        <pc:spChg chg="mod">
          <ac:chgData name="Ahlstrand, Melissa" userId="bad13797-8c92-4cbd-9df0-e50737c49789" providerId="ADAL" clId="{99D25C9E-13C2-4A77-BDD2-B2FF288EF30D}" dt="2023-02-16T17:51:38.187" v="1461" actId="20577"/>
          <ac:spMkLst>
            <pc:docMk/>
            <pc:sldMk cId="2078386052" sldId="423"/>
            <ac:spMk id="3" creationId="{A2FCBC44-7F3C-DD26-EB0E-6C6642633E8D}"/>
          </ac:spMkLst>
        </pc:spChg>
      </pc:sldChg>
      <pc:sldChg chg="modSp add mod">
        <pc:chgData name="Ahlstrand, Melissa" userId="bad13797-8c92-4cbd-9df0-e50737c49789" providerId="ADAL" clId="{99D25C9E-13C2-4A77-BDD2-B2FF288EF30D}" dt="2023-02-16T17:53:04.290" v="1557" actId="1076"/>
        <pc:sldMkLst>
          <pc:docMk/>
          <pc:sldMk cId="470064754" sldId="424"/>
        </pc:sldMkLst>
        <pc:spChg chg="mod">
          <ac:chgData name="Ahlstrand, Melissa" userId="bad13797-8c92-4cbd-9df0-e50737c49789" providerId="ADAL" clId="{99D25C9E-13C2-4A77-BDD2-B2FF288EF30D}" dt="2023-02-16T17:52:38.846" v="1522" actId="1076"/>
          <ac:spMkLst>
            <pc:docMk/>
            <pc:sldMk cId="470064754" sldId="424"/>
            <ac:spMk id="17" creationId="{A773E9BC-5D26-4EBE-BBE9-901F656A4CE0}"/>
          </ac:spMkLst>
        </pc:spChg>
        <pc:spChg chg="mod">
          <ac:chgData name="Ahlstrand, Melissa" userId="bad13797-8c92-4cbd-9df0-e50737c49789" providerId="ADAL" clId="{99D25C9E-13C2-4A77-BDD2-B2FF288EF30D}" dt="2023-02-16T17:53:04.290" v="1557" actId="1076"/>
          <ac:spMkLst>
            <pc:docMk/>
            <pc:sldMk cId="470064754" sldId="424"/>
            <ac:spMk id="19" creationId="{AA22DB84-8095-4128-807C-521CD4413685}"/>
          </ac:spMkLst>
        </pc:spChg>
        <pc:spChg chg="mod">
          <ac:chgData name="Ahlstrand, Melissa" userId="bad13797-8c92-4cbd-9df0-e50737c49789" providerId="ADAL" clId="{99D25C9E-13C2-4A77-BDD2-B2FF288EF30D}" dt="2023-02-16T17:52:55.268" v="1556" actId="20577"/>
          <ac:spMkLst>
            <pc:docMk/>
            <pc:sldMk cId="470064754" sldId="424"/>
            <ac:spMk id="679" creationId="{00000000-0000-0000-0000-000000000000}"/>
          </ac:spMkLst>
        </pc:spChg>
      </pc:sldChg>
      <pc:sldChg chg="add ord modNotesTx">
        <pc:chgData name="Ahlstrand, Melissa" userId="bad13797-8c92-4cbd-9df0-e50737c49789" providerId="ADAL" clId="{99D25C9E-13C2-4A77-BDD2-B2FF288EF30D}" dt="2023-02-16T18:10:54.770" v="1869"/>
        <pc:sldMkLst>
          <pc:docMk/>
          <pc:sldMk cId="736807065" sldId="425"/>
        </pc:sldMkLst>
      </pc:sldChg>
      <pc:sldChg chg="add ord">
        <pc:chgData name="Ahlstrand, Melissa" userId="bad13797-8c92-4cbd-9df0-e50737c49789" providerId="ADAL" clId="{99D25C9E-13C2-4A77-BDD2-B2FF288EF30D}" dt="2023-02-16T18:10:59.397" v="1871"/>
        <pc:sldMkLst>
          <pc:docMk/>
          <pc:sldMk cId="3623411909" sldId="426"/>
        </pc:sldMkLst>
      </pc:sldChg>
      <pc:sldChg chg="add addCm">
        <pc:chgData name="Ahlstrand, Melissa" userId="bad13797-8c92-4cbd-9df0-e50737c49789" providerId="ADAL" clId="{99D25C9E-13C2-4A77-BDD2-B2FF288EF30D}" dt="2023-02-16T18:09:40.764" v="1863"/>
        <pc:sldMkLst>
          <pc:docMk/>
          <pc:sldMk cId="444845737" sldId="427"/>
        </pc:sldMkLst>
        <pc:extLst>
          <p:ext xmlns:p="http://schemas.openxmlformats.org/presentationml/2006/main" uri="{D6D511B9-2390-475A-947B-AFAB55BFBCF1}">
            <pc226:cmChg xmlns:pc226="http://schemas.microsoft.com/office/powerpoint/2022/06/main/command" chg="add">
              <pc226:chgData name="Ahlstrand, Melissa" userId="bad13797-8c92-4cbd-9df0-e50737c49789" providerId="ADAL" clId="{99D25C9E-13C2-4A77-BDD2-B2FF288EF30D}" dt="2023-02-16T18:09:40.764" v="1863"/>
              <pc2:cmMkLst xmlns:pc2="http://schemas.microsoft.com/office/powerpoint/2019/9/main/command">
                <pc:docMk/>
                <pc:sldMk cId="444845737" sldId="427"/>
                <pc2:cmMk id="{CB3949A9-9F2D-4E46-88C0-E7D974376136}"/>
              </pc2:cmMkLst>
            </pc226:cmChg>
          </p:ext>
        </pc:extLst>
      </pc:sldChg>
      <pc:sldChg chg="modSp add mod ord modNotesTx">
        <pc:chgData name="Ahlstrand, Melissa" userId="bad13797-8c92-4cbd-9df0-e50737c49789" providerId="ADAL" clId="{99D25C9E-13C2-4A77-BDD2-B2FF288EF30D}" dt="2023-02-16T18:08:51.888" v="1858" actId="1076"/>
        <pc:sldMkLst>
          <pc:docMk/>
          <pc:sldMk cId="67798263" sldId="428"/>
        </pc:sldMkLst>
        <pc:spChg chg="mod">
          <ac:chgData name="Ahlstrand, Melissa" userId="bad13797-8c92-4cbd-9df0-e50737c49789" providerId="ADAL" clId="{99D25C9E-13C2-4A77-BDD2-B2FF288EF30D}" dt="2023-02-16T18:08:35.768" v="1856" actId="20577"/>
          <ac:spMkLst>
            <pc:docMk/>
            <pc:sldMk cId="67798263" sldId="428"/>
            <ac:spMk id="3" creationId="{77C95046-8138-473A-A5CB-83DC3657A562}"/>
          </ac:spMkLst>
        </pc:spChg>
        <pc:spChg chg="mod">
          <ac:chgData name="Ahlstrand, Melissa" userId="bad13797-8c92-4cbd-9df0-e50737c49789" providerId="ADAL" clId="{99D25C9E-13C2-4A77-BDD2-B2FF288EF30D}" dt="2023-02-16T18:08:51.888" v="1858" actId="1076"/>
          <ac:spMkLst>
            <pc:docMk/>
            <pc:sldMk cId="67798263" sldId="428"/>
            <ac:spMk id="13" creationId="{CA3114CD-E684-9160-4B75-436F667301C7}"/>
          </ac:spMkLst>
        </pc:spChg>
      </pc:sldChg>
      <pc:sldChg chg="modSp add mod ord">
        <pc:chgData name="Ahlstrand, Melissa" userId="bad13797-8c92-4cbd-9df0-e50737c49789" providerId="ADAL" clId="{99D25C9E-13C2-4A77-BDD2-B2FF288EF30D}" dt="2023-02-16T18:07:42.751" v="1801" actId="20577"/>
        <pc:sldMkLst>
          <pc:docMk/>
          <pc:sldMk cId="2318258022" sldId="429"/>
        </pc:sldMkLst>
        <pc:spChg chg="mod">
          <ac:chgData name="Ahlstrand, Melissa" userId="bad13797-8c92-4cbd-9df0-e50737c49789" providerId="ADAL" clId="{99D25C9E-13C2-4A77-BDD2-B2FF288EF30D}" dt="2023-02-16T18:07:42.751" v="1801" actId="20577"/>
          <ac:spMkLst>
            <pc:docMk/>
            <pc:sldMk cId="2318258022" sldId="429"/>
            <ac:spMk id="647" creationId="{00000000-0000-0000-0000-000000000000}"/>
          </ac:spMkLst>
        </pc:spChg>
      </pc:sldChg>
      <pc:sldChg chg="add ord addCm">
        <pc:chgData name="Ahlstrand, Melissa" userId="bad13797-8c92-4cbd-9df0-e50737c49789" providerId="ADAL" clId="{99D25C9E-13C2-4A77-BDD2-B2FF288EF30D}" dt="2023-02-16T18:10:01.118" v="1864"/>
        <pc:sldMkLst>
          <pc:docMk/>
          <pc:sldMk cId="1036031373" sldId="430"/>
        </pc:sldMkLst>
        <pc:extLst>
          <p:ext xmlns:p="http://schemas.openxmlformats.org/presentationml/2006/main" uri="{D6D511B9-2390-475A-947B-AFAB55BFBCF1}">
            <pc226:cmChg xmlns:pc226="http://schemas.microsoft.com/office/powerpoint/2022/06/main/command" chg="add">
              <pc226:chgData name="Ahlstrand, Melissa" userId="bad13797-8c92-4cbd-9df0-e50737c49789" providerId="ADAL" clId="{99D25C9E-13C2-4A77-BDD2-B2FF288EF30D}" dt="2023-02-16T18:10:01.118" v="1864"/>
              <pc2:cmMkLst xmlns:pc2="http://schemas.microsoft.com/office/powerpoint/2019/9/main/command">
                <pc:docMk/>
                <pc:sldMk cId="1036031373" sldId="430"/>
                <pc2:cmMk id="{1B66C226-D924-495F-B34E-ECA0DB0728CF}"/>
              </pc2:cmMkLst>
            </pc226:cmChg>
          </p:ext>
        </pc:extLst>
      </pc:sldChg>
      <pc:sldChg chg="add addCm">
        <pc:chgData name="Ahlstrand, Melissa" userId="bad13797-8c92-4cbd-9df0-e50737c49789" providerId="ADAL" clId="{99D25C9E-13C2-4A77-BDD2-B2FF288EF30D}" dt="2023-02-16T18:10:33.091" v="1865"/>
        <pc:sldMkLst>
          <pc:docMk/>
          <pc:sldMk cId="3501536941" sldId="431"/>
        </pc:sldMkLst>
        <pc:extLst>
          <p:ext xmlns:p="http://schemas.openxmlformats.org/presentationml/2006/main" uri="{D6D511B9-2390-475A-947B-AFAB55BFBCF1}">
            <pc226:cmChg xmlns:pc226="http://schemas.microsoft.com/office/powerpoint/2022/06/main/command" chg="add">
              <pc226:chgData name="Ahlstrand, Melissa" userId="bad13797-8c92-4cbd-9df0-e50737c49789" providerId="ADAL" clId="{99D25C9E-13C2-4A77-BDD2-B2FF288EF30D}" dt="2023-02-16T18:10:33.091" v="1865"/>
              <pc2:cmMkLst xmlns:pc2="http://schemas.microsoft.com/office/powerpoint/2019/9/main/command">
                <pc:docMk/>
                <pc:sldMk cId="3501536941" sldId="431"/>
                <pc2:cmMk id="{56B0916B-7EFD-476C-8084-F2B2E631A807}"/>
              </pc2:cmMkLst>
            </pc226:cmChg>
          </p:ext>
        </pc:extLst>
      </pc:sldChg>
      <pc:sldChg chg="add">
        <pc:chgData name="Ahlstrand, Melissa" userId="bad13797-8c92-4cbd-9df0-e50737c49789" providerId="ADAL" clId="{99D25C9E-13C2-4A77-BDD2-B2FF288EF30D}" dt="2023-02-16T18:04:47.680" v="1709"/>
        <pc:sldMkLst>
          <pc:docMk/>
          <pc:sldMk cId="2676208930" sldId="432"/>
        </pc:sldMkLst>
      </pc:sldChg>
      <pc:sldChg chg="add addCm">
        <pc:chgData name="Ahlstrand, Melissa" userId="bad13797-8c92-4cbd-9df0-e50737c49789" providerId="ADAL" clId="{99D25C9E-13C2-4A77-BDD2-B2FF288EF30D}" dt="2023-02-16T22:10:23.845" v="1879"/>
        <pc:sldMkLst>
          <pc:docMk/>
          <pc:sldMk cId="3913312285" sldId="433"/>
        </pc:sldMkLst>
        <pc:extLst>
          <p:ext xmlns:p="http://schemas.openxmlformats.org/presentationml/2006/main" uri="{D6D511B9-2390-475A-947B-AFAB55BFBCF1}">
            <pc226:cmChg xmlns:pc226="http://schemas.microsoft.com/office/powerpoint/2022/06/main/command" chg="add">
              <pc226:chgData name="Ahlstrand, Melissa" userId="bad13797-8c92-4cbd-9df0-e50737c49789" providerId="ADAL" clId="{99D25C9E-13C2-4A77-BDD2-B2FF288EF30D}" dt="2023-02-16T22:10:23.845" v="1879"/>
              <pc2:cmMkLst xmlns:pc2="http://schemas.microsoft.com/office/powerpoint/2019/9/main/command">
                <pc:docMk/>
                <pc:sldMk cId="3913312285" sldId="433"/>
                <pc2:cmMk id="{F2461DFA-4F76-4029-BE65-E567738779BA}"/>
              </pc2:cmMkLst>
            </pc226:cmChg>
          </p:ext>
        </pc:extLst>
      </pc:sldChg>
      <pc:sldChg chg="add ord addCm">
        <pc:chgData name="Ahlstrand, Melissa" userId="bad13797-8c92-4cbd-9df0-e50737c49789" providerId="ADAL" clId="{99D25C9E-13C2-4A77-BDD2-B2FF288EF30D}" dt="2023-02-16T18:11:57.147" v="1876"/>
        <pc:sldMkLst>
          <pc:docMk/>
          <pc:sldMk cId="916805799" sldId="434"/>
        </pc:sldMkLst>
        <pc:extLst>
          <p:ext xmlns:p="http://schemas.openxmlformats.org/presentationml/2006/main" uri="{D6D511B9-2390-475A-947B-AFAB55BFBCF1}">
            <pc226:cmChg xmlns:pc226="http://schemas.microsoft.com/office/powerpoint/2022/06/main/command" chg="add">
              <pc226:chgData name="Ahlstrand, Melissa" userId="bad13797-8c92-4cbd-9df0-e50737c49789" providerId="ADAL" clId="{99D25C9E-13C2-4A77-BDD2-B2FF288EF30D}" dt="2023-02-16T18:11:57.147" v="1876"/>
              <pc2:cmMkLst xmlns:pc2="http://schemas.microsoft.com/office/powerpoint/2019/9/main/command">
                <pc:docMk/>
                <pc:sldMk cId="916805799" sldId="434"/>
                <pc2:cmMk id="{345B21B2-1513-4002-93B3-33552D06077D}"/>
              </pc2:cmMkLst>
            </pc226:cmChg>
          </p:ext>
        </pc:extLst>
      </pc:sldChg>
      <pc:sldChg chg="add ord">
        <pc:chgData name="Ahlstrand, Melissa" userId="bad13797-8c92-4cbd-9df0-e50737c49789" providerId="ADAL" clId="{99D25C9E-13C2-4A77-BDD2-B2FF288EF30D}" dt="2023-02-16T18:20:08.865" v="1878"/>
        <pc:sldMkLst>
          <pc:docMk/>
          <pc:sldMk cId="3516933074" sldId="435"/>
        </pc:sldMkLst>
      </pc:sldChg>
      <pc:sldChg chg="add">
        <pc:chgData name="Ahlstrand, Melissa" userId="bad13797-8c92-4cbd-9df0-e50737c49789" providerId="ADAL" clId="{99D25C9E-13C2-4A77-BDD2-B2FF288EF30D}" dt="2023-02-17T15:58:08.473" v="1884"/>
        <pc:sldMkLst>
          <pc:docMk/>
          <pc:sldMk cId="1734412941" sldId="436"/>
        </pc:sldMkLst>
      </pc:sldChg>
      <pc:sldChg chg="add del">
        <pc:chgData name="Ahlstrand, Melissa" userId="bad13797-8c92-4cbd-9df0-e50737c49789" providerId="ADAL" clId="{99D25C9E-13C2-4A77-BDD2-B2FF288EF30D}" dt="2023-02-17T15:47:56.348" v="1882" actId="47"/>
        <pc:sldMkLst>
          <pc:docMk/>
          <pc:sldMk cId="3963599317" sldId="436"/>
        </pc:sldMkLst>
      </pc:sldChg>
      <pc:sldChg chg="modSp add mod">
        <pc:chgData name="Ahlstrand, Melissa" userId="bad13797-8c92-4cbd-9df0-e50737c49789" providerId="ADAL" clId="{99D25C9E-13C2-4A77-BDD2-B2FF288EF30D}" dt="2023-02-17T16:01:07.122" v="2254" actId="14100"/>
        <pc:sldMkLst>
          <pc:docMk/>
          <pc:sldMk cId="2365823700" sldId="437"/>
        </pc:sldMkLst>
        <pc:spChg chg="mod">
          <ac:chgData name="Ahlstrand, Melissa" userId="bad13797-8c92-4cbd-9df0-e50737c49789" providerId="ADAL" clId="{99D25C9E-13C2-4A77-BDD2-B2FF288EF30D}" dt="2023-02-17T15:58:47.764" v="1973" actId="5793"/>
          <ac:spMkLst>
            <pc:docMk/>
            <pc:sldMk cId="2365823700" sldId="437"/>
            <ac:spMk id="2" creationId="{1DB64000-D719-449A-A045-E0EDFBE16961}"/>
          </ac:spMkLst>
        </pc:spChg>
        <pc:spChg chg="mod">
          <ac:chgData name="Ahlstrand, Melissa" userId="bad13797-8c92-4cbd-9df0-e50737c49789" providerId="ADAL" clId="{99D25C9E-13C2-4A77-BDD2-B2FF288EF30D}" dt="2023-02-17T16:01:07.122" v="2254" actId="14100"/>
          <ac:spMkLst>
            <pc:docMk/>
            <pc:sldMk cId="2365823700" sldId="437"/>
            <ac:spMk id="3" creationId="{66411557-AC37-40CD-A8DA-E1910BE58623}"/>
          </ac:spMkLst>
        </pc:spChg>
      </pc:sldChg>
      <pc:sldChg chg="modSp add mod ord">
        <pc:chgData name="Ahlstrand, Melissa" userId="bad13797-8c92-4cbd-9df0-e50737c49789" providerId="ADAL" clId="{99D25C9E-13C2-4A77-BDD2-B2FF288EF30D}" dt="2023-02-17T16:03:05.589" v="2310" actId="14100"/>
        <pc:sldMkLst>
          <pc:docMk/>
          <pc:sldMk cId="2914928010" sldId="438"/>
        </pc:sldMkLst>
        <pc:spChg chg="mod">
          <ac:chgData name="Ahlstrand, Melissa" userId="bad13797-8c92-4cbd-9df0-e50737c49789" providerId="ADAL" clId="{99D25C9E-13C2-4A77-BDD2-B2FF288EF30D}" dt="2023-02-17T15:59:42.611" v="2154" actId="5793"/>
          <ac:spMkLst>
            <pc:docMk/>
            <pc:sldMk cId="2914928010" sldId="438"/>
            <ac:spMk id="2" creationId="{1DB64000-D719-449A-A045-E0EDFBE16961}"/>
          </ac:spMkLst>
        </pc:spChg>
        <pc:spChg chg="mod">
          <ac:chgData name="Ahlstrand, Melissa" userId="bad13797-8c92-4cbd-9df0-e50737c49789" providerId="ADAL" clId="{99D25C9E-13C2-4A77-BDD2-B2FF288EF30D}" dt="2023-02-17T16:03:05.589" v="2310" actId="14100"/>
          <ac:spMkLst>
            <pc:docMk/>
            <pc:sldMk cId="2914928010" sldId="438"/>
            <ac:spMk id="3" creationId="{66411557-AC37-40CD-A8DA-E1910BE58623}"/>
          </ac:spMkLst>
        </pc:spChg>
      </pc:sldChg>
      <pc:sldChg chg="modSp add mod ord">
        <pc:chgData name="Ahlstrand, Melissa" userId="bad13797-8c92-4cbd-9df0-e50737c49789" providerId="ADAL" clId="{99D25C9E-13C2-4A77-BDD2-B2FF288EF30D}" dt="2023-02-17T16:03:39.823" v="2346" actId="20577"/>
        <pc:sldMkLst>
          <pc:docMk/>
          <pc:sldMk cId="404970403" sldId="439"/>
        </pc:sldMkLst>
        <pc:spChg chg="mod">
          <ac:chgData name="Ahlstrand, Melissa" userId="bad13797-8c92-4cbd-9df0-e50737c49789" providerId="ADAL" clId="{99D25C9E-13C2-4A77-BDD2-B2FF288EF30D}" dt="2023-02-17T16:00:08.495" v="2229" actId="5793"/>
          <ac:spMkLst>
            <pc:docMk/>
            <pc:sldMk cId="404970403" sldId="439"/>
            <ac:spMk id="2" creationId="{1DB64000-D719-449A-A045-E0EDFBE16961}"/>
          </ac:spMkLst>
        </pc:spChg>
        <pc:spChg chg="mod">
          <ac:chgData name="Ahlstrand, Melissa" userId="bad13797-8c92-4cbd-9df0-e50737c49789" providerId="ADAL" clId="{99D25C9E-13C2-4A77-BDD2-B2FF288EF30D}" dt="2023-02-17T16:03:39.823" v="2346" actId="20577"/>
          <ac:spMkLst>
            <pc:docMk/>
            <pc:sldMk cId="404970403" sldId="439"/>
            <ac:spMk id="3" creationId="{66411557-AC37-40CD-A8DA-E1910BE58623}"/>
          </ac:spMkLst>
        </pc:spChg>
      </pc:sldChg>
      <pc:sldChg chg="modSp add mod ord">
        <pc:chgData name="Ahlstrand, Melissa" userId="bad13797-8c92-4cbd-9df0-e50737c49789" providerId="ADAL" clId="{99D25C9E-13C2-4A77-BDD2-B2FF288EF30D}" dt="2023-02-17T16:05:21.493" v="2437"/>
        <pc:sldMkLst>
          <pc:docMk/>
          <pc:sldMk cId="1565669067" sldId="440"/>
        </pc:sldMkLst>
        <pc:spChg chg="mod">
          <ac:chgData name="Ahlstrand, Melissa" userId="bad13797-8c92-4cbd-9df0-e50737c49789" providerId="ADAL" clId="{99D25C9E-13C2-4A77-BDD2-B2FF288EF30D}" dt="2023-02-17T16:04:20.388" v="2386" actId="20577"/>
          <ac:spMkLst>
            <pc:docMk/>
            <pc:sldMk cId="1565669067" sldId="440"/>
            <ac:spMk id="3" creationId="{66411557-AC37-40CD-A8DA-E1910BE58623}"/>
          </ac:spMkLst>
        </pc:spChg>
      </pc:sldChg>
      <pc:sldChg chg="modSp add mod ord">
        <pc:chgData name="Ahlstrand, Melissa" userId="bad13797-8c92-4cbd-9df0-e50737c49789" providerId="ADAL" clId="{99D25C9E-13C2-4A77-BDD2-B2FF288EF30D}" dt="2023-02-17T16:04:59.929" v="2435" actId="20577"/>
        <pc:sldMkLst>
          <pc:docMk/>
          <pc:sldMk cId="3910787349" sldId="441"/>
        </pc:sldMkLst>
        <pc:spChg chg="mod">
          <ac:chgData name="Ahlstrand, Melissa" userId="bad13797-8c92-4cbd-9df0-e50737c49789" providerId="ADAL" clId="{99D25C9E-13C2-4A77-BDD2-B2FF288EF30D}" dt="2023-02-17T16:04:59.929" v="2435" actId="20577"/>
          <ac:spMkLst>
            <pc:docMk/>
            <pc:sldMk cId="3910787349" sldId="441"/>
            <ac:spMk id="3" creationId="{66411557-AC37-40CD-A8DA-E1910BE58623}"/>
          </ac:spMkLst>
        </pc:spChg>
      </pc:sldChg>
      <pc:sldChg chg="add">
        <pc:chgData name="Ahlstrand, Melissa" userId="bad13797-8c92-4cbd-9df0-e50737c49789" providerId="ADAL" clId="{99D25C9E-13C2-4A77-BDD2-B2FF288EF30D}" dt="2023-02-17T16:04:25.468" v="2387" actId="2890"/>
        <pc:sldMkLst>
          <pc:docMk/>
          <pc:sldMk cId="1878996806" sldId="442"/>
        </pc:sldMkLst>
      </pc:sldChg>
      <pc:sldChg chg="modSp mod">
        <pc:chgData name="Ahlstrand, Melissa" userId="bad13797-8c92-4cbd-9df0-e50737c49789" providerId="ADAL" clId="{99D25C9E-13C2-4A77-BDD2-B2FF288EF30D}" dt="2023-03-13T20:03:48.356" v="2455" actId="113"/>
        <pc:sldMkLst>
          <pc:docMk/>
          <pc:sldMk cId="3008634685" sldId="443"/>
        </pc:sldMkLst>
        <pc:spChg chg="mod">
          <ac:chgData name="Ahlstrand, Melissa" userId="bad13797-8c92-4cbd-9df0-e50737c49789" providerId="ADAL" clId="{99D25C9E-13C2-4A77-BDD2-B2FF288EF30D}" dt="2023-03-13T20:03:48.356" v="2455" actId="113"/>
          <ac:spMkLst>
            <pc:docMk/>
            <pc:sldMk cId="3008634685" sldId="443"/>
            <ac:spMk id="3" creationId="{7913C923-769A-C8D1-A379-B62849241BC0}"/>
          </ac:spMkLst>
        </pc:spChg>
      </pc:sldChg>
      <pc:sldChg chg="modSp mod">
        <pc:chgData name="Ahlstrand, Melissa" userId="bad13797-8c92-4cbd-9df0-e50737c49789" providerId="ADAL" clId="{99D25C9E-13C2-4A77-BDD2-B2FF288EF30D}" dt="2023-03-13T20:03:12.757" v="2452" actId="14100"/>
        <pc:sldMkLst>
          <pc:docMk/>
          <pc:sldMk cId="2640374140" sldId="452"/>
        </pc:sldMkLst>
        <pc:spChg chg="mod">
          <ac:chgData name="Ahlstrand, Melissa" userId="bad13797-8c92-4cbd-9df0-e50737c49789" providerId="ADAL" clId="{99D25C9E-13C2-4A77-BDD2-B2FF288EF30D}" dt="2023-03-13T20:03:12.757" v="2452" actId="14100"/>
          <ac:spMkLst>
            <pc:docMk/>
            <pc:sldMk cId="2640374140" sldId="452"/>
            <ac:spMk id="4" creationId="{70855105-08A5-BB80-4696-42E98B2D337A}"/>
          </ac:spMkLst>
        </pc:spChg>
      </pc:sldChg>
      <pc:sldChg chg="del">
        <pc:chgData name="Ahlstrand, Melissa" userId="bad13797-8c92-4cbd-9df0-e50737c49789" providerId="ADAL" clId="{99D25C9E-13C2-4A77-BDD2-B2FF288EF30D}" dt="2023-03-13T20:01:08.256" v="2442" actId="47"/>
        <pc:sldMkLst>
          <pc:docMk/>
          <pc:sldMk cId="2127331537" sldId="454"/>
        </pc:sldMkLst>
      </pc:sldChg>
      <pc:sldChg chg="modSp mod ord">
        <pc:chgData name="Ahlstrand, Melissa" userId="bad13797-8c92-4cbd-9df0-e50737c49789" providerId="ADAL" clId="{99D25C9E-13C2-4A77-BDD2-B2FF288EF30D}" dt="2023-03-13T20:01:18.725" v="2443" actId="14100"/>
        <pc:sldMkLst>
          <pc:docMk/>
          <pc:sldMk cId="3224591307" sldId="455"/>
        </pc:sldMkLst>
        <pc:spChg chg="mod">
          <ac:chgData name="Ahlstrand, Melissa" userId="bad13797-8c92-4cbd-9df0-e50737c49789" providerId="ADAL" clId="{99D25C9E-13C2-4A77-BDD2-B2FF288EF30D}" dt="2023-03-13T20:01:18.725" v="2443" actId="14100"/>
          <ac:spMkLst>
            <pc:docMk/>
            <pc:sldMk cId="3224591307" sldId="455"/>
            <ac:spMk id="2" creationId="{FF63C0D6-947E-4956-9082-4ECD4CE2EAD7}"/>
          </ac:spMkLst>
        </pc:spChg>
      </pc:sldChg>
      <pc:sldMasterChg chg="addSldLayout">
        <pc:chgData name="Ahlstrand, Melissa" userId="bad13797-8c92-4cbd-9df0-e50737c49789" providerId="ADAL" clId="{99D25C9E-13C2-4A77-BDD2-B2FF288EF30D}" dt="2023-02-16T17:54:26.619" v="1558" actId="27028"/>
        <pc:sldMasterMkLst>
          <pc:docMk/>
          <pc:sldMasterMk cId="0" sldId="2147483739"/>
        </pc:sldMasterMkLst>
        <pc:sldLayoutChg chg="add">
          <pc:chgData name="Ahlstrand, Melissa" userId="bad13797-8c92-4cbd-9df0-e50737c49789" providerId="ADAL" clId="{99D25C9E-13C2-4A77-BDD2-B2FF288EF30D}" dt="2023-02-16T17:48:10.701" v="1433" actId="27028"/>
          <pc:sldLayoutMkLst>
            <pc:docMk/>
            <pc:sldMasterMk cId="0" sldId="2147483739"/>
            <pc:sldLayoutMk cId="0" sldId="2147483664"/>
          </pc:sldLayoutMkLst>
        </pc:sldLayoutChg>
        <pc:sldLayoutChg chg="add">
          <pc:chgData name="Ahlstrand, Melissa" userId="bad13797-8c92-4cbd-9df0-e50737c49789" providerId="ADAL" clId="{99D25C9E-13C2-4A77-BDD2-B2FF288EF30D}" dt="2023-02-16T17:54:26.619" v="1558" actId="27028"/>
          <pc:sldLayoutMkLst>
            <pc:docMk/>
            <pc:sldMasterMk cId="0" sldId="2147483739"/>
            <pc:sldLayoutMk cId="0" sldId="2147483749"/>
          </pc:sldLayoutMkLst>
        </pc:sldLayoutChg>
      </pc:sldMasterChg>
      <pc:sldMasterChg chg="addSldLayout">
        <pc:chgData name="Ahlstrand, Melissa" userId="bad13797-8c92-4cbd-9df0-e50737c49789" providerId="ADAL" clId="{99D25C9E-13C2-4A77-BDD2-B2FF288EF30D}" dt="2023-02-17T15:58:17.246" v="1885" actId="27028"/>
        <pc:sldMasterMkLst>
          <pc:docMk/>
          <pc:sldMasterMk cId="0" sldId="2147483740"/>
        </pc:sldMasterMkLst>
        <pc:sldLayoutChg chg="add">
          <pc:chgData name="Ahlstrand, Melissa" userId="bad13797-8c92-4cbd-9df0-e50737c49789" providerId="ADAL" clId="{99D25C9E-13C2-4A77-BDD2-B2FF288EF30D}" dt="2023-02-17T15:58:08.470" v="1883" actId="27028"/>
          <pc:sldLayoutMkLst>
            <pc:docMk/>
            <pc:sldMasterMk cId="0" sldId="2147483740"/>
            <pc:sldLayoutMk cId="0" sldId="2147483681"/>
          </pc:sldLayoutMkLst>
        </pc:sldLayoutChg>
        <pc:sldLayoutChg chg="add">
          <pc:chgData name="Ahlstrand, Melissa" userId="bad13797-8c92-4cbd-9df0-e50737c49789" providerId="ADAL" clId="{99D25C9E-13C2-4A77-BDD2-B2FF288EF30D}" dt="2023-02-17T15:58:17.246" v="1885" actId="27028"/>
          <pc:sldLayoutMkLst>
            <pc:docMk/>
            <pc:sldMasterMk cId="0" sldId="2147483740"/>
            <pc:sldLayoutMk cId="0" sldId="2147483682"/>
          </pc:sldLayoutMkLst>
        </pc:sldLayoutChg>
        <pc:sldLayoutChg chg="add">
          <pc:chgData name="Ahlstrand, Melissa" userId="bad13797-8c92-4cbd-9df0-e50737c49789" providerId="ADAL" clId="{99D25C9E-13C2-4A77-BDD2-B2FF288EF30D}" dt="2023-02-16T18:05:09.861" v="1712" actId="27028"/>
          <pc:sldLayoutMkLst>
            <pc:docMk/>
            <pc:sldMasterMk cId="0" sldId="2147483740"/>
            <pc:sldLayoutMk cId="0" sldId="2147483693"/>
          </pc:sldLayoutMkLst>
        </pc:sldLayoutChg>
      </pc:sldMasterChg>
      <pc:sldMasterChg chg="add addSldLayout">
        <pc:chgData name="Ahlstrand, Melissa" userId="bad13797-8c92-4cbd-9df0-e50737c49789" providerId="ADAL" clId="{99D25C9E-13C2-4A77-BDD2-B2FF288EF30D}" dt="2023-02-16T18:02:36.977" v="1635" actId="27028"/>
        <pc:sldMasterMkLst>
          <pc:docMk/>
          <pc:sldMasterMk cId="0" sldId="2147483742"/>
        </pc:sldMasterMkLst>
        <pc:sldLayoutChg chg="add">
          <pc:chgData name="Ahlstrand, Melissa" userId="bad13797-8c92-4cbd-9df0-e50737c49789" providerId="ADAL" clId="{99D25C9E-13C2-4A77-BDD2-B2FF288EF30D}" dt="2023-02-16T18:02:36.977" v="1635" actId="27028"/>
          <pc:sldLayoutMkLst>
            <pc:docMk/>
            <pc:sldMasterMk cId="0" sldId="2147483742"/>
            <pc:sldLayoutMk cId="0" sldId="2147483718"/>
          </pc:sldLayoutMkLst>
        </pc:sldLayoutChg>
      </pc:sldMasterChg>
    </pc:docChg>
  </pc:docChgLst>
  <pc:docChgLst>
    <pc:chgData name="Ahlstrand, Melissa" userId="S::ahlstrand_m@cde.state.co.us::bad13797-8c92-4cbd-9df0-e50737c49789" providerId="AD" clId="Web-{8F65A469-12A1-0708-50B0-9BA24D79EC85}"/>
    <pc:docChg chg="modSld">
      <pc:chgData name="Ahlstrand, Melissa" userId="S::ahlstrand_m@cde.state.co.us::bad13797-8c92-4cbd-9df0-e50737c49789" providerId="AD" clId="Web-{8F65A469-12A1-0708-50B0-9BA24D79EC85}" dt="2021-11-16T15:33:31.308" v="4"/>
      <pc:docMkLst>
        <pc:docMk/>
      </pc:docMkLst>
      <pc:sldChg chg="mod modShow">
        <pc:chgData name="Ahlstrand, Melissa" userId="S::ahlstrand_m@cde.state.co.us::bad13797-8c92-4cbd-9df0-e50737c49789" providerId="AD" clId="Web-{8F65A469-12A1-0708-50B0-9BA24D79EC85}" dt="2021-11-16T15:33:21.917" v="1"/>
        <pc:sldMkLst>
          <pc:docMk/>
          <pc:sldMk cId="1649999938" sldId="324"/>
        </pc:sldMkLst>
      </pc:sldChg>
      <pc:sldChg chg="mod modShow">
        <pc:chgData name="Ahlstrand, Melissa" userId="S::ahlstrand_m@cde.state.co.us::bad13797-8c92-4cbd-9df0-e50737c49789" providerId="AD" clId="Web-{8F65A469-12A1-0708-50B0-9BA24D79EC85}" dt="2021-11-16T15:33:19.620" v="0"/>
        <pc:sldMkLst>
          <pc:docMk/>
          <pc:sldMk cId="4274721119" sldId="325"/>
        </pc:sldMkLst>
      </pc:sldChg>
      <pc:sldChg chg="mod modShow">
        <pc:chgData name="Ahlstrand, Melissa" userId="S::ahlstrand_m@cde.state.co.us::bad13797-8c92-4cbd-9df0-e50737c49789" providerId="AD" clId="Web-{8F65A469-12A1-0708-50B0-9BA24D79EC85}" dt="2021-11-16T15:33:26.120" v="2"/>
        <pc:sldMkLst>
          <pc:docMk/>
          <pc:sldMk cId="1050777598" sldId="326"/>
        </pc:sldMkLst>
      </pc:sldChg>
      <pc:sldChg chg="mod modShow">
        <pc:chgData name="Ahlstrand, Melissa" userId="S::ahlstrand_m@cde.state.co.us::bad13797-8c92-4cbd-9df0-e50737c49789" providerId="AD" clId="Web-{8F65A469-12A1-0708-50B0-9BA24D79EC85}" dt="2021-11-16T15:33:28.229" v="3"/>
        <pc:sldMkLst>
          <pc:docMk/>
          <pc:sldMk cId="4249994125" sldId="327"/>
        </pc:sldMkLst>
      </pc:sldChg>
      <pc:sldChg chg="mod modShow">
        <pc:chgData name="Ahlstrand, Melissa" userId="S::ahlstrand_m@cde.state.co.us::bad13797-8c92-4cbd-9df0-e50737c49789" providerId="AD" clId="Web-{8F65A469-12A1-0708-50B0-9BA24D79EC85}" dt="2021-11-16T15:33:31.308" v="4"/>
        <pc:sldMkLst>
          <pc:docMk/>
          <pc:sldMk cId="3844176590" sldId="328"/>
        </pc:sldMkLst>
      </pc:sldChg>
    </pc:docChg>
  </pc:docChgLst>
  <pc:docChgLst>
    <pc:chgData name="Hutton, Whitney" userId="S::hutton_w@cde.state.co.us::6fda1f9a-6c53-4de3-aaf0-4d6fc311d42f" providerId="AD" clId="Web-{32C81BE0-20DA-4430-9901-7AFC1401A4BD}"/>
    <pc:docChg chg="modSld">
      <pc:chgData name="Hutton, Whitney" userId="S::hutton_w@cde.state.co.us::6fda1f9a-6c53-4de3-aaf0-4d6fc311d42f" providerId="AD" clId="Web-{32C81BE0-20DA-4430-9901-7AFC1401A4BD}" dt="2022-01-20T17:23:57.803" v="381" actId="20577"/>
      <pc:docMkLst>
        <pc:docMk/>
      </pc:docMkLst>
      <pc:sldChg chg="modSp">
        <pc:chgData name="Hutton, Whitney" userId="S::hutton_w@cde.state.co.us::6fda1f9a-6c53-4de3-aaf0-4d6fc311d42f" providerId="AD" clId="Web-{32C81BE0-20DA-4430-9901-7AFC1401A4BD}" dt="2022-01-20T17:23:57.803" v="381" actId="20577"/>
        <pc:sldMkLst>
          <pc:docMk/>
          <pc:sldMk cId="2086219701" sldId="367"/>
        </pc:sldMkLst>
        <pc:spChg chg="mod">
          <ac:chgData name="Hutton, Whitney" userId="S::hutton_w@cde.state.co.us::6fda1f9a-6c53-4de3-aaf0-4d6fc311d42f" providerId="AD" clId="Web-{32C81BE0-20DA-4430-9901-7AFC1401A4BD}" dt="2022-01-20T17:23:57.803" v="381" actId="20577"/>
          <ac:spMkLst>
            <pc:docMk/>
            <pc:sldMk cId="2086219701" sldId="367"/>
            <ac:spMk id="2" creationId="{B71FB6DA-312E-4D77-8C99-5EFED3F86B27}"/>
          </ac:spMkLst>
        </pc:spChg>
        <pc:spChg chg="mod">
          <ac:chgData name="Hutton, Whitney" userId="S::hutton_w@cde.state.co.us::6fda1f9a-6c53-4de3-aaf0-4d6fc311d42f" providerId="AD" clId="Web-{32C81BE0-20DA-4430-9901-7AFC1401A4BD}" dt="2022-01-20T17:23:38.803" v="379" actId="20577"/>
          <ac:spMkLst>
            <pc:docMk/>
            <pc:sldMk cId="2086219701" sldId="367"/>
            <ac:spMk id="5" creationId="{E7043151-5229-4DEF-9CDB-389356BA1799}"/>
          </ac:spMkLst>
        </pc:spChg>
      </pc:sldChg>
      <pc:sldChg chg="modSp delCm modCm">
        <pc:chgData name="Hutton, Whitney" userId="S::hutton_w@cde.state.co.us::6fda1f9a-6c53-4de3-aaf0-4d6fc311d42f" providerId="AD" clId="Web-{32C81BE0-20DA-4430-9901-7AFC1401A4BD}" dt="2022-01-20T17:20:50.584" v="177" actId="20577"/>
        <pc:sldMkLst>
          <pc:docMk/>
          <pc:sldMk cId="2463983182" sldId="379"/>
        </pc:sldMkLst>
        <pc:spChg chg="mod">
          <ac:chgData name="Hutton, Whitney" userId="S::hutton_w@cde.state.co.us::6fda1f9a-6c53-4de3-aaf0-4d6fc311d42f" providerId="AD" clId="Web-{32C81BE0-20DA-4430-9901-7AFC1401A4BD}" dt="2022-01-20T17:20:50.584" v="177" actId="20577"/>
          <ac:spMkLst>
            <pc:docMk/>
            <pc:sldMk cId="2463983182" sldId="379"/>
            <ac:spMk id="2" creationId="{1DB64000-D719-449A-A045-E0EDFBE16961}"/>
          </ac:spMkLst>
        </pc:spChg>
      </pc:sldChg>
    </pc:docChg>
  </pc:docChgLst>
  <pc:docChgLst>
    <pc:chgData name="Hutton, Whitney" userId="6fda1f9a-6c53-4de3-aaf0-4d6fc311d42f" providerId="ADAL" clId="{F305A9D3-AD35-4B11-90DA-7D3137E31CAC}"/>
    <pc:docChg chg="undo custSel addSld delSld modSld sldOrd">
      <pc:chgData name="Hutton, Whitney" userId="6fda1f9a-6c53-4de3-aaf0-4d6fc311d42f" providerId="ADAL" clId="{F305A9D3-AD35-4B11-90DA-7D3137E31CAC}" dt="2022-05-12T20:51:05.909" v="4070" actId="729"/>
      <pc:docMkLst>
        <pc:docMk/>
      </pc:docMkLst>
      <pc:sldChg chg="modSp mod">
        <pc:chgData name="Hutton, Whitney" userId="6fda1f9a-6c53-4de3-aaf0-4d6fc311d42f" providerId="ADAL" clId="{F305A9D3-AD35-4B11-90DA-7D3137E31CAC}" dt="2022-05-12T17:26:29.715" v="31" actId="20577"/>
        <pc:sldMkLst>
          <pc:docMk/>
          <pc:sldMk cId="4077585541" sldId="297"/>
        </pc:sldMkLst>
        <pc:spChg chg="mod">
          <ac:chgData name="Hutton, Whitney" userId="6fda1f9a-6c53-4de3-aaf0-4d6fc311d42f" providerId="ADAL" clId="{F305A9D3-AD35-4B11-90DA-7D3137E31CAC}" dt="2022-05-12T17:26:29.715" v="31" actId="20577"/>
          <ac:spMkLst>
            <pc:docMk/>
            <pc:sldMk cId="4077585541" sldId="297"/>
            <ac:spMk id="947" creationId="{00000000-0000-0000-0000-000000000000}"/>
          </ac:spMkLst>
        </pc:spChg>
      </pc:sldChg>
      <pc:sldChg chg="modSp mod">
        <pc:chgData name="Hutton, Whitney" userId="6fda1f9a-6c53-4de3-aaf0-4d6fc311d42f" providerId="ADAL" clId="{F305A9D3-AD35-4B11-90DA-7D3137E31CAC}" dt="2022-05-12T20:48:31.330" v="4069" actId="20577"/>
        <pc:sldMkLst>
          <pc:docMk/>
          <pc:sldMk cId="971215252" sldId="298"/>
        </pc:sldMkLst>
        <pc:spChg chg="mod">
          <ac:chgData name="Hutton, Whitney" userId="6fda1f9a-6c53-4de3-aaf0-4d6fc311d42f" providerId="ADAL" clId="{F305A9D3-AD35-4B11-90DA-7D3137E31CAC}" dt="2022-05-12T20:48:31.330" v="4069" actId="20577"/>
          <ac:spMkLst>
            <pc:docMk/>
            <pc:sldMk cId="971215252" sldId="298"/>
            <ac:spMk id="955" creationId="{00000000-0000-0000-0000-000000000000}"/>
          </ac:spMkLst>
        </pc:spChg>
      </pc:sldChg>
      <pc:sldChg chg="mod modShow">
        <pc:chgData name="Hutton, Whitney" userId="6fda1f9a-6c53-4de3-aaf0-4d6fc311d42f" providerId="ADAL" clId="{F305A9D3-AD35-4B11-90DA-7D3137E31CAC}" dt="2022-05-12T19:58:43.021" v="4043" actId="729"/>
        <pc:sldMkLst>
          <pc:docMk/>
          <pc:sldMk cId="3129142524" sldId="312"/>
        </pc:sldMkLst>
      </pc:sldChg>
      <pc:sldChg chg="mod modShow">
        <pc:chgData name="Hutton, Whitney" userId="6fda1f9a-6c53-4de3-aaf0-4d6fc311d42f" providerId="ADAL" clId="{F305A9D3-AD35-4B11-90DA-7D3137E31CAC}" dt="2022-05-12T17:13:25.657" v="27" actId="729"/>
        <pc:sldMkLst>
          <pc:docMk/>
          <pc:sldMk cId="296506298" sldId="313"/>
        </pc:sldMkLst>
      </pc:sldChg>
      <pc:sldChg chg="mod modShow">
        <pc:chgData name="Hutton, Whitney" userId="6fda1f9a-6c53-4de3-aaf0-4d6fc311d42f" providerId="ADAL" clId="{F305A9D3-AD35-4B11-90DA-7D3137E31CAC}" dt="2022-05-12T19:58:37.788" v="4041" actId="729"/>
        <pc:sldMkLst>
          <pc:docMk/>
          <pc:sldMk cId="460369642" sldId="314"/>
        </pc:sldMkLst>
      </pc:sldChg>
      <pc:sldChg chg="mod modShow">
        <pc:chgData name="Hutton, Whitney" userId="6fda1f9a-6c53-4de3-aaf0-4d6fc311d42f" providerId="ADAL" clId="{F305A9D3-AD35-4B11-90DA-7D3137E31CAC}" dt="2022-05-12T19:58:40.081" v="4042" actId="729"/>
        <pc:sldMkLst>
          <pc:docMk/>
          <pc:sldMk cId="1911712717" sldId="315"/>
        </pc:sldMkLst>
      </pc:sldChg>
      <pc:sldChg chg="mod modShow">
        <pc:chgData name="Hutton, Whitney" userId="6fda1f9a-6c53-4de3-aaf0-4d6fc311d42f" providerId="ADAL" clId="{F305A9D3-AD35-4B11-90DA-7D3137E31CAC}" dt="2022-05-12T20:00:19.280" v="4054" actId="729"/>
        <pc:sldMkLst>
          <pc:docMk/>
          <pc:sldMk cId="729281869" sldId="322"/>
        </pc:sldMkLst>
      </pc:sldChg>
      <pc:sldChg chg="mod modShow">
        <pc:chgData name="Hutton, Whitney" userId="6fda1f9a-6c53-4de3-aaf0-4d6fc311d42f" providerId="ADAL" clId="{F305A9D3-AD35-4B11-90DA-7D3137E31CAC}" dt="2022-05-12T19:59:58.377" v="4053" actId="729"/>
        <pc:sldMkLst>
          <pc:docMk/>
          <pc:sldMk cId="1490285582" sldId="323"/>
        </pc:sldMkLst>
      </pc:sldChg>
      <pc:sldChg chg="mod modShow">
        <pc:chgData name="Hutton, Whitney" userId="6fda1f9a-6c53-4de3-aaf0-4d6fc311d42f" providerId="ADAL" clId="{F305A9D3-AD35-4B11-90DA-7D3137E31CAC}" dt="2022-05-12T19:58:51.435" v="4045" actId="729"/>
        <pc:sldMkLst>
          <pc:docMk/>
          <pc:sldMk cId="1114340086" sldId="336"/>
        </pc:sldMkLst>
      </pc:sldChg>
      <pc:sldChg chg="mod modShow">
        <pc:chgData name="Hutton, Whitney" userId="6fda1f9a-6c53-4de3-aaf0-4d6fc311d42f" providerId="ADAL" clId="{F305A9D3-AD35-4B11-90DA-7D3137E31CAC}" dt="2022-05-12T19:43:40.371" v="3455" actId="729"/>
        <pc:sldMkLst>
          <pc:docMk/>
          <pc:sldMk cId="1734412941" sldId="340"/>
        </pc:sldMkLst>
      </pc:sldChg>
      <pc:sldChg chg="mod modShow">
        <pc:chgData name="Hutton, Whitney" userId="6fda1f9a-6c53-4de3-aaf0-4d6fc311d42f" providerId="ADAL" clId="{F305A9D3-AD35-4B11-90DA-7D3137E31CAC}" dt="2022-05-12T19:43:45.588" v="3456" actId="729"/>
        <pc:sldMkLst>
          <pc:docMk/>
          <pc:sldMk cId="2710111151" sldId="341"/>
        </pc:sldMkLst>
      </pc:sldChg>
      <pc:sldChg chg="mod modShow">
        <pc:chgData name="Hutton, Whitney" userId="6fda1f9a-6c53-4de3-aaf0-4d6fc311d42f" providerId="ADAL" clId="{F305A9D3-AD35-4B11-90DA-7D3137E31CAC}" dt="2022-05-12T19:44:17.540" v="3462" actId="729"/>
        <pc:sldMkLst>
          <pc:docMk/>
          <pc:sldMk cId="913968163" sldId="342"/>
        </pc:sldMkLst>
      </pc:sldChg>
      <pc:sldChg chg="mod modShow">
        <pc:chgData name="Hutton, Whitney" userId="6fda1f9a-6c53-4de3-aaf0-4d6fc311d42f" providerId="ADAL" clId="{F305A9D3-AD35-4B11-90DA-7D3137E31CAC}" dt="2022-05-12T19:44:33.389" v="3464" actId="729"/>
        <pc:sldMkLst>
          <pc:docMk/>
          <pc:sldMk cId="833731643" sldId="343"/>
        </pc:sldMkLst>
      </pc:sldChg>
      <pc:sldChg chg="mod modShow">
        <pc:chgData name="Hutton, Whitney" userId="6fda1f9a-6c53-4de3-aaf0-4d6fc311d42f" providerId="ADAL" clId="{F305A9D3-AD35-4B11-90DA-7D3137E31CAC}" dt="2022-05-12T19:44:39.260" v="3465" actId="729"/>
        <pc:sldMkLst>
          <pc:docMk/>
          <pc:sldMk cId="3369300930" sldId="344"/>
        </pc:sldMkLst>
      </pc:sldChg>
      <pc:sldChg chg="mod modShow">
        <pc:chgData name="Hutton, Whitney" userId="6fda1f9a-6c53-4de3-aaf0-4d6fc311d42f" providerId="ADAL" clId="{F305A9D3-AD35-4B11-90DA-7D3137E31CAC}" dt="2022-05-12T19:44:45.489" v="3466" actId="729"/>
        <pc:sldMkLst>
          <pc:docMk/>
          <pc:sldMk cId="2833243991" sldId="345"/>
        </pc:sldMkLst>
      </pc:sldChg>
      <pc:sldChg chg="mod modShow">
        <pc:chgData name="Hutton, Whitney" userId="6fda1f9a-6c53-4de3-aaf0-4d6fc311d42f" providerId="ADAL" clId="{F305A9D3-AD35-4B11-90DA-7D3137E31CAC}" dt="2022-05-12T19:59:23.161" v="4049" actId="729"/>
        <pc:sldMkLst>
          <pc:docMk/>
          <pc:sldMk cId="3106784245" sldId="347"/>
        </pc:sldMkLst>
      </pc:sldChg>
      <pc:sldChg chg="mod modShow">
        <pc:chgData name="Hutton, Whitney" userId="6fda1f9a-6c53-4de3-aaf0-4d6fc311d42f" providerId="ADAL" clId="{F305A9D3-AD35-4B11-90DA-7D3137E31CAC}" dt="2022-05-12T19:59:26.591" v="4050" actId="729"/>
        <pc:sldMkLst>
          <pc:docMk/>
          <pc:sldMk cId="23346714" sldId="348"/>
        </pc:sldMkLst>
      </pc:sldChg>
      <pc:sldChg chg="delSp mod">
        <pc:chgData name="Hutton, Whitney" userId="6fda1f9a-6c53-4de3-aaf0-4d6fc311d42f" providerId="ADAL" clId="{F305A9D3-AD35-4B11-90DA-7D3137E31CAC}" dt="2022-05-12T20:19:29.287" v="4068" actId="21"/>
        <pc:sldMkLst>
          <pc:docMk/>
          <pc:sldMk cId="4104260309" sldId="350"/>
        </pc:sldMkLst>
        <pc:picChg chg="del">
          <ac:chgData name="Hutton, Whitney" userId="6fda1f9a-6c53-4de3-aaf0-4d6fc311d42f" providerId="ADAL" clId="{F305A9D3-AD35-4B11-90DA-7D3137E31CAC}" dt="2022-05-12T20:19:29.287" v="4068" actId="21"/>
          <ac:picMkLst>
            <pc:docMk/>
            <pc:sldMk cId="4104260309" sldId="350"/>
            <ac:picMk id="3" creationId="{E0E87C2B-410D-49AD-918C-1EFCE63958B9}"/>
          </ac:picMkLst>
        </pc:picChg>
      </pc:sldChg>
      <pc:sldChg chg="mod modShow">
        <pc:chgData name="Hutton, Whitney" userId="6fda1f9a-6c53-4de3-aaf0-4d6fc311d42f" providerId="ADAL" clId="{F305A9D3-AD35-4B11-90DA-7D3137E31CAC}" dt="2022-05-12T19:59:33.042" v="4051" actId="729"/>
        <pc:sldMkLst>
          <pc:docMk/>
          <pc:sldMk cId="2301464896" sldId="352"/>
        </pc:sldMkLst>
      </pc:sldChg>
      <pc:sldChg chg="mod modShow">
        <pc:chgData name="Hutton, Whitney" userId="6fda1f9a-6c53-4de3-aaf0-4d6fc311d42f" providerId="ADAL" clId="{F305A9D3-AD35-4B11-90DA-7D3137E31CAC}" dt="2022-05-12T19:59:39.899" v="4052" actId="729"/>
        <pc:sldMkLst>
          <pc:docMk/>
          <pc:sldMk cId="3013044608" sldId="353"/>
        </pc:sldMkLst>
      </pc:sldChg>
      <pc:sldChg chg="mod modShow">
        <pc:chgData name="Hutton, Whitney" userId="6fda1f9a-6c53-4de3-aaf0-4d6fc311d42f" providerId="ADAL" clId="{F305A9D3-AD35-4B11-90DA-7D3137E31CAC}" dt="2022-05-12T19:44:22.402" v="3463" actId="729"/>
        <pc:sldMkLst>
          <pc:docMk/>
          <pc:sldMk cId="1071411398" sldId="354"/>
        </pc:sldMkLst>
      </pc:sldChg>
      <pc:sldChg chg="mod modShow">
        <pc:chgData name="Hutton, Whitney" userId="6fda1f9a-6c53-4de3-aaf0-4d6fc311d42f" providerId="ADAL" clId="{F305A9D3-AD35-4B11-90DA-7D3137E31CAC}" dt="2022-05-12T19:59:39.899" v="4052" actId="729"/>
        <pc:sldMkLst>
          <pc:docMk/>
          <pc:sldMk cId="3930082385" sldId="355"/>
        </pc:sldMkLst>
      </pc:sldChg>
      <pc:sldChg chg="mod modShow">
        <pc:chgData name="Hutton, Whitney" userId="6fda1f9a-6c53-4de3-aaf0-4d6fc311d42f" providerId="ADAL" clId="{F305A9D3-AD35-4B11-90DA-7D3137E31CAC}" dt="2022-05-12T19:58:45.532" v="4044" actId="729"/>
        <pc:sldMkLst>
          <pc:docMk/>
          <pc:sldMk cId="1652050080" sldId="358"/>
        </pc:sldMkLst>
      </pc:sldChg>
      <pc:sldChg chg="addSp delSp modSp mod ord">
        <pc:chgData name="Hutton, Whitney" userId="6fda1f9a-6c53-4de3-aaf0-4d6fc311d42f" providerId="ADAL" clId="{F305A9D3-AD35-4B11-90DA-7D3137E31CAC}" dt="2022-05-12T18:10:59.420" v="1066" actId="255"/>
        <pc:sldMkLst>
          <pc:docMk/>
          <pc:sldMk cId="670452343" sldId="364"/>
        </pc:sldMkLst>
        <pc:spChg chg="mod">
          <ac:chgData name="Hutton, Whitney" userId="6fda1f9a-6c53-4de3-aaf0-4d6fc311d42f" providerId="ADAL" clId="{F305A9D3-AD35-4B11-90DA-7D3137E31CAC}" dt="2022-05-12T18:05:45.644" v="1025" actId="255"/>
          <ac:spMkLst>
            <pc:docMk/>
            <pc:sldMk cId="670452343" sldId="364"/>
            <ac:spMk id="2" creationId="{34156C53-6376-4B03-845E-2C6379E1EC3D}"/>
          </ac:spMkLst>
        </pc:spChg>
        <pc:spChg chg="add del mod">
          <ac:chgData name="Hutton, Whitney" userId="6fda1f9a-6c53-4de3-aaf0-4d6fc311d42f" providerId="ADAL" clId="{F305A9D3-AD35-4B11-90DA-7D3137E31CAC}" dt="2022-05-12T17:30:59.564" v="78" actId="21"/>
          <ac:spMkLst>
            <pc:docMk/>
            <pc:sldMk cId="670452343" sldId="364"/>
            <ac:spMk id="5" creationId="{5F798E29-B96A-E669-F6B3-73497126F2CF}"/>
          </ac:spMkLst>
        </pc:spChg>
        <pc:spChg chg="add mod">
          <ac:chgData name="Hutton, Whitney" userId="6fda1f9a-6c53-4de3-aaf0-4d6fc311d42f" providerId="ADAL" clId="{F305A9D3-AD35-4B11-90DA-7D3137E31CAC}" dt="2022-05-12T17:32:18.753" v="87" actId="255"/>
          <ac:spMkLst>
            <pc:docMk/>
            <pc:sldMk cId="670452343" sldId="364"/>
            <ac:spMk id="6" creationId="{6F4FD1C3-0C2B-12CC-0CAA-0060FD54FF18}"/>
          </ac:spMkLst>
        </pc:spChg>
        <pc:spChg chg="mod">
          <ac:chgData name="Hutton, Whitney" userId="6fda1f9a-6c53-4de3-aaf0-4d6fc311d42f" providerId="ADAL" clId="{F305A9D3-AD35-4B11-90DA-7D3137E31CAC}" dt="2022-05-12T17:28:49.534" v="66"/>
          <ac:spMkLst>
            <pc:docMk/>
            <pc:sldMk cId="670452343" sldId="364"/>
            <ac:spMk id="9" creationId="{C39A9753-4548-FE5E-6F7E-138669E52A24}"/>
          </ac:spMkLst>
        </pc:spChg>
        <pc:spChg chg="mod">
          <ac:chgData name="Hutton, Whitney" userId="6fda1f9a-6c53-4de3-aaf0-4d6fc311d42f" providerId="ADAL" clId="{F305A9D3-AD35-4B11-90DA-7D3137E31CAC}" dt="2022-05-12T17:28:49.534" v="66"/>
          <ac:spMkLst>
            <pc:docMk/>
            <pc:sldMk cId="670452343" sldId="364"/>
            <ac:spMk id="10" creationId="{931402AB-03FF-8F9F-FBE9-A68573DF1D67}"/>
          </ac:spMkLst>
        </pc:spChg>
        <pc:spChg chg="add mod">
          <ac:chgData name="Hutton, Whitney" userId="6fda1f9a-6c53-4de3-aaf0-4d6fc311d42f" providerId="ADAL" clId="{F305A9D3-AD35-4B11-90DA-7D3137E31CAC}" dt="2022-05-12T18:10:59.420" v="1066" actId="255"/>
          <ac:spMkLst>
            <pc:docMk/>
            <pc:sldMk cId="670452343" sldId="364"/>
            <ac:spMk id="11" creationId="{A8DE1357-96D1-77D6-8E1B-FF3D87952DB2}"/>
          </ac:spMkLst>
        </pc:spChg>
        <pc:spChg chg="add mod">
          <ac:chgData name="Hutton, Whitney" userId="6fda1f9a-6c53-4de3-aaf0-4d6fc311d42f" providerId="ADAL" clId="{F305A9D3-AD35-4B11-90DA-7D3137E31CAC}" dt="2022-05-12T17:50:17.046" v="647" actId="1076"/>
          <ac:spMkLst>
            <pc:docMk/>
            <pc:sldMk cId="670452343" sldId="364"/>
            <ac:spMk id="19" creationId="{415B6534-A6BA-0A67-3F62-AB2D9AC2E011}"/>
          </ac:spMkLst>
        </pc:spChg>
        <pc:spChg chg="add mod">
          <ac:chgData name="Hutton, Whitney" userId="6fda1f9a-6c53-4de3-aaf0-4d6fc311d42f" providerId="ADAL" clId="{F305A9D3-AD35-4B11-90DA-7D3137E31CAC}" dt="2022-05-12T17:50:29.895" v="650" actId="1076"/>
          <ac:spMkLst>
            <pc:docMk/>
            <pc:sldMk cId="670452343" sldId="364"/>
            <ac:spMk id="20" creationId="{2E273936-0026-AB79-DE87-3D668FD6DAD9}"/>
          </ac:spMkLst>
        </pc:spChg>
        <pc:grpChg chg="add del mod">
          <ac:chgData name="Hutton, Whitney" userId="6fda1f9a-6c53-4de3-aaf0-4d6fc311d42f" providerId="ADAL" clId="{F305A9D3-AD35-4B11-90DA-7D3137E31CAC}" dt="2022-05-12T17:45:32.832" v="616" actId="21"/>
          <ac:grpSpMkLst>
            <pc:docMk/>
            <pc:sldMk cId="670452343" sldId="364"/>
            <ac:grpSpMk id="7" creationId="{58738123-9483-9C2D-250B-F53CA15A44D9}"/>
          </ac:grpSpMkLst>
        </pc:grpChg>
        <pc:graphicFrameChg chg="del">
          <ac:chgData name="Hutton, Whitney" userId="6fda1f9a-6c53-4de3-aaf0-4d6fc311d42f" providerId="ADAL" clId="{F305A9D3-AD35-4B11-90DA-7D3137E31CAC}" dt="2022-05-12T16:48:21.965" v="22" actId="21"/>
          <ac:graphicFrameMkLst>
            <pc:docMk/>
            <pc:sldMk cId="670452343" sldId="364"/>
            <ac:graphicFrameMk id="4" creationId="{E86371E5-DE88-4FE3-B839-24BBF92EC508}"/>
          </ac:graphicFrameMkLst>
        </pc:graphicFrameChg>
        <pc:picChg chg="mod">
          <ac:chgData name="Hutton, Whitney" userId="6fda1f9a-6c53-4de3-aaf0-4d6fc311d42f" providerId="ADAL" clId="{F305A9D3-AD35-4B11-90DA-7D3137E31CAC}" dt="2022-05-12T17:28:49.534" v="66"/>
          <ac:picMkLst>
            <pc:docMk/>
            <pc:sldMk cId="670452343" sldId="364"/>
            <ac:picMk id="8" creationId="{882AC641-B9BF-05E5-91C0-D6FAF753E7B0}"/>
          </ac:picMkLst>
        </pc:picChg>
        <pc:picChg chg="add del mod">
          <ac:chgData name="Hutton, Whitney" userId="6fda1f9a-6c53-4de3-aaf0-4d6fc311d42f" providerId="ADAL" clId="{F305A9D3-AD35-4B11-90DA-7D3137E31CAC}" dt="2022-05-12T17:46:48.341" v="622" actId="478"/>
          <ac:picMkLst>
            <pc:docMk/>
            <pc:sldMk cId="670452343" sldId="364"/>
            <ac:picMk id="12" creationId="{537B50F4-9F09-49EF-F803-58C5FB956F10}"/>
          </ac:picMkLst>
        </pc:picChg>
        <pc:picChg chg="add del mod">
          <ac:chgData name="Hutton, Whitney" userId="6fda1f9a-6c53-4de3-aaf0-4d6fc311d42f" providerId="ADAL" clId="{F305A9D3-AD35-4B11-90DA-7D3137E31CAC}" dt="2022-05-12T17:47:54.781" v="628" actId="478"/>
          <ac:picMkLst>
            <pc:docMk/>
            <pc:sldMk cId="670452343" sldId="364"/>
            <ac:picMk id="14" creationId="{83D88402-0480-A5D9-126E-2D9FC638EC79}"/>
          </ac:picMkLst>
        </pc:picChg>
        <pc:picChg chg="add mod">
          <ac:chgData name="Hutton, Whitney" userId="6fda1f9a-6c53-4de3-aaf0-4d6fc311d42f" providerId="ADAL" clId="{F305A9D3-AD35-4B11-90DA-7D3137E31CAC}" dt="2022-05-12T17:49:36.334" v="641" actId="1076"/>
          <ac:picMkLst>
            <pc:docMk/>
            <pc:sldMk cId="670452343" sldId="364"/>
            <ac:picMk id="16" creationId="{5B89CC7F-4869-96EC-7AF4-E7F77AB8D718}"/>
          </ac:picMkLst>
        </pc:picChg>
        <pc:picChg chg="add mod">
          <ac:chgData name="Hutton, Whitney" userId="6fda1f9a-6c53-4de3-aaf0-4d6fc311d42f" providerId="ADAL" clId="{F305A9D3-AD35-4B11-90DA-7D3137E31CAC}" dt="2022-05-12T17:49:46.526" v="643" actId="1076"/>
          <ac:picMkLst>
            <pc:docMk/>
            <pc:sldMk cId="670452343" sldId="364"/>
            <ac:picMk id="18" creationId="{22061B05-CB8F-3F9C-7546-66158505B398}"/>
          </ac:picMkLst>
        </pc:picChg>
      </pc:sldChg>
      <pc:sldChg chg="addSp delSp modSp mod modCm">
        <pc:chgData name="Hutton, Whitney" userId="6fda1f9a-6c53-4de3-aaf0-4d6fc311d42f" providerId="ADAL" clId="{F305A9D3-AD35-4B11-90DA-7D3137E31CAC}" dt="2022-05-12T19:54:07.593" v="3894" actId="20577"/>
        <pc:sldMkLst>
          <pc:docMk/>
          <pc:sldMk cId="2966208928" sldId="368"/>
        </pc:sldMkLst>
        <pc:spChg chg="mod">
          <ac:chgData name="Hutton, Whitney" userId="6fda1f9a-6c53-4de3-aaf0-4d6fc311d42f" providerId="ADAL" clId="{F305A9D3-AD35-4B11-90DA-7D3137E31CAC}" dt="2022-05-12T18:38:35.261" v="1615" actId="20577"/>
          <ac:spMkLst>
            <pc:docMk/>
            <pc:sldMk cId="2966208928" sldId="368"/>
            <ac:spMk id="2" creationId="{1DB64000-D719-449A-A045-E0EDFBE16961}"/>
          </ac:spMkLst>
        </pc:spChg>
        <pc:spChg chg="mod">
          <ac:chgData name="Hutton, Whitney" userId="6fda1f9a-6c53-4de3-aaf0-4d6fc311d42f" providerId="ADAL" clId="{F305A9D3-AD35-4B11-90DA-7D3137E31CAC}" dt="2022-05-12T19:54:07.593" v="3894" actId="20577"/>
          <ac:spMkLst>
            <pc:docMk/>
            <pc:sldMk cId="2966208928" sldId="368"/>
            <ac:spMk id="3" creationId="{66411557-AC37-40CD-A8DA-E1910BE58623}"/>
          </ac:spMkLst>
        </pc:spChg>
        <pc:spChg chg="add mod">
          <ac:chgData name="Hutton, Whitney" userId="6fda1f9a-6c53-4de3-aaf0-4d6fc311d42f" providerId="ADAL" clId="{F305A9D3-AD35-4B11-90DA-7D3137E31CAC}" dt="2022-05-12T19:32:17.538" v="3421" actId="208"/>
          <ac:spMkLst>
            <pc:docMk/>
            <pc:sldMk cId="2966208928" sldId="368"/>
            <ac:spMk id="8" creationId="{261775AC-592F-AB4B-BC1F-A5BA6B539EEC}"/>
          </ac:spMkLst>
        </pc:spChg>
        <pc:graphicFrameChg chg="add mod">
          <ac:chgData name="Hutton, Whitney" userId="6fda1f9a-6c53-4de3-aaf0-4d6fc311d42f" providerId="ADAL" clId="{F305A9D3-AD35-4B11-90DA-7D3137E31CAC}" dt="2022-05-12T18:55:06.428" v="2096" actId="20577"/>
          <ac:graphicFrameMkLst>
            <pc:docMk/>
            <pc:sldMk cId="2966208928" sldId="368"/>
            <ac:graphicFrameMk id="6" creationId="{522FCAF7-3D23-958B-8BCB-5F9314E5152C}"/>
          </ac:graphicFrameMkLst>
        </pc:graphicFrameChg>
        <pc:picChg chg="del">
          <ac:chgData name="Hutton, Whitney" userId="6fda1f9a-6c53-4de3-aaf0-4d6fc311d42f" providerId="ADAL" clId="{F305A9D3-AD35-4B11-90DA-7D3137E31CAC}" dt="2022-05-12T19:24:54.530" v="3408" actId="21"/>
          <ac:picMkLst>
            <pc:docMk/>
            <pc:sldMk cId="2966208928" sldId="368"/>
            <ac:picMk id="5" creationId="{7F4BF51D-36B9-4B62-8D94-086F5575800E}"/>
          </ac:picMkLst>
        </pc:picChg>
        <pc:picChg chg="add mod">
          <ac:chgData name="Hutton, Whitney" userId="6fda1f9a-6c53-4de3-aaf0-4d6fc311d42f" providerId="ADAL" clId="{F305A9D3-AD35-4B11-90DA-7D3137E31CAC}" dt="2022-05-12T19:30:57.939" v="3418" actId="1076"/>
          <ac:picMkLst>
            <pc:docMk/>
            <pc:sldMk cId="2966208928" sldId="368"/>
            <ac:picMk id="7" creationId="{62BC06E3-C051-B1EC-DD0A-67D5BB0B1035}"/>
          </ac:picMkLst>
        </pc:picChg>
      </pc:sldChg>
      <pc:sldChg chg="del">
        <pc:chgData name="Hutton, Whitney" userId="6fda1f9a-6c53-4de3-aaf0-4d6fc311d42f" providerId="ADAL" clId="{F305A9D3-AD35-4B11-90DA-7D3137E31CAC}" dt="2022-05-12T18:12:41.103" v="1067" actId="2696"/>
        <pc:sldMkLst>
          <pc:docMk/>
          <pc:sldMk cId="3567702213" sldId="373"/>
        </pc:sldMkLst>
      </pc:sldChg>
      <pc:sldChg chg="modSp mod ord">
        <pc:chgData name="Hutton, Whitney" userId="6fda1f9a-6c53-4de3-aaf0-4d6fc311d42f" providerId="ADAL" clId="{F305A9D3-AD35-4B11-90DA-7D3137E31CAC}" dt="2022-05-12T18:06:53.500" v="1039"/>
        <pc:sldMkLst>
          <pc:docMk/>
          <pc:sldMk cId="3758308758" sldId="376"/>
        </pc:sldMkLst>
        <pc:spChg chg="mod">
          <ac:chgData name="Hutton, Whitney" userId="6fda1f9a-6c53-4de3-aaf0-4d6fc311d42f" providerId="ADAL" clId="{F305A9D3-AD35-4B11-90DA-7D3137E31CAC}" dt="2022-05-12T18:06:01.643" v="1036" actId="255"/>
          <ac:spMkLst>
            <pc:docMk/>
            <pc:sldMk cId="3758308758" sldId="376"/>
            <ac:spMk id="2" creationId="{43273E23-2838-4DD7-9F69-B7CB6AB36186}"/>
          </ac:spMkLst>
        </pc:spChg>
        <pc:spChg chg="mod">
          <ac:chgData name="Hutton, Whitney" userId="6fda1f9a-6c53-4de3-aaf0-4d6fc311d42f" providerId="ADAL" clId="{F305A9D3-AD35-4B11-90DA-7D3137E31CAC}" dt="2022-05-12T16:47:41.908" v="20" actId="20577"/>
          <ac:spMkLst>
            <pc:docMk/>
            <pc:sldMk cId="3758308758" sldId="376"/>
            <ac:spMk id="7" creationId="{EE41346A-B52B-4558-8702-3A2D7110E64E}"/>
          </ac:spMkLst>
        </pc:spChg>
      </pc:sldChg>
      <pc:sldChg chg="addSp delSp modSp mod">
        <pc:chgData name="Hutton, Whitney" userId="6fda1f9a-6c53-4de3-aaf0-4d6fc311d42f" providerId="ADAL" clId="{F305A9D3-AD35-4B11-90DA-7D3137E31CAC}" dt="2022-05-12T18:27:43.701" v="1307" actId="20577"/>
        <pc:sldMkLst>
          <pc:docMk/>
          <pc:sldMk cId="375398773" sldId="377"/>
        </pc:sldMkLst>
        <pc:spChg chg="mod">
          <ac:chgData name="Hutton, Whitney" userId="6fda1f9a-6c53-4de3-aaf0-4d6fc311d42f" providerId="ADAL" clId="{F305A9D3-AD35-4B11-90DA-7D3137E31CAC}" dt="2022-05-12T18:27:43.701" v="1307" actId="20577"/>
          <ac:spMkLst>
            <pc:docMk/>
            <pc:sldMk cId="375398773" sldId="377"/>
            <ac:spMk id="2" creationId="{1DB64000-D719-449A-A045-E0EDFBE16961}"/>
          </ac:spMkLst>
        </pc:spChg>
        <pc:spChg chg="mod">
          <ac:chgData name="Hutton, Whitney" userId="6fda1f9a-6c53-4de3-aaf0-4d6fc311d42f" providerId="ADAL" clId="{F305A9D3-AD35-4B11-90DA-7D3137E31CAC}" dt="2022-05-12T18:14:03.693" v="1085" actId="255"/>
          <ac:spMkLst>
            <pc:docMk/>
            <pc:sldMk cId="375398773" sldId="377"/>
            <ac:spMk id="3" creationId="{66411557-AC37-40CD-A8DA-E1910BE58623}"/>
          </ac:spMkLst>
        </pc:spChg>
        <pc:spChg chg="add mod">
          <ac:chgData name="Hutton, Whitney" userId="6fda1f9a-6c53-4de3-aaf0-4d6fc311d42f" providerId="ADAL" clId="{F305A9D3-AD35-4B11-90DA-7D3137E31CAC}" dt="2022-05-12T18:13:33.520" v="1069" actId="1076"/>
          <ac:spMkLst>
            <pc:docMk/>
            <pc:sldMk cId="375398773" sldId="377"/>
            <ac:spMk id="5" creationId="{BAB0B635-7D32-0D01-9217-97CF6C10E3AF}"/>
          </ac:spMkLst>
        </pc:spChg>
        <pc:picChg chg="del">
          <ac:chgData name="Hutton, Whitney" userId="6fda1f9a-6c53-4de3-aaf0-4d6fc311d42f" providerId="ADAL" clId="{F305A9D3-AD35-4B11-90DA-7D3137E31CAC}" dt="2022-05-12T17:58:57.669" v="779" actId="478"/>
          <ac:picMkLst>
            <pc:docMk/>
            <pc:sldMk cId="375398773" sldId="377"/>
            <ac:picMk id="6" creationId="{65E991FF-5707-4E5F-AD87-DCB0E5AD8DBE}"/>
          </ac:picMkLst>
        </pc:picChg>
      </pc:sldChg>
      <pc:sldChg chg="delSp modSp mod ord">
        <pc:chgData name="Hutton, Whitney" userId="6fda1f9a-6c53-4de3-aaf0-4d6fc311d42f" providerId="ADAL" clId="{F305A9D3-AD35-4B11-90DA-7D3137E31CAC}" dt="2022-05-12T20:17:38.787" v="4067" actId="20577"/>
        <pc:sldMkLst>
          <pc:docMk/>
          <pc:sldMk cId="2463983182" sldId="379"/>
        </pc:sldMkLst>
        <pc:spChg chg="mod">
          <ac:chgData name="Hutton, Whitney" userId="6fda1f9a-6c53-4de3-aaf0-4d6fc311d42f" providerId="ADAL" clId="{F305A9D3-AD35-4B11-90DA-7D3137E31CAC}" dt="2022-05-12T20:17:38.787" v="4067" actId="20577"/>
          <ac:spMkLst>
            <pc:docMk/>
            <pc:sldMk cId="2463983182" sldId="379"/>
            <ac:spMk id="2" creationId="{1DB64000-D719-449A-A045-E0EDFBE16961}"/>
          </ac:spMkLst>
        </pc:spChg>
        <pc:spChg chg="mod">
          <ac:chgData name="Hutton, Whitney" userId="6fda1f9a-6c53-4de3-aaf0-4d6fc311d42f" providerId="ADAL" clId="{F305A9D3-AD35-4B11-90DA-7D3137E31CAC}" dt="2022-05-12T19:57:54.346" v="4038" actId="20577"/>
          <ac:spMkLst>
            <pc:docMk/>
            <pc:sldMk cId="2463983182" sldId="379"/>
            <ac:spMk id="3" creationId="{66411557-AC37-40CD-A8DA-E1910BE58623}"/>
          </ac:spMkLst>
        </pc:spChg>
        <pc:picChg chg="del">
          <ac:chgData name="Hutton, Whitney" userId="6fda1f9a-6c53-4de3-aaf0-4d6fc311d42f" providerId="ADAL" clId="{F305A9D3-AD35-4B11-90DA-7D3137E31CAC}" dt="2022-05-12T19:57:39.806" v="4037" actId="21"/>
          <ac:picMkLst>
            <pc:docMk/>
            <pc:sldMk cId="2463983182" sldId="379"/>
            <ac:picMk id="6" creationId="{D096C679-A18E-40AD-A10D-51FC61ACF34A}"/>
          </ac:picMkLst>
        </pc:picChg>
      </pc:sldChg>
      <pc:sldChg chg="del">
        <pc:chgData name="Hutton, Whitney" userId="6fda1f9a-6c53-4de3-aaf0-4d6fc311d42f" providerId="ADAL" clId="{F305A9D3-AD35-4B11-90DA-7D3137E31CAC}" dt="2022-05-12T19:58:33.540" v="4040" actId="2696"/>
        <pc:sldMkLst>
          <pc:docMk/>
          <pc:sldMk cId="505144115" sldId="380"/>
        </pc:sldMkLst>
      </pc:sldChg>
      <pc:sldChg chg="mod modShow">
        <pc:chgData name="Hutton, Whitney" userId="6fda1f9a-6c53-4de3-aaf0-4d6fc311d42f" providerId="ADAL" clId="{F305A9D3-AD35-4B11-90DA-7D3137E31CAC}" dt="2022-05-12T19:44:00.091" v="3459" actId="729"/>
        <pc:sldMkLst>
          <pc:docMk/>
          <pc:sldMk cId="3331391445" sldId="381"/>
        </pc:sldMkLst>
      </pc:sldChg>
      <pc:sldChg chg="mod modShow">
        <pc:chgData name="Hutton, Whitney" userId="6fda1f9a-6c53-4de3-aaf0-4d6fc311d42f" providerId="ADAL" clId="{F305A9D3-AD35-4B11-90DA-7D3137E31CAC}" dt="2022-05-12T19:44:10.748" v="3461" actId="729"/>
        <pc:sldMkLst>
          <pc:docMk/>
          <pc:sldMk cId="1721371225" sldId="382"/>
        </pc:sldMkLst>
      </pc:sldChg>
      <pc:sldChg chg="mod modShow">
        <pc:chgData name="Hutton, Whitney" userId="6fda1f9a-6c53-4de3-aaf0-4d6fc311d42f" providerId="ADAL" clId="{F305A9D3-AD35-4B11-90DA-7D3137E31CAC}" dt="2022-05-12T19:59:39.899" v="4052" actId="729"/>
        <pc:sldMkLst>
          <pc:docMk/>
          <pc:sldMk cId="4034858854" sldId="383"/>
        </pc:sldMkLst>
      </pc:sldChg>
      <pc:sldChg chg="mod modShow">
        <pc:chgData name="Hutton, Whitney" userId="6fda1f9a-6c53-4de3-aaf0-4d6fc311d42f" providerId="ADAL" clId="{F305A9D3-AD35-4B11-90DA-7D3137E31CAC}" dt="2022-05-12T19:59:13.854" v="4047" actId="729"/>
        <pc:sldMkLst>
          <pc:docMk/>
          <pc:sldMk cId="1269519314" sldId="384"/>
        </pc:sldMkLst>
      </pc:sldChg>
      <pc:sldChg chg="mod modShow">
        <pc:chgData name="Hutton, Whitney" userId="6fda1f9a-6c53-4de3-aaf0-4d6fc311d42f" providerId="ADAL" clId="{F305A9D3-AD35-4B11-90DA-7D3137E31CAC}" dt="2022-05-12T19:59:39.899" v="4052" actId="729"/>
        <pc:sldMkLst>
          <pc:docMk/>
          <pc:sldMk cId="2826866352" sldId="385"/>
        </pc:sldMkLst>
      </pc:sldChg>
      <pc:sldChg chg="mod modShow">
        <pc:chgData name="Hutton, Whitney" userId="6fda1f9a-6c53-4de3-aaf0-4d6fc311d42f" providerId="ADAL" clId="{F305A9D3-AD35-4B11-90DA-7D3137E31CAC}" dt="2022-05-12T19:59:39.899" v="4052" actId="729"/>
        <pc:sldMkLst>
          <pc:docMk/>
          <pc:sldMk cId="166900800" sldId="386"/>
        </pc:sldMkLst>
      </pc:sldChg>
      <pc:sldChg chg="mod modShow">
        <pc:chgData name="Hutton, Whitney" userId="6fda1f9a-6c53-4de3-aaf0-4d6fc311d42f" providerId="ADAL" clId="{F305A9D3-AD35-4B11-90DA-7D3137E31CAC}" dt="2022-05-12T19:44:05.153" v="3460" actId="729"/>
        <pc:sldMkLst>
          <pc:docMk/>
          <pc:sldMk cId="2475680747" sldId="387"/>
        </pc:sldMkLst>
      </pc:sldChg>
      <pc:sldChg chg="mod modShow">
        <pc:chgData name="Hutton, Whitney" userId="6fda1f9a-6c53-4de3-aaf0-4d6fc311d42f" providerId="ADAL" clId="{F305A9D3-AD35-4B11-90DA-7D3137E31CAC}" dt="2022-05-12T19:43:56.483" v="3458" actId="729"/>
        <pc:sldMkLst>
          <pc:docMk/>
          <pc:sldMk cId="2365823700" sldId="388"/>
        </pc:sldMkLst>
      </pc:sldChg>
      <pc:sldChg chg="del">
        <pc:chgData name="Hutton, Whitney" userId="6fda1f9a-6c53-4de3-aaf0-4d6fc311d42f" providerId="ADAL" clId="{F305A9D3-AD35-4B11-90DA-7D3137E31CAC}" dt="2022-05-12T19:58:16.121" v="4039" actId="2696"/>
        <pc:sldMkLst>
          <pc:docMk/>
          <pc:sldMk cId="3071945422" sldId="389"/>
        </pc:sldMkLst>
      </pc:sldChg>
      <pc:sldChg chg="mod modShow">
        <pc:chgData name="Hutton, Whitney" userId="6fda1f9a-6c53-4de3-aaf0-4d6fc311d42f" providerId="ADAL" clId="{F305A9D3-AD35-4B11-90DA-7D3137E31CAC}" dt="2022-05-12T19:59:18.645" v="4048" actId="729"/>
        <pc:sldMkLst>
          <pc:docMk/>
          <pc:sldMk cId="1476201719" sldId="390"/>
        </pc:sldMkLst>
      </pc:sldChg>
      <pc:sldChg chg="mod modShow">
        <pc:chgData name="Hutton, Whitney" userId="6fda1f9a-6c53-4de3-aaf0-4d6fc311d42f" providerId="ADAL" clId="{F305A9D3-AD35-4B11-90DA-7D3137E31CAC}" dt="2022-05-12T19:43:51.411" v="3457" actId="729"/>
        <pc:sldMkLst>
          <pc:docMk/>
          <pc:sldMk cId="3687328261" sldId="391"/>
        </pc:sldMkLst>
      </pc:sldChg>
      <pc:sldChg chg="mod modShow">
        <pc:chgData name="Hutton, Whitney" userId="6fda1f9a-6c53-4de3-aaf0-4d6fc311d42f" providerId="ADAL" clId="{F305A9D3-AD35-4B11-90DA-7D3137E31CAC}" dt="2022-05-12T19:59:03.209" v="4046" actId="729"/>
        <pc:sldMkLst>
          <pc:docMk/>
          <pc:sldMk cId="3610607749" sldId="392"/>
        </pc:sldMkLst>
      </pc:sldChg>
      <pc:sldChg chg="mod modShow">
        <pc:chgData name="Hutton, Whitney" userId="6fda1f9a-6c53-4de3-aaf0-4d6fc311d42f" providerId="ADAL" clId="{F305A9D3-AD35-4B11-90DA-7D3137E31CAC}" dt="2022-05-12T17:13:35.943" v="28" actId="729"/>
        <pc:sldMkLst>
          <pc:docMk/>
          <pc:sldMk cId="2771479460" sldId="393"/>
        </pc:sldMkLst>
      </pc:sldChg>
      <pc:sldChg chg="mod modShow">
        <pc:chgData name="Hutton, Whitney" userId="6fda1f9a-6c53-4de3-aaf0-4d6fc311d42f" providerId="ADAL" clId="{F305A9D3-AD35-4B11-90DA-7D3137E31CAC}" dt="2022-05-12T20:51:05.909" v="4070" actId="729"/>
        <pc:sldMkLst>
          <pc:docMk/>
          <pc:sldMk cId="2863238516" sldId="394"/>
        </pc:sldMkLst>
      </pc:sldChg>
      <pc:sldChg chg="addSp delSp modSp add mod ord">
        <pc:chgData name="Hutton, Whitney" userId="6fda1f9a-6c53-4de3-aaf0-4d6fc311d42f" providerId="ADAL" clId="{F305A9D3-AD35-4B11-90DA-7D3137E31CAC}" dt="2022-05-12T18:37:02.124" v="1568" actId="21"/>
        <pc:sldMkLst>
          <pc:docMk/>
          <pc:sldMk cId="254117065" sldId="395"/>
        </pc:sldMkLst>
        <pc:spChg chg="mod">
          <ac:chgData name="Hutton, Whitney" userId="6fda1f9a-6c53-4de3-aaf0-4d6fc311d42f" providerId="ADAL" clId="{F305A9D3-AD35-4B11-90DA-7D3137E31CAC}" dt="2022-05-12T18:07:05.453" v="1054" actId="20577"/>
          <ac:spMkLst>
            <pc:docMk/>
            <pc:sldMk cId="254117065" sldId="395"/>
            <ac:spMk id="2" creationId="{43273E23-2838-4DD7-9F69-B7CB6AB36186}"/>
          </ac:spMkLst>
        </pc:spChg>
        <pc:spChg chg="add mod">
          <ac:chgData name="Hutton, Whitney" userId="6fda1f9a-6c53-4de3-aaf0-4d6fc311d42f" providerId="ADAL" clId="{F305A9D3-AD35-4B11-90DA-7D3137E31CAC}" dt="2022-05-12T18:07:16.490" v="1056"/>
          <ac:spMkLst>
            <pc:docMk/>
            <pc:sldMk cId="254117065" sldId="395"/>
            <ac:spMk id="4" creationId="{B8A4AE0E-E20B-AC08-1E8C-0913FAE9436E}"/>
          </ac:spMkLst>
        </pc:spChg>
        <pc:spChg chg="add mod">
          <ac:chgData name="Hutton, Whitney" userId="6fda1f9a-6c53-4de3-aaf0-4d6fc311d42f" providerId="ADAL" clId="{F305A9D3-AD35-4B11-90DA-7D3137E31CAC}" dt="2022-05-12T18:08:20.195" v="1061" actId="1076"/>
          <ac:spMkLst>
            <pc:docMk/>
            <pc:sldMk cId="254117065" sldId="395"/>
            <ac:spMk id="6" creationId="{801FB685-57C8-F143-63C5-6FCFF8AB60C5}"/>
          </ac:spMkLst>
        </pc:spChg>
        <pc:spChg chg="mod">
          <ac:chgData name="Hutton, Whitney" userId="6fda1f9a-6c53-4de3-aaf0-4d6fc311d42f" providerId="ADAL" clId="{F305A9D3-AD35-4B11-90DA-7D3137E31CAC}" dt="2022-05-12T18:07:09.558" v="1055" actId="20577"/>
          <ac:spMkLst>
            <pc:docMk/>
            <pc:sldMk cId="254117065" sldId="395"/>
            <ac:spMk id="7" creationId="{EE41346A-B52B-4558-8702-3A2D7110E64E}"/>
          </ac:spMkLst>
        </pc:spChg>
        <pc:spChg chg="add del mod">
          <ac:chgData name="Hutton, Whitney" userId="6fda1f9a-6c53-4de3-aaf0-4d6fc311d42f" providerId="ADAL" clId="{F305A9D3-AD35-4B11-90DA-7D3137E31CAC}" dt="2022-05-12T18:37:02.124" v="1568" actId="21"/>
          <ac:spMkLst>
            <pc:docMk/>
            <pc:sldMk cId="254117065" sldId="395"/>
            <ac:spMk id="8" creationId="{A37DFDF7-592E-2641-A9E4-64D4CF1EEAA1}"/>
          </ac:spMkLst>
        </pc:spChg>
        <pc:picChg chg="add mod">
          <ac:chgData name="Hutton, Whitney" userId="6fda1f9a-6c53-4de3-aaf0-4d6fc311d42f" providerId="ADAL" clId="{F305A9D3-AD35-4B11-90DA-7D3137E31CAC}" dt="2022-05-12T18:10:23.942" v="1065" actId="1076"/>
          <ac:picMkLst>
            <pc:docMk/>
            <pc:sldMk cId="254117065" sldId="395"/>
            <ac:picMk id="5" creationId="{2089AB6F-F4EE-BDCE-3740-9D8F46C242CC}"/>
          </ac:picMkLst>
        </pc:picChg>
      </pc:sldChg>
      <pc:sldChg chg="addSp delSp modSp add mod">
        <pc:chgData name="Hutton, Whitney" userId="6fda1f9a-6c53-4de3-aaf0-4d6fc311d42f" providerId="ADAL" clId="{F305A9D3-AD35-4B11-90DA-7D3137E31CAC}" dt="2022-05-12T18:21:00.596" v="1230" actId="1076"/>
        <pc:sldMkLst>
          <pc:docMk/>
          <pc:sldMk cId="1005943381" sldId="396"/>
        </pc:sldMkLst>
        <pc:spChg chg="mod">
          <ac:chgData name="Hutton, Whitney" userId="6fda1f9a-6c53-4de3-aaf0-4d6fc311d42f" providerId="ADAL" clId="{F305A9D3-AD35-4B11-90DA-7D3137E31CAC}" dt="2022-05-12T18:19:13.508" v="1217" actId="20577"/>
          <ac:spMkLst>
            <pc:docMk/>
            <pc:sldMk cId="1005943381" sldId="396"/>
            <ac:spMk id="2" creationId="{1DB64000-D719-449A-A045-E0EDFBE16961}"/>
          </ac:spMkLst>
        </pc:spChg>
        <pc:spChg chg="mod">
          <ac:chgData name="Hutton, Whitney" userId="6fda1f9a-6c53-4de3-aaf0-4d6fc311d42f" providerId="ADAL" clId="{F305A9D3-AD35-4B11-90DA-7D3137E31CAC}" dt="2022-05-12T18:17:32.081" v="1147" actId="20577"/>
          <ac:spMkLst>
            <pc:docMk/>
            <pc:sldMk cId="1005943381" sldId="396"/>
            <ac:spMk id="3" creationId="{66411557-AC37-40CD-A8DA-E1910BE58623}"/>
          </ac:spMkLst>
        </pc:spChg>
        <pc:spChg chg="del">
          <ac:chgData name="Hutton, Whitney" userId="6fda1f9a-6c53-4de3-aaf0-4d6fc311d42f" providerId="ADAL" clId="{F305A9D3-AD35-4B11-90DA-7D3137E31CAC}" dt="2022-05-12T18:19:17.808" v="1218" actId="21"/>
          <ac:spMkLst>
            <pc:docMk/>
            <pc:sldMk cId="1005943381" sldId="396"/>
            <ac:spMk id="5" creationId="{BAB0B635-7D32-0D01-9217-97CF6C10E3AF}"/>
          </ac:spMkLst>
        </pc:spChg>
        <pc:spChg chg="add mod">
          <ac:chgData name="Hutton, Whitney" userId="6fda1f9a-6c53-4de3-aaf0-4d6fc311d42f" providerId="ADAL" clId="{F305A9D3-AD35-4B11-90DA-7D3137E31CAC}" dt="2022-05-12T18:21:00.596" v="1230" actId="1076"/>
          <ac:spMkLst>
            <pc:docMk/>
            <pc:sldMk cId="1005943381" sldId="396"/>
            <ac:spMk id="11" creationId="{5B5D5D70-7CD1-4CD5-BF43-F2DB022914F9}"/>
          </ac:spMkLst>
        </pc:spChg>
        <pc:picChg chg="add del mod">
          <ac:chgData name="Hutton, Whitney" userId="6fda1f9a-6c53-4de3-aaf0-4d6fc311d42f" providerId="ADAL" clId="{F305A9D3-AD35-4B11-90DA-7D3137E31CAC}" dt="2022-05-12T18:20:03.991" v="1224" actId="478"/>
          <ac:picMkLst>
            <pc:docMk/>
            <pc:sldMk cId="1005943381" sldId="396"/>
            <ac:picMk id="6" creationId="{2CA73324-080D-1945-BB5A-71FB2AFD8C68}"/>
          </ac:picMkLst>
        </pc:picChg>
        <pc:picChg chg="add mod">
          <ac:chgData name="Hutton, Whitney" userId="6fda1f9a-6c53-4de3-aaf0-4d6fc311d42f" providerId="ADAL" clId="{F305A9D3-AD35-4B11-90DA-7D3137E31CAC}" dt="2022-05-12T18:20:25.315" v="1226" actId="1076"/>
          <ac:picMkLst>
            <pc:docMk/>
            <pc:sldMk cId="1005943381" sldId="396"/>
            <ac:picMk id="8" creationId="{20DFD867-C186-2FA9-2430-9F0074438338}"/>
          </ac:picMkLst>
        </pc:picChg>
        <pc:picChg chg="add mod">
          <ac:chgData name="Hutton, Whitney" userId="6fda1f9a-6c53-4de3-aaf0-4d6fc311d42f" providerId="ADAL" clId="{F305A9D3-AD35-4B11-90DA-7D3137E31CAC}" dt="2022-05-12T18:20:43.898" v="1228" actId="1076"/>
          <ac:picMkLst>
            <pc:docMk/>
            <pc:sldMk cId="1005943381" sldId="396"/>
            <ac:picMk id="10" creationId="{CC8423B6-5746-E897-05B7-7C57ABE923F3}"/>
          </ac:picMkLst>
        </pc:picChg>
      </pc:sldChg>
      <pc:sldChg chg="addSp delSp modSp add del mod">
        <pc:chgData name="Hutton, Whitney" userId="6fda1f9a-6c53-4de3-aaf0-4d6fc311d42f" providerId="ADAL" clId="{F305A9D3-AD35-4B11-90DA-7D3137E31CAC}" dt="2022-05-12T18:17:21.895" v="1128" actId="2696"/>
        <pc:sldMkLst>
          <pc:docMk/>
          <pc:sldMk cId="1157432959" sldId="396"/>
        </pc:sldMkLst>
        <pc:spChg chg="del mod">
          <ac:chgData name="Hutton, Whitney" userId="6fda1f9a-6c53-4de3-aaf0-4d6fc311d42f" providerId="ADAL" clId="{F305A9D3-AD35-4B11-90DA-7D3137E31CAC}" dt="2022-05-12T18:17:04.164" v="1125" actId="21"/>
          <ac:spMkLst>
            <pc:docMk/>
            <pc:sldMk cId="1157432959" sldId="396"/>
            <ac:spMk id="2" creationId="{1DB64000-D719-449A-A045-E0EDFBE16961}"/>
          </ac:spMkLst>
        </pc:spChg>
        <pc:spChg chg="mod">
          <ac:chgData name="Hutton, Whitney" userId="6fda1f9a-6c53-4de3-aaf0-4d6fc311d42f" providerId="ADAL" clId="{F305A9D3-AD35-4B11-90DA-7D3137E31CAC}" dt="2022-05-12T18:16:58.028" v="1123" actId="20577"/>
          <ac:spMkLst>
            <pc:docMk/>
            <pc:sldMk cId="1157432959" sldId="396"/>
            <ac:spMk id="3" creationId="{66411557-AC37-40CD-A8DA-E1910BE58623}"/>
          </ac:spMkLst>
        </pc:spChg>
        <pc:spChg chg="del mod">
          <ac:chgData name="Hutton, Whitney" userId="6fda1f9a-6c53-4de3-aaf0-4d6fc311d42f" providerId="ADAL" clId="{F305A9D3-AD35-4B11-90DA-7D3137E31CAC}" dt="2022-05-12T18:16:32.176" v="1105"/>
          <ac:spMkLst>
            <pc:docMk/>
            <pc:sldMk cId="1157432959" sldId="396"/>
            <ac:spMk id="5" creationId="{BAB0B635-7D32-0D01-9217-97CF6C10E3AF}"/>
          </ac:spMkLst>
        </pc:spChg>
        <pc:spChg chg="add del">
          <ac:chgData name="Hutton, Whitney" userId="6fda1f9a-6c53-4de3-aaf0-4d6fc311d42f" providerId="ADAL" clId="{F305A9D3-AD35-4B11-90DA-7D3137E31CAC}" dt="2022-05-12T18:17:18.894" v="1127" actId="22"/>
          <ac:spMkLst>
            <pc:docMk/>
            <pc:sldMk cId="1157432959" sldId="396"/>
            <ac:spMk id="7" creationId="{611E88CB-6DD5-06A5-10D3-D398948924C0}"/>
          </ac:spMkLst>
        </pc:spChg>
        <pc:picChg chg="add del mod">
          <ac:chgData name="Hutton, Whitney" userId="6fda1f9a-6c53-4de3-aaf0-4d6fc311d42f" providerId="ADAL" clId="{F305A9D3-AD35-4B11-90DA-7D3137E31CAC}" dt="2022-05-12T18:17:00.667" v="1124" actId="478"/>
          <ac:picMkLst>
            <pc:docMk/>
            <pc:sldMk cId="1157432959" sldId="396"/>
            <ac:picMk id="6" creationId="{0DB73A3A-A680-FA15-7C73-12FDF6796B99}"/>
          </ac:picMkLst>
        </pc:picChg>
      </pc:sldChg>
      <pc:sldChg chg="addSp delSp modSp add mod">
        <pc:chgData name="Hutton, Whitney" userId="6fda1f9a-6c53-4de3-aaf0-4d6fc311d42f" providerId="ADAL" clId="{F305A9D3-AD35-4B11-90DA-7D3137E31CAC}" dt="2022-05-12T18:37:51.908" v="1581" actId="20577"/>
        <pc:sldMkLst>
          <pc:docMk/>
          <pc:sldMk cId="336091494" sldId="397"/>
        </pc:sldMkLst>
        <pc:spChg chg="mod">
          <ac:chgData name="Hutton, Whitney" userId="6fda1f9a-6c53-4de3-aaf0-4d6fc311d42f" providerId="ADAL" clId="{F305A9D3-AD35-4B11-90DA-7D3137E31CAC}" dt="2022-05-12T18:23:42.606" v="1299" actId="20577"/>
          <ac:spMkLst>
            <pc:docMk/>
            <pc:sldMk cId="336091494" sldId="397"/>
            <ac:spMk id="2" creationId="{1DB64000-D719-449A-A045-E0EDFBE16961}"/>
          </ac:spMkLst>
        </pc:spChg>
        <pc:spChg chg="mod">
          <ac:chgData name="Hutton, Whitney" userId="6fda1f9a-6c53-4de3-aaf0-4d6fc311d42f" providerId="ADAL" clId="{F305A9D3-AD35-4B11-90DA-7D3137E31CAC}" dt="2022-05-12T18:37:51.908" v="1581" actId="20577"/>
          <ac:spMkLst>
            <pc:docMk/>
            <pc:sldMk cId="336091494" sldId="397"/>
            <ac:spMk id="3" creationId="{66411557-AC37-40CD-A8DA-E1910BE58623}"/>
          </ac:spMkLst>
        </pc:spChg>
        <pc:spChg chg="add mod">
          <ac:chgData name="Hutton, Whitney" userId="6fda1f9a-6c53-4de3-aaf0-4d6fc311d42f" providerId="ADAL" clId="{F305A9D3-AD35-4B11-90DA-7D3137E31CAC}" dt="2022-05-12T18:35:47.894" v="1562" actId="208"/>
          <ac:spMkLst>
            <pc:docMk/>
            <pc:sldMk cId="336091494" sldId="397"/>
            <ac:spMk id="4" creationId="{D9E02643-E102-EEED-50FF-A21BF24AD700}"/>
          </ac:spMkLst>
        </pc:spChg>
        <pc:spChg chg="del">
          <ac:chgData name="Hutton, Whitney" userId="6fda1f9a-6c53-4de3-aaf0-4d6fc311d42f" providerId="ADAL" clId="{F305A9D3-AD35-4B11-90DA-7D3137E31CAC}" dt="2022-05-12T18:23:51.424" v="1302" actId="478"/>
          <ac:spMkLst>
            <pc:docMk/>
            <pc:sldMk cId="336091494" sldId="397"/>
            <ac:spMk id="11" creationId="{5B5D5D70-7CD1-4CD5-BF43-F2DB022914F9}"/>
          </ac:spMkLst>
        </pc:spChg>
        <pc:spChg chg="add mod">
          <ac:chgData name="Hutton, Whitney" userId="6fda1f9a-6c53-4de3-aaf0-4d6fc311d42f" providerId="ADAL" clId="{F305A9D3-AD35-4B11-90DA-7D3137E31CAC}" dt="2022-05-12T18:36:16.428" v="1566" actId="1076"/>
          <ac:spMkLst>
            <pc:docMk/>
            <pc:sldMk cId="336091494" sldId="397"/>
            <ac:spMk id="12" creationId="{85CA7A07-928C-FB99-C0BB-D05A065D443E}"/>
          </ac:spMkLst>
        </pc:spChg>
        <pc:picChg chg="add mod">
          <ac:chgData name="Hutton, Whitney" userId="6fda1f9a-6c53-4de3-aaf0-4d6fc311d42f" providerId="ADAL" clId="{F305A9D3-AD35-4B11-90DA-7D3137E31CAC}" dt="2022-05-12T18:32:08.115" v="1311" actId="1076"/>
          <ac:picMkLst>
            <pc:docMk/>
            <pc:sldMk cId="336091494" sldId="397"/>
            <ac:picMk id="7" creationId="{6F044C17-285B-D582-BEC1-D0A26D883AAB}"/>
          </ac:picMkLst>
        </pc:picChg>
        <pc:picChg chg="del mod">
          <ac:chgData name="Hutton, Whitney" userId="6fda1f9a-6c53-4de3-aaf0-4d6fc311d42f" providerId="ADAL" clId="{F305A9D3-AD35-4B11-90DA-7D3137E31CAC}" dt="2022-05-12T18:23:45.759" v="1300" actId="478"/>
          <ac:picMkLst>
            <pc:docMk/>
            <pc:sldMk cId="336091494" sldId="397"/>
            <ac:picMk id="8" creationId="{20DFD867-C186-2FA9-2430-9F0074438338}"/>
          </ac:picMkLst>
        </pc:picChg>
        <pc:picChg chg="add mod">
          <ac:chgData name="Hutton, Whitney" userId="6fda1f9a-6c53-4de3-aaf0-4d6fc311d42f" providerId="ADAL" clId="{F305A9D3-AD35-4B11-90DA-7D3137E31CAC}" dt="2022-05-12T18:36:27.972" v="1567" actId="1076"/>
          <ac:picMkLst>
            <pc:docMk/>
            <pc:sldMk cId="336091494" sldId="397"/>
            <ac:picMk id="9" creationId="{FCCED058-6335-2CDC-60F4-DD153341F2ED}"/>
          </ac:picMkLst>
        </pc:picChg>
        <pc:picChg chg="del">
          <ac:chgData name="Hutton, Whitney" userId="6fda1f9a-6c53-4de3-aaf0-4d6fc311d42f" providerId="ADAL" clId="{F305A9D3-AD35-4B11-90DA-7D3137E31CAC}" dt="2022-05-12T18:23:47.726" v="1301" actId="478"/>
          <ac:picMkLst>
            <pc:docMk/>
            <pc:sldMk cId="336091494" sldId="397"/>
            <ac:picMk id="10" creationId="{CC8423B6-5746-E897-05B7-7C57ABE923F3}"/>
          </ac:picMkLst>
        </pc:picChg>
      </pc:sldChg>
      <pc:sldChg chg="addSp delSp modSp add mod ord">
        <pc:chgData name="Hutton, Whitney" userId="6fda1f9a-6c53-4de3-aaf0-4d6fc311d42f" providerId="ADAL" clId="{F305A9D3-AD35-4B11-90DA-7D3137E31CAC}" dt="2022-05-12T19:51:45.157" v="3857" actId="20577"/>
        <pc:sldMkLst>
          <pc:docMk/>
          <pc:sldMk cId="863836124" sldId="398"/>
        </pc:sldMkLst>
        <pc:spChg chg="mod">
          <ac:chgData name="Hutton, Whitney" userId="6fda1f9a-6c53-4de3-aaf0-4d6fc311d42f" providerId="ADAL" clId="{F305A9D3-AD35-4B11-90DA-7D3137E31CAC}" dt="2022-05-12T19:51:45.157" v="3857" actId="20577"/>
          <ac:spMkLst>
            <pc:docMk/>
            <pc:sldMk cId="863836124" sldId="398"/>
            <ac:spMk id="2" creationId="{1DB64000-D719-449A-A045-E0EDFBE16961}"/>
          </ac:spMkLst>
        </pc:spChg>
        <pc:spChg chg="mod">
          <ac:chgData name="Hutton, Whitney" userId="6fda1f9a-6c53-4de3-aaf0-4d6fc311d42f" providerId="ADAL" clId="{F305A9D3-AD35-4B11-90DA-7D3137E31CAC}" dt="2022-05-12T18:55:42.340" v="2141" actId="20577"/>
          <ac:spMkLst>
            <pc:docMk/>
            <pc:sldMk cId="863836124" sldId="398"/>
            <ac:spMk id="3" creationId="{66411557-AC37-40CD-A8DA-E1910BE58623}"/>
          </ac:spMkLst>
        </pc:spChg>
        <pc:picChg chg="del">
          <ac:chgData name="Hutton, Whitney" userId="6fda1f9a-6c53-4de3-aaf0-4d6fc311d42f" providerId="ADAL" clId="{F305A9D3-AD35-4B11-90DA-7D3137E31CAC}" dt="2022-05-12T19:26:03.715" v="3413" actId="21"/>
          <ac:picMkLst>
            <pc:docMk/>
            <pc:sldMk cId="863836124" sldId="398"/>
            <ac:picMk id="5" creationId="{7F4BF51D-36B9-4B62-8D94-086F5575800E}"/>
          </ac:picMkLst>
        </pc:picChg>
        <pc:picChg chg="add del mod">
          <ac:chgData name="Hutton, Whitney" userId="6fda1f9a-6c53-4de3-aaf0-4d6fc311d42f" providerId="ADAL" clId="{F305A9D3-AD35-4B11-90DA-7D3137E31CAC}" dt="2022-05-12T18:55:27.380" v="2097" actId="478"/>
          <ac:picMkLst>
            <pc:docMk/>
            <pc:sldMk cId="863836124" sldId="398"/>
            <ac:picMk id="6" creationId="{3C4B4F1A-6127-6219-A0E2-91C89FC039E4}"/>
          </ac:picMkLst>
        </pc:picChg>
      </pc:sldChg>
      <pc:sldChg chg="delSp modSp add mod ord">
        <pc:chgData name="Hutton, Whitney" userId="6fda1f9a-6c53-4de3-aaf0-4d6fc311d42f" providerId="ADAL" clId="{F305A9D3-AD35-4B11-90DA-7D3137E31CAC}" dt="2022-05-12T19:57:08.509" v="4036" actId="20577"/>
        <pc:sldMkLst>
          <pc:docMk/>
          <pc:sldMk cId="1497207784" sldId="399"/>
        </pc:sldMkLst>
        <pc:spChg chg="mod">
          <ac:chgData name="Hutton, Whitney" userId="6fda1f9a-6c53-4de3-aaf0-4d6fc311d42f" providerId="ADAL" clId="{F305A9D3-AD35-4B11-90DA-7D3137E31CAC}" dt="2022-05-12T19:57:08.509" v="4036" actId="20577"/>
          <ac:spMkLst>
            <pc:docMk/>
            <pc:sldMk cId="1497207784" sldId="399"/>
            <ac:spMk id="2" creationId="{1DB64000-D719-449A-A045-E0EDFBE16961}"/>
          </ac:spMkLst>
        </pc:spChg>
        <pc:spChg chg="mod">
          <ac:chgData name="Hutton, Whitney" userId="6fda1f9a-6c53-4de3-aaf0-4d6fc311d42f" providerId="ADAL" clId="{F305A9D3-AD35-4B11-90DA-7D3137E31CAC}" dt="2022-05-12T19:54:24.606" v="3912" actId="20577"/>
          <ac:spMkLst>
            <pc:docMk/>
            <pc:sldMk cId="1497207784" sldId="399"/>
            <ac:spMk id="3" creationId="{66411557-AC37-40CD-A8DA-E1910BE58623}"/>
          </ac:spMkLst>
        </pc:spChg>
        <pc:picChg chg="del">
          <ac:chgData name="Hutton, Whitney" userId="6fda1f9a-6c53-4de3-aaf0-4d6fc311d42f" providerId="ADAL" clId="{F305A9D3-AD35-4B11-90DA-7D3137E31CAC}" dt="2022-05-12T19:55:26.301" v="3994" actId="478"/>
          <ac:picMkLst>
            <pc:docMk/>
            <pc:sldMk cId="1497207784" sldId="399"/>
            <ac:picMk id="5" creationId="{7F4BF51D-36B9-4B62-8D94-086F5575800E}"/>
          </ac:picMkLst>
        </pc:picChg>
      </pc:sldChg>
      <pc:sldChg chg="addSp delSp modSp add mod ord">
        <pc:chgData name="Hutton, Whitney" userId="6fda1f9a-6c53-4de3-aaf0-4d6fc311d42f" providerId="ADAL" clId="{F305A9D3-AD35-4B11-90DA-7D3137E31CAC}" dt="2022-05-12T19:25:21.898" v="3412"/>
        <pc:sldMkLst>
          <pc:docMk/>
          <pc:sldMk cId="1566876570" sldId="400"/>
        </pc:sldMkLst>
        <pc:spChg chg="mod">
          <ac:chgData name="Hutton, Whitney" userId="6fda1f9a-6c53-4de3-aaf0-4d6fc311d42f" providerId="ADAL" clId="{F305A9D3-AD35-4B11-90DA-7D3137E31CAC}" dt="2022-05-12T19:17:50.516" v="2952" actId="20577"/>
          <ac:spMkLst>
            <pc:docMk/>
            <pc:sldMk cId="1566876570" sldId="400"/>
            <ac:spMk id="2" creationId="{1DB64000-D719-449A-A045-E0EDFBE16961}"/>
          </ac:spMkLst>
        </pc:spChg>
        <pc:spChg chg="mod">
          <ac:chgData name="Hutton, Whitney" userId="6fda1f9a-6c53-4de3-aaf0-4d6fc311d42f" providerId="ADAL" clId="{F305A9D3-AD35-4B11-90DA-7D3137E31CAC}" dt="2022-05-12T19:07:13.482" v="2928" actId="20577"/>
          <ac:spMkLst>
            <pc:docMk/>
            <pc:sldMk cId="1566876570" sldId="400"/>
            <ac:spMk id="3" creationId="{66411557-AC37-40CD-A8DA-E1910BE58623}"/>
          </ac:spMkLst>
        </pc:spChg>
        <pc:graphicFrameChg chg="add del mod modGraphic">
          <ac:chgData name="Hutton, Whitney" userId="6fda1f9a-6c53-4de3-aaf0-4d6fc311d42f" providerId="ADAL" clId="{F305A9D3-AD35-4B11-90DA-7D3137E31CAC}" dt="2022-05-12T19:03:19.046" v="2902" actId="21"/>
          <ac:graphicFrameMkLst>
            <pc:docMk/>
            <pc:sldMk cId="1566876570" sldId="400"/>
            <ac:graphicFrameMk id="4" creationId="{39E11526-0B2B-88A8-0CB1-72C1BD581A13}"/>
          </ac:graphicFrameMkLst>
        </pc:graphicFrameChg>
        <pc:graphicFrameChg chg="add del mod modGraphic">
          <ac:chgData name="Hutton, Whitney" userId="6fda1f9a-6c53-4de3-aaf0-4d6fc311d42f" providerId="ADAL" clId="{F305A9D3-AD35-4B11-90DA-7D3137E31CAC}" dt="2022-05-12T19:04:14.096" v="2907" actId="478"/>
          <ac:graphicFrameMkLst>
            <pc:docMk/>
            <pc:sldMk cId="1566876570" sldId="400"/>
            <ac:graphicFrameMk id="6" creationId="{2B78AF21-CDAA-AAE4-0A88-5AD003E96231}"/>
          </ac:graphicFrameMkLst>
        </pc:graphicFrameChg>
        <pc:graphicFrameChg chg="add del modGraphic">
          <ac:chgData name="Hutton, Whitney" userId="6fda1f9a-6c53-4de3-aaf0-4d6fc311d42f" providerId="ADAL" clId="{F305A9D3-AD35-4B11-90DA-7D3137E31CAC}" dt="2022-05-12T19:18:06.124" v="2957" actId="478"/>
          <ac:graphicFrameMkLst>
            <pc:docMk/>
            <pc:sldMk cId="1566876570" sldId="400"/>
            <ac:graphicFrameMk id="15" creationId="{7C639679-3323-E8B6-8A88-DD1D2364A856}"/>
          </ac:graphicFrameMkLst>
        </pc:graphicFrameChg>
        <pc:graphicFrameChg chg="add mod modGraphic">
          <ac:chgData name="Hutton, Whitney" userId="6fda1f9a-6c53-4de3-aaf0-4d6fc311d42f" providerId="ADAL" clId="{F305A9D3-AD35-4B11-90DA-7D3137E31CAC}" dt="2022-05-12T19:24:20.472" v="3407" actId="13926"/>
          <ac:graphicFrameMkLst>
            <pc:docMk/>
            <pc:sldMk cId="1566876570" sldId="400"/>
            <ac:graphicFrameMk id="16" creationId="{CFD7F119-D0F7-D2A9-11F0-B219DB119507}"/>
          </ac:graphicFrameMkLst>
        </pc:graphicFrameChg>
        <pc:picChg chg="del">
          <ac:chgData name="Hutton, Whitney" userId="6fda1f9a-6c53-4de3-aaf0-4d6fc311d42f" providerId="ADAL" clId="{F305A9D3-AD35-4B11-90DA-7D3137E31CAC}" dt="2022-05-12T19:07:06.422" v="2927" actId="478"/>
          <ac:picMkLst>
            <pc:docMk/>
            <pc:sldMk cId="1566876570" sldId="400"/>
            <ac:picMk id="5" creationId="{7F4BF51D-36B9-4B62-8D94-086F5575800E}"/>
          </ac:picMkLst>
        </pc:picChg>
        <pc:picChg chg="add del mod">
          <ac:chgData name="Hutton, Whitney" userId="6fda1f9a-6c53-4de3-aaf0-4d6fc311d42f" providerId="ADAL" clId="{F305A9D3-AD35-4B11-90DA-7D3137E31CAC}" dt="2022-05-12T19:05:29.997" v="2915" actId="478"/>
          <ac:picMkLst>
            <pc:docMk/>
            <pc:sldMk cId="1566876570" sldId="400"/>
            <ac:picMk id="8" creationId="{0F149B1E-57C3-3AC6-79E3-2941EEB7166B}"/>
          </ac:picMkLst>
        </pc:picChg>
        <pc:picChg chg="add del mod">
          <ac:chgData name="Hutton, Whitney" userId="6fda1f9a-6c53-4de3-aaf0-4d6fc311d42f" providerId="ADAL" clId="{F305A9D3-AD35-4B11-90DA-7D3137E31CAC}" dt="2022-05-12T19:05:25.550" v="2914" actId="478"/>
          <ac:picMkLst>
            <pc:docMk/>
            <pc:sldMk cId="1566876570" sldId="400"/>
            <ac:picMk id="10" creationId="{51E34FFA-6419-D433-2141-D7D36256023B}"/>
          </ac:picMkLst>
        </pc:picChg>
        <pc:picChg chg="add del mod">
          <ac:chgData name="Hutton, Whitney" userId="6fda1f9a-6c53-4de3-aaf0-4d6fc311d42f" providerId="ADAL" clId="{F305A9D3-AD35-4B11-90DA-7D3137E31CAC}" dt="2022-05-12T19:07:15.925" v="2929" actId="478"/>
          <ac:picMkLst>
            <pc:docMk/>
            <pc:sldMk cId="1566876570" sldId="400"/>
            <ac:picMk id="12" creationId="{D941CE7A-8A05-83A5-0C5C-AA20F046EFA8}"/>
          </ac:picMkLst>
        </pc:picChg>
        <pc:picChg chg="add del mod">
          <ac:chgData name="Hutton, Whitney" userId="6fda1f9a-6c53-4de3-aaf0-4d6fc311d42f" providerId="ADAL" clId="{F305A9D3-AD35-4B11-90DA-7D3137E31CAC}" dt="2022-05-12T19:07:00.212" v="2925" actId="478"/>
          <ac:picMkLst>
            <pc:docMk/>
            <pc:sldMk cId="1566876570" sldId="400"/>
            <ac:picMk id="14" creationId="{9DB31810-D439-16DB-BA93-5877159B52C8}"/>
          </ac:picMkLst>
        </pc:picChg>
      </pc:sldChg>
    </pc:docChg>
  </pc:docChgLst>
  <pc:docChgLst>
    <pc:chgData name="Ahlstrand, Melissa" userId="S::ahlstrand_m@cde.state.co.us::bad13797-8c92-4cbd-9df0-e50737c49789" providerId="AD" clId="Web-{1FDDE665-CA86-4CFC-8865-44AF247126D5}"/>
    <pc:docChg chg="addSld delSld modSld sldOrd">
      <pc:chgData name="Ahlstrand, Melissa" userId="S::ahlstrand_m@cde.state.co.us::bad13797-8c92-4cbd-9df0-e50737c49789" providerId="AD" clId="Web-{1FDDE665-CA86-4CFC-8865-44AF247126D5}" dt="2021-12-13T21:49:17.485" v="64" actId="20577"/>
      <pc:docMkLst>
        <pc:docMk/>
      </pc:docMkLst>
      <pc:sldChg chg="modSp del">
        <pc:chgData name="Ahlstrand, Melissa" userId="S::ahlstrand_m@cde.state.co.us::bad13797-8c92-4cbd-9df0-e50737c49789" providerId="AD" clId="Web-{1FDDE665-CA86-4CFC-8865-44AF247126D5}" dt="2021-12-13T21:44:06.058" v="35"/>
        <pc:sldMkLst>
          <pc:docMk/>
          <pc:sldMk cId="2622015721" sldId="316"/>
        </pc:sldMkLst>
        <pc:spChg chg="mod">
          <ac:chgData name="Ahlstrand, Melissa" userId="S::ahlstrand_m@cde.state.co.us::bad13797-8c92-4cbd-9df0-e50737c49789" providerId="AD" clId="Web-{1FDDE665-CA86-4CFC-8865-44AF247126D5}" dt="2021-12-13T21:42:24.182" v="6" actId="20577"/>
          <ac:spMkLst>
            <pc:docMk/>
            <pc:sldMk cId="2622015721" sldId="316"/>
            <ac:spMk id="2" creationId="{C460E217-A814-4DE2-B5D3-C83695EB3DD2}"/>
          </ac:spMkLst>
        </pc:spChg>
      </pc:sldChg>
      <pc:sldChg chg="modSp">
        <pc:chgData name="Ahlstrand, Melissa" userId="S::ahlstrand_m@cde.state.co.us::bad13797-8c92-4cbd-9df0-e50737c49789" providerId="AD" clId="Web-{1FDDE665-CA86-4CFC-8865-44AF247126D5}" dt="2021-12-13T21:45:30.263" v="43" actId="20577"/>
        <pc:sldMkLst>
          <pc:docMk/>
          <pc:sldMk cId="2710111151" sldId="341"/>
        </pc:sldMkLst>
        <pc:spChg chg="mod">
          <ac:chgData name="Ahlstrand, Melissa" userId="S::ahlstrand_m@cde.state.co.us::bad13797-8c92-4cbd-9df0-e50737c49789" providerId="AD" clId="Web-{1FDDE665-CA86-4CFC-8865-44AF247126D5}" dt="2021-12-13T21:45:30.263" v="43" actId="20577"/>
          <ac:spMkLst>
            <pc:docMk/>
            <pc:sldMk cId="2710111151" sldId="341"/>
            <ac:spMk id="3" creationId="{66411557-AC37-40CD-A8DA-E1910BE58623}"/>
          </ac:spMkLst>
        </pc:spChg>
      </pc:sldChg>
      <pc:sldChg chg="modSp">
        <pc:chgData name="Ahlstrand, Melissa" userId="S::ahlstrand_m@cde.state.co.us::bad13797-8c92-4cbd-9df0-e50737c49789" providerId="AD" clId="Web-{1FDDE665-CA86-4CFC-8865-44AF247126D5}" dt="2021-12-13T21:44:48.950" v="38" actId="14100"/>
        <pc:sldMkLst>
          <pc:docMk/>
          <pc:sldMk cId="913968163" sldId="342"/>
        </pc:sldMkLst>
        <pc:spChg chg="mod">
          <ac:chgData name="Ahlstrand, Melissa" userId="S::ahlstrand_m@cde.state.co.us::bad13797-8c92-4cbd-9df0-e50737c49789" providerId="AD" clId="Web-{1FDDE665-CA86-4CFC-8865-44AF247126D5}" dt="2021-12-13T21:44:48.950" v="38" actId="14100"/>
          <ac:spMkLst>
            <pc:docMk/>
            <pc:sldMk cId="913968163" sldId="342"/>
            <ac:spMk id="3" creationId="{66411557-AC37-40CD-A8DA-E1910BE58623}"/>
          </ac:spMkLst>
        </pc:spChg>
      </pc:sldChg>
      <pc:sldChg chg="modSp">
        <pc:chgData name="Ahlstrand, Melissa" userId="S::ahlstrand_m@cde.state.co.us::bad13797-8c92-4cbd-9df0-e50737c49789" providerId="AD" clId="Web-{1FDDE665-CA86-4CFC-8865-44AF247126D5}" dt="2021-12-13T21:45:55.794" v="45" actId="20577"/>
        <pc:sldMkLst>
          <pc:docMk/>
          <pc:sldMk cId="833731643" sldId="343"/>
        </pc:sldMkLst>
        <pc:spChg chg="mod">
          <ac:chgData name="Ahlstrand, Melissa" userId="S::ahlstrand_m@cde.state.co.us::bad13797-8c92-4cbd-9df0-e50737c49789" providerId="AD" clId="Web-{1FDDE665-CA86-4CFC-8865-44AF247126D5}" dt="2021-12-13T21:45:55.794" v="45" actId="20577"/>
          <ac:spMkLst>
            <pc:docMk/>
            <pc:sldMk cId="833731643" sldId="343"/>
            <ac:spMk id="3" creationId="{66411557-AC37-40CD-A8DA-E1910BE58623}"/>
          </ac:spMkLst>
        </pc:spChg>
      </pc:sldChg>
      <pc:sldChg chg="modSp">
        <pc:chgData name="Ahlstrand, Melissa" userId="S::ahlstrand_m@cde.state.co.us::bad13797-8c92-4cbd-9df0-e50737c49789" providerId="AD" clId="Web-{1FDDE665-CA86-4CFC-8865-44AF247126D5}" dt="2021-12-13T21:46:16.482" v="47" actId="20577"/>
        <pc:sldMkLst>
          <pc:docMk/>
          <pc:sldMk cId="3369300930" sldId="344"/>
        </pc:sldMkLst>
        <pc:spChg chg="mod">
          <ac:chgData name="Ahlstrand, Melissa" userId="S::ahlstrand_m@cde.state.co.us::bad13797-8c92-4cbd-9df0-e50737c49789" providerId="AD" clId="Web-{1FDDE665-CA86-4CFC-8865-44AF247126D5}" dt="2021-12-13T21:46:16.482" v="47" actId="20577"/>
          <ac:spMkLst>
            <pc:docMk/>
            <pc:sldMk cId="3369300930" sldId="344"/>
            <ac:spMk id="3" creationId="{66411557-AC37-40CD-A8DA-E1910BE58623}"/>
          </ac:spMkLst>
        </pc:spChg>
      </pc:sldChg>
      <pc:sldChg chg="modSp">
        <pc:chgData name="Ahlstrand, Melissa" userId="S::ahlstrand_m@cde.state.co.us::bad13797-8c92-4cbd-9df0-e50737c49789" providerId="AD" clId="Web-{1FDDE665-CA86-4CFC-8865-44AF247126D5}" dt="2021-12-13T21:46:42.389" v="50" actId="14100"/>
        <pc:sldMkLst>
          <pc:docMk/>
          <pc:sldMk cId="2833243991" sldId="345"/>
        </pc:sldMkLst>
        <pc:spChg chg="mod">
          <ac:chgData name="Ahlstrand, Melissa" userId="S::ahlstrand_m@cde.state.co.us::bad13797-8c92-4cbd-9df0-e50737c49789" providerId="AD" clId="Web-{1FDDE665-CA86-4CFC-8865-44AF247126D5}" dt="2021-12-13T21:46:42.389" v="50" actId="14100"/>
          <ac:spMkLst>
            <pc:docMk/>
            <pc:sldMk cId="2833243991" sldId="345"/>
            <ac:spMk id="3" creationId="{66411557-AC37-40CD-A8DA-E1910BE58623}"/>
          </ac:spMkLst>
        </pc:spChg>
      </pc:sldChg>
      <pc:sldChg chg="modSp">
        <pc:chgData name="Ahlstrand, Melissa" userId="S::ahlstrand_m@cde.state.co.us::bad13797-8c92-4cbd-9df0-e50737c49789" providerId="AD" clId="Web-{1FDDE665-CA86-4CFC-8865-44AF247126D5}" dt="2021-12-13T21:47:12.998" v="53" actId="14100"/>
        <pc:sldMkLst>
          <pc:docMk/>
          <pc:sldMk cId="1586489339" sldId="346"/>
        </pc:sldMkLst>
        <pc:spChg chg="mod">
          <ac:chgData name="Ahlstrand, Melissa" userId="S::ahlstrand_m@cde.state.co.us::bad13797-8c92-4cbd-9df0-e50737c49789" providerId="AD" clId="Web-{1FDDE665-CA86-4CFC-8865-44AF247126D5}" dt="2021-12-13T21:47:12.998" v="53" actId="14100"/>
          <ac:spMkLst>
            <pc:docMk/>
            <pc:sldMk cId="1586489339" sldId="346"/>
            <ac:spMk id="3" creationId="{66411557-AC37-40CD-A8DA-E1910BE58623}"/>
          </ac:spMkLst>
        </pc:spChg>
      </pc:sldChg>
      <pc:sldChg chg="modSp">
        <pc:chgData name="Ahlstrand, Melissa" userId="S::ahlstrand_m@cde.state.co.us::bad13797-8c92-4cbd-9df0-e50737c49789" providerId="AD" clId="Web-{1FDDE665-CA86-4CFC-8865-44AF247126D5}" dt="2021-12-13T21:47:35.061" v="55" actId="20577"/>
        <pc:sldMkLst>
          <pc:docMk/>
          <pc:sldMk cId="3106784245" sldId="347"/>
        </pc:sldMkLst>
        <pc:spChg chg="mod">
          <ac:chgData name="Ahlstrand, Melissa" userId="S::ahlstrand_m@cde.state.co.us::bad13797-8c92-4cbd-9df0-e50737c49789" providerId="AD" clId="Web-{1FDDE665-CA86-4CFC-8865-44AF247126D5}" dt="2021-12-13T21:47:35.061" v="55" actId="20577"/>
          <ac:spMkLst>
            <pc:docMk/>
            <pc:sldMk cId="3106784245" sldId="347"/>
            <ac:spMk id="3" creationId="{44D180DE-1185-4F63-B874-71283EE9C8BC}"/>
          </ac:spMkLst>
        </pc:spChg>
      </pc:sldChg>
      <pc:sldChg chg="modSp">
        <pc:chgData name="Ahlstrand, Melissa" userId="S::ahlstrand_m@cde.state.co.us::bad13797-8c92-4cbd-9df0-e50737c49789" providerId="AD" clId="Web-{1FDDE665-CA86-4CFC-8865-44AF247126D5}" dt="2021-12-13T21:48:01.687" v="57" actId="20577"/>
        <pc:sldMkLst>
          <pc:docMk/>
          <pc:sldMk cId="23346714" sldId="348"/>
        </pc:sldMkLst>
        <pc:spChg chg="mod">
          <ac:chgData name="Ahlstrand, Melissa" userId="S::ahlstrand_m@cde.state.co.us::bad13797-8c92-4cbd-9df0-e50737c49789" providerId="AD" clId="Web-{1FDDE665-CA86-4CFC-8865-44AF247126D5}" dt="2021-12-13T21:48:01.687" v="57" actId="20577"/>
          <ac:spMkLst>
            <pc:docMk/>
            <pc:sldMk cId="23346714" sldId="348"/>
            <ac:spMk id="3" creationId="{44D180DE-1185-4F63-B874-71283EE9C8BC}"/>
          </ac:spMkLst>
        </pc:spChg>
      </pc:sldChg>
      <pc:sldChg chg="modSp">
        <pc:chgData name="Ahlstrand, Melissa" userId="S::ahlstrand_m@cde.state.co.us::bad13797-8c92-4cbd-9df0-e50737c49789" providerId="AD" clId="Web-{1FDDE665-CA86-4CFC-8865-44AF247126D5}" dt="2021-12-13T21:48:29.718" v="60" actId="20577"/>
        <pc:sldMkLst>
          <pc:docMk/>
          <pc:sldMk cId="2301464896" sldId="352"/>
        </pc:sldMkLst>
        <pc:spChg chg="mod">
          <ac:chgData name="Ahlstrand, Melissa" userId="S::ahlstrand_m@cde.state.co.us::bad13797-8c92-4cbd-9df0-e50737c49789" providerId="AD" clId="Web-{1FDDE665-CA86-4CFC-8865-44AF247126D5}" dt="2021-12-13T21:48:29.718" v="60" actId="20577"/>
          <ac:spMkLst>
            <pc:docMk/>
            <pc:sldMk cId="2301464896" sldId="352"/>
            <ac:spMk id="3" creationId="{44D180DE-1185-4F63-B874-71283EE9C8BC}"/>
          </ac:spMkLst>
        </pc:spChg>
      </pc:sldChg>
      <pc:sldChg chg="modSp">
        <pc:chgData name="Ahlstrand, Melissa" userId="S::ahlstrand_m@cde.state.co.us::bad13797-8c92-4cbd-9df0-e50737c49789" providerId="AD" clId="Web-{1FDDE665-CA86-4CFC-8865-44AF247126D5}" dt="2021-12-13T21:48:53.922" v="62" actId="20577"/>
        <pc:sldMkLst>
          <pc:docMk/>
          <pc:sldMk cId="3013044608" sldId="353"/>
        </pc:sldMkLst>
        <pc:spChg chg="mod">
          <ac:chgData name="Ahlstrand, Melissa" userId="S::ahlstrand_m@cde.state.co.us::bad13797-8c92-4cbd-9df0-e50737c49789" providerId="AD" clId="Web-{1FDDE665-CA86-4CFC-8865-44AF247126D5}" dt="2021-12-13T21:48:53.922" v="62" actId="20577"/>
          <ac:spMkLst>
            <pc:docMk/>
            <pc:sldMk cId="3013044608" sldId="353"/>
            <ac:spMk id="3" creationId="{44D180DE-1185-4F63-B874-71283EE9C8BC}"/>
          </ac:spMkLst>
        </pc:spChg>
      </pc:sldChg>
      <pc:sldChg chg="modSp">
        <pc:chgData name="Ahlstrand, Melissa" userId="S::ahlstrand_m@cde.state.co.us::bad13797-8c92-4cbd-9df0-e50737c49789" providerId="AD" clId="Web-{1FDDE665-CA86-4CFC-8865-44AF247126D5}" dt="2021-12-13T21:45:24.934" v="42" actId="20577"/>
        <pc:sldMkLst>
          <pc:docMk/>
          <pc:sldMk cId="1071411398" sldId="354"/>
        </pc:sldMkLst>
        <pc:spChg chg="mod">
          <ac:chgData name="Ahlstrand, Melissa" userId="S::ahlstrand_m@cde.state.co.us::bad13797-8c92-4cbd-9df0-e50737c49789" providerId="AD" clId="Web-{1FDDE665-CA86-4CFC-8865-44AF247126D5}" dt="2021-12-13T21:45:24.934" v="42" actId="20577"/>
          <ac:spMkLst>
            <pc:docMk/>
            <pc:sldMk cId="1071411398" sldId="354"/>
            <ac:spMk id="1012" creationId="{00000000-0000-0000-0000-000000000000}"/>
          </ac:spMkLst>
        </pc:spChg>
      </pc:sldChg>
      <pc:sldChg chg="modSp">
        <pc:chgData name="Ahlstrand, Melissa" userId="S::ahlstrand_m@cde.state.co.us::bad13797-8c92-4cbd-9df0-e50737c49789" providerId="AD" clId="Web-{1FDDE665-CA86-4CFC-8865-44AF247126D5}" dt="2021-12-13T21:49:17.485" v="64" actId="20577"/>
        <pc:sldMkLst>
          <pc:docMk/>
          <pc:sldMk cId="3930082385" sldId="355"/>
        </pc:sldMkLst>
        <pc:spChg chg="mod">
          <ac:chgData name="Ahlstrand, Melissa" userId="S::ahlstrand_m@cde.state.co.us::bad13797-8c92-4cbd-9df0-e50737c49789" providerId="AD" clId="Web-{1FDDE665-CA86-4CFC-8865-44AF247126D5}" dt="2021-12-13T21:49:17.485" v="64" actId="20577"/>
          <ac:spMkLst>
            <pc:docMk/>
            <pc:sldMk cId="3930082385" sldId="355"/>
            <ac:spMk id="3" creationId="{44D180DE-1185-4F63-B874-71283EE9C8BC}"/>
          </ac:spMkLst>
        </pc:spChg>
      </pc:sldChg>
      <pc:sldChg chg="modSp add ord replId">
        <pc:chgData name="Ahlstrand, Melissa" userId="S::ahlstrand_m@cde.state.co.us::bad13797-8c92-4cbd-9df0-e50737c49789" providerId="AD" clId="Web-{1FDDE665-CA86-4CFC-8865-44AF247126D5}" dt="2021-12-13T21:44:03.715" v="34" actId="20577"/>
        <pc:sldMkLst>
          <pc:docMk/>
          <pc:sldMk cId="1652050080" sldId="358"/>
        </pc:sldMkLst>
        <pc:spChg chg="mod">
          <ac:chgData name="Ahlstrand, Melissa" userId="S::ahlstrand_m@cde.state.co.us::bad13797-8c92-4cbd-9df0-e50737c49789" providerId="AD" clId="Web-{1FDDE665-CA86-4CFC-8865-44AF247126D5}" dt="2021-12-13T21:43:12.542" v="31" actId="20577"/>
          <ac:spMkLst>
            <pc:docMk/>
            <pc:sldMk cId="1652050080" sldId="358"/>
            <ac:spMk id="2" creationId="{C460E217-A814-4DE2-B5D3-C83695EB3DD2}"/>
          </ac:spMkLst>
        </pc:spChg>
        <pc:spChg chg="mod">
          <ac:chgData name="Ahlstrand, Melissa" userId="S::ahlstrand_m@cde.state.co.us::bad13797-8c92-4cbd-9df0-e50737c49789" providerId="AD" clId="Web-{1FDDE665-CA86-4CFC-8865-44AF247126D5}" dt="2021-12-13T21:44:03.715" v="34" actId="20577"/>
          <ac:spMkLst>
            <pc:docMk/>
            <pc:sldMk cId="1652050080" sldId="358"/>
            <ac:spMk id="3" creationId="{E8AFC99F-037C-409D-B07B-CB1AD7628CFE}"/>
          </ac:spMkLst>
        </pc:spChg>
      </pc:sldChg>
    </pc:docChg>
  </pc:docChgLst>
  <pc:docChgLst>
    <pc:chgData name="Pembroke, Gionna" userId="S::pembroke_g@cde.state.co.us::98c66ec8-5ee1-46fd-8e58-15c5d69d8816" providerId="AD" clId="Web-{2201DD3E-6BA7-8FBE-789A-C371ED15BE66}"/>
    <pc:docChg chg="modSld">
      <pc:chgData name="Pembroke, Gionna" userId="S::pembroke_g@cde.state.co.us::98c66ec8-5ee1-46fd-8e58-15c5d69d8816" providerId="AD" clId="Web-{2201DD3E-6BA7-8FBE-789A-C371ED15BE66}" dt="2022-02-10T22:27:29.392" v="1" actId="20577"/>
      <pc:docMkLst>
        <pc:docMk/>
      </pc:docMkLst>
      <pc:sldChg chg="modSp">
        <pc:chgData name="Pembroke, Gionna" userId="S::pembroke_g@cde.state.co.us::98c66ec8-5ee1-46fd-8e58-15c5d69d8816" providerId="AD" clId="Web-{2201DD3E-6BA7-8FBE-789A-C371ED15BE66}" dt="2022-02-10T22:27:29.392" v="1" actId="20577"/>
        <pc:sldMkLst>
          <pc:docMk/>
          <pc:sldMk cId="3106784245" sldId="347"/>
        </pc:sldMkLst>
        <pc:spChg chg="mod">
          <ac:chgData name="Pembroke, Gionna" userId="S::pembroke_g@cde.state.co.us::98c66ec8-5ee1-46fd-8e58-15c5d69d8816" providerId="AD" clId="Web-{2201DD3E-6BA7-8FBE-789A-C371ED15BE66}" dt="2022-02-10T22:27:29.392" v="1" actId="20577"/>
          <ac:spMkLst>
            <pc:docMk/>
            <pc:sldMk cId="3106784245" sldId="347"/>
            <ac:spMk id="3" creationId="{44D180DE-1185-4F63-B874-71283EE9C8BC}"/>
          </ac:spMkLst>
        </pc:spChg>
      </pc:sldChg>
    </pc:docChg>
  </pc:docChgLst>
  <pc:docChgLst>
    <pc:chgData name="Gallanos, Anji" userId="S::gallanos_a@cde.state.co.us::4d128220-92a3-4260-a06e-ed3ba39a2806" providerId="AD" clId="Web-{45F993E7-E682-9330-688E-2B223BE3C0D5}"/>
    <pc:docChg chg="mod">
      <pc:chgData name="Gallanos, Anji" userId="S::gallanos_a@cde.state.co.us::4d128220-92a3-4260-a06e-ed3ba39a2806" providerId="AD" clId="Web-{45F993E7-E682-9330-688E-2B223BE3C0D5}" dt="2021-11-15T21:12:39.360" v="1"/>
      <pc:docMkLst>
        <pc:docMk/>
      </pc:docMkLst>
      <pc:sldChg chg="modCm">
        <pc:chgData name="Gallanos, Anji" userId="S::gallanos_a@cde.state.co.us::4d128220-92a3-4260-a06e-ed3ba39a2806" providerId="AD" clId="Web-{45F993E7-E682-9330-688E-2B223BE3C0D5}" dt="2021-11-15T21:12:39.360" v="1"/>
        <pc:sldMkLst>
          <pc:docMk/>
          <pc:sldMk cId="4094590618" sldId="299"/>
        </pc:sldMkLst>
      </pc:sldChg>
    </pc:docChg>
  </pc:docChgLst>
  <pc:docChgLst>
    <pc:chgData name="Cobb, Floyd" userId="S::cobb_f@cde.state.co.us::3c9a54ab-d20d-4270-b98a-4bc6512471ef" providerId="AD" clId="Web-{FA4EDD9F-8F68-4083-8F18-79EAB79504F2}"/>
    <pc:docChg chg="mod">
      <pc:chgData name="Cobb, Floyd" userId="S::cobb_f@cde.state.co.us::3c9a54ab-d20d-4270-b98a-4bc6512471ef" providerId="AD" clId="Web-{FA4EDD9F-8F68-4083-8F18-79EAB79504F2}" dt="2021-12-07T16:53:47.164" v="1"/>
      <pc:docMkLst>
        <pc:docMk/>
      </pc:docMkLst>
      <pc:sldChg chg="modCm">
        <pc:chgData name="Cobb, Floyd" userId="S::cobb_f@cde.state.co.us::3c9a54ab-d20d-4270-b98a-4bc6512471ef" providerId="AD" clId="Web-{FA4EDD9F-8F68-4083-8F18-79EAB79504F2}" dt="2021-12-07T16:53:47.164" v="1"/>
        <pc:sldMkLst>
          <pc:docMk/>
          <pc:sldMk cId="1649999938" sldId="324"/>
        </pc:sldMkLst>
      </pc:sldChg>
    </pc:docChg>
  </pc:docChgLst>
  <pc:docChgLst>
    <pc:chgData name="Ahlstrand, Melissa" userId="S::ahlstrand_m@cde.state.co.us::bad13797-8c92-4cbd-9df0-e50737c49789" providerId="AD" clId="Web-{D695E623-776E-4F26-AADE-D662096BB0C4}"/>
    <pc:docChg chg="modSld">
      <pc:chgData name="Ahlstrand, Melissa" userId="S::ahlstrand_m@cde.state.co.us::bad13797-8c92-4cbd-9df0-e50737c49789" providerId="AD" clId="Web-{D695E623-776E-4F26-AADE-D662096BB0C4}" dt="2021-09-27T17:12:54.563" v="1" actId="20577"/>
      <pc:docMkLst>
        <pc:docMk/>
      </pc:docMkLst>
      <pc:sldChg chg="modSp">
        <pc:chgData name="Ahlstrand, Melissa" userId="S::ahlstrand_m@cde.state.co.us::bad13797-8c92-4cbd-9df0-e50737c49789" providerId="AD" clId="Web-{D695E623-776E-4F26-AADE-D662096BB0C4}" dt="2021-09-27T17:12:54.563" v="1" actId="20577"/>
        <pc:sldMkLst>
          <pc:docMk/>
          <pc:sldMk cId="0" sldId="263"/>
        </pc:sldMkLst>
        <pc:spChg chg="mod">
          <ac:chgData name="Ahlstrand, Melissa" userId="S::ahlstrand_m@cde.state.co.us::bad13797-8c92-4cbd-9df0-e50737c49789" providerId="AD" clId="Web-{D695E623-776E-4F26-AADE-D662096BB0C4}" dt="2021-09-27T17:12:54.563" v="1" actId="20577"/>
          <ac:spMkLst>
            <pc:docMk/>
            <pc:sldMk cId="0" sldId="263"/>
            <ac:spMk id="568" creationId="{00000000-0000-0000-0000-000000000000}"/>
          </ac:spMkLst>
        </pc:spChg>
      </pc:sldChg>
    </pc:docChg>
  </pc:docChgLst>
  <pc:docChgLst>
    <pc:chgData name="Gallanos, Anji" userId="S::gallanos_a@cde.state.co.us::4d128220-92a3-4260-a06e-ed3ba39a2806" providerId="AD" clId="Web-{71013324-87A0-3332-A2E7-44E13A2996A9}"/>
    <pc:docChg chg="">
      <pc:chgData name="Gallanos, Anji" userId="S::gallanos_a@cde.state.co.us::4d128220-92a3-4260-a06e-ed3ba39a2806" providerId="AD" clId="Web-{71013324-87A0-3332-A2E7-44E13A2996A9}" dt="2021-11-29T15:19:22.560" v="0"/>
      <pc:docMkLst>
        <pc:docMk/>
      </pc:docMkLst>
      <pc:sldChg chg="modCm">
        <pc:chgData name="Gallanos, Anji" userId="S::gallanos_a@cde.state.co.us::4d128220-92a3-4260-a06e-ed3ba39a2806" providerId="AD" clId="Web-{71013324-87A0-3332-A2E7-44E13A2996A9}" dt="2021-11-29T15:19:22.560" v="0"/>
        <pc:sldMkLst>
          <pc:docMk/>
          <pc:sldMk cId="2833243991" sldId="345"/>
        </pc:sldMkLst>
      </pc:sldChg>
    </pc:docChg>
  </pc:docChgLst>
  <pc:docChgLst>
    <pc:chgData name="Hutton, Whitney" userId="S::hutton_w@cde.state.co.us::6fda1f9a-6c53-4de3-aaf0-4d6fc311d42f" providerId="AD" clId="Web-{EEA862D0-531C-9AAE-CED0-4880B7A55312}"/>
    <pc:docChg chg="addSld delSld modSld">
      <pc:chgData name="Hutton, Whitney" userId="S::hutton_w@cde.state.co.us::6fda1f9a-6c53-4de3-aaf0-4d6fc311d42f" providerId="AD" clId="Web-{EEA862D0-531C-9AAE-CED0-4880B7A55312}" dt="2022-02-16T21:16:47.976" v="25"/>
      <pc:docMkLst>
        <pc:docMk/>
      </pc:docMkLst>
      <pc:sldChg chg="del">
        <pc:chgData name="Hutton, Whitney" userId="S::hutton_w@cde.state.co.us::6fda1f9a-6c53-4de3-aaf0-4d6fc311d42f" providerId="AD" clId="Web-{EEA862D0-531C-9AAE-CED0-4880B7A55312}" dt="2022-02-16T21:16:47.976" v="25"/>
        <pc:sldMkLst>
          <pc:docMk/>
          <pc:sldMk cId="2086219701" sldId="367"/>
        </pc:sldMkLst>
      </pc:sldChg>
      <pc:sldChg chg="modSp">
        <pc:chgData name="Hutton, Whitney" userId="S::hutton_w@cde.state.co.us::6fda1f9a-6c53-4de3-aaf0-4d6fc311d42f" providerId="AD" clId="Web-{EEA862D0-531C-9AAE-CED0-4880B7A55312}" dt="2022-02-16T21:10:49.111" v="3" actId="20577"/>
        <pc:sldMkLst>
          <pc:docMk/>
          <pc:sldMk cId="3758308758" sldId="376"/>
        </pc:sldMkLst>
        <pc:spChg chg="mod">
          <ac:chgData name="Hutton, Whitney" userId="S::hutton_w@cde.state.co.us::6fda1f9a-6c53-4de3-aaf0-4d6fc311d42f" providerId="AD" clId="Web-{EEA862D0-531C-9AAE-CED0-4880B7A55312}" dt="2022-02-16T21:10:49.111" v="3" actId="20577"/>
          <ac:spMkLst>
            <pc:docMk/>
            <pc:sldMk cId="3758308758" sldId="376"/>
            <ac:spMk id="7" creationId="{EE41346A-B52B-4558-8702-3A2D7110E64E}"/>
          </ac:spMkLst>
        </pc:spChg>
      </pc:sldChg>
      <pc:sldChg chg="addSp delSp modSp add replId">
        <pc:chgData name="Hutton, Whitney" userId="S::hutton_w@cde.state.co.us::6fda1f9a-6c53-4de3-aaf0-4d6fc311d42f" providerId="AD" clId="Web-{EEA862D0-531C-9AAE-CED0-4880B7A55312}" dt="2022-02-16T21:16:40.742" v="24" actId="1076"/>
        <pc:sldMkLst>
          <pc:docMk/>
          <pc:sldMk cId="3071945422" sldId="389"/>
        </pc:sldMkLst>
        <pc:spChg chg="del mod">
          <ac:chgData name="Hutton, Whitney" userId="S::hutton_w@cde.state.co.us::6fda1f9a-6c53-4de3-aaf0-4d6fc311d42f" providerId="AD" clId="Web-{EEA862D0-531C-9AAE-CED0-4880B7A55312}" dt="2022-02-16T21:15:42.288" v="15"/>
          <ac:spMkLst>
            <pc:docMk/>
            <pc:sldMk cId="3071945422" sldId="389"/>
            <ac:spMk id="2" creationId="{1DB64000-D719-449A-A045-E0EDFBE16961}"/>
          </ac:spMkLst>
        </pc:spChg>
        <pc:spChg chg="mod">
          <ac:chgData name="Hutton, Whitney" userId="S::hutton_w@cde.state.co.us::6fda1f9a-6c53-4de3-aaf0-4d6fc311d42f" providerId="AD" clId="Web-{EEA862D0-531C-9AAE-CED0-4880B7A55312}" dt="2022-02-16T21:13:51.473" v="8" actId="20577"/>
          <ac:spMkLst>
            <pc:docMk/>
            <pc:sldMk cId="3071945422" sldId="389"/>
            <ac:spMk id="3" creationId="{66411557-AC37-40CD-A8DA-E1910BE58623}"/>
          </ac:spMkLst>
        </pc:spChg>
        <pc:spChg chg="add del mod">
          <ac:chgData name="Hutton, Whitney" userId="S::hutton_w@cde.state.co.us::6fda1f9a-6c53-4de3-aaf0-4d6fc311d42f" providerId="AD" clId="Web-{EEA862D0-531C-9AAE-CED0-4880B7A55312}" dt="2022-02-16T21:15:58.147" v="18"/>
          <ac:spMkLst>
            <pc:docMk/>
            <pc:sldMk cId="3071945422" sldId="389"/>
            <ac:spMk id="5" creationId="{740CBF4F-4596-4FC5-AB3D-932C3FB5788A}"/>
          </ac:spMkLst>
        </pc:spChg>
        <pc:spChg chg="add del">
          <ac:chgData name="Hutton, Whitney" userId="S::hutton_w@cde.state.co.us::6fda1f9a-6c53-4de3-aaf0-4d6fc311d42f" providerId="AD" clId="Web-{EEA862D0-531C-9AAE-CED0-4880B7A55312}" dt="2022-02-16T21:15:47.225" v="17"/>
          <ac:spMkLst>
            <pc:docMk/>
            <pc:sldMk cId="3071945422" sldId="389"/>
            <ac:spMk id="7" creationId="{9EB2EDC9-E0B1-4E62-A228-7D87FC8258C0}"/>
          </ac:spMkLst>
        </pc:spChg>
        <pc:spChg chg="add mod">
          <ac:chgData name="Hutton, Whitney" userId="S::hutton_w@cde.state.co.us::6fda1f9a-6c53-4de3-aaf0-4d6fc311d42f" providerId="AD" clId="Web-{EEA862D0-531C-9AAE-CED0-4880B7A55312}" dt="2022-02-16T21:16:10.226" v="19"/>
          <ac:spMkLst>
            <pc:docMk/>
            <pc:sldMk cId="3071945422" sldId="389"/>
            <ac:spMk id="9" creationId="{DAEBBA91-EFAE-484D-94B9-6F65C0F1EBDF}"/>
          </ac:spMkLst>
        </pc:spChg>
        <pc:picChg chg="del">
          <ac:chgData name="Hutton, Whitney" userId="S::hutton_w@cde.state.co.us::6fda1f9a-6c53-4de3-aaf0-4d6fc311d42f" providerId="AD" clId="Web-{EEA862D0-531C-9AAE-CED0-4880B7A55312}" dt="2022-02-16T21:14:07.552" v="9"/>
          <ac:picMkLst>
            <pc:docMk/>
            <pc:sldMk cId="3071945422" sldId="389"/>
            <ac:picMk id="6" creationId="{D096C679-A18E-40AD-A10D-51FC61ACF34A}"/>
          </ac:picMkLst>
        </pc:picChg>
        <pc:picChg chg="add mod">
          <ac:chgData name="Hutton, Whitney" userId="S::hutton_w@cde.state.co.us::6fda1f9a-6c53-4de3-aaf0-4d6fc311d42f" providerId="AD" clId="Web-{EEA862D0-531C-9AAE-CED0-4880B7A55312}" dt="2022-02-16T21:16:40.742" v="24" actId="1076"/>
          <ac:picMkLst>
            <pc:docMk/>
            <pc:sldMk cId="3071945422" sldId="389"/>
            <ac:picMk id="10" creationId="{7A86633D-F1F5-4130-8887-D125A25624B2}"/>
          </ac:picMkLst>
        </pc:picChg>
      </pc:sldChg>
    </pc:docChg>
  </pc:docChgLst>
  <pc:docChgLst>
    <pc:chgData name="Pembroke, Gionna" userId="S::pembroke_g@cde.state.co.us::98c66ec8-5ee1-46fd-8e58-15c5d69d8816" providerId="AD" clId="Web-{43DF72F3-EE91-4495-829E-D685D13D5003}"/>
    <pc:docChg chg="mod addSld modSld">
      <pc:chgData name="Pembroke, Gionna" userId="S::pembroke_g@cde.state.co.us::98c66ec8-5ee1-46fd-8e58-15c5d69d8816" providerId="AD" clId="Web-{43DF72F3-EE91-4495-829E-D685D13D5003}" dt="2022-02-08T18:56:59.195" v="125"/>
      <pc:docMkLst>
        <pc:docMk/>
      </pc:docMkLst>
      <pc:sldChg chg="modSp add replId addCm">
        <pc:chgData name="Pembroke, Gionna" userId="S::pembroke_g@cde.state.co.us::98c66ec8-5ee1-46fd-8e58-15c5d69d8816" providerId="AD" clId="Web-{43DF72F3-EE91-4495-829E-D685D13D5003}" dt="2022-02-08T18:56:59.195" v="125"/>
        <pc:sldMkLst>
          <pc:docMk/>
          <pc:sldMk cId="1269519314" sldId="384"/>
        </pc:sldMkLst>
        <pc:spChg chg="mod">
          <ac:chgData name="Pembroke, Gionna" userId="S::pembroke_g@cde.state.co.us::98c66ec8-5ee1-46fd-8e58-15c5d69d8816" providerId="AD" clId="Web-{43DF72F3-EE91-4495-829E-D685D13D5003}" dt="2022-02-08T18:55:59.507" v="123" actId="20577"/>
          <ac:spMkLst>
            <pc:docMk/>
            <pc:sldMk cId="1269519314" sldId="384"/>
            <ac:spMk id="2" creationId="{1DB64000-D719-449A-A045-E0EDFBE16961}"/>
          </ac:spMkLst>
        </pc:spChg>
        <pc:spChg chg="mod">
          <ac:chgData name="Pembroke, Gionna" userId="S::pembroke_g@cde.state.co.us::98c66ec8-5ee1-46fd-8e58-15c5d69d8816" providerId="AD" clId="Web-{43DF72F3-EE91-4495-829E-D685D13D5003}" dt="2022-02-08T18:54:20.302" v="42"/>
          <ac:spMkLst>
            <pc:docMk/>
            <pc:sldMk cId="1269519314" sldId="384"/>
            <ac:spMk id="3" creationId="{66411557-AC37-40CD-A8DA-E1910BE58623}"/>
          </ac:spMkLst>
        </pc:spChg>
      </pc:sldChg>
    </pc:docChg>
  </pc:docChgLst>
  <pc:docChgLst>
    <pc:chgData name="Ahlstrand, Melissa" userId="bad13797-8c92-4cbd-9df0-e50737c49789" providerId="ADAL" clId="{B5B8F92A-5423-4239-9A0B-C20166A80DA7}"/>
    <pc:docChg chg="undo custSel addSld delSld modSld sldOrd">
      <pc:chgData name="Ahlstrand, Melissa" userId="bad13797-8c92-4cbd-9df0-e50737c49789" providerId="ADAL" clId="{B5B8F92A-5423-4239-9A0B-C20166A80DA7}" dt="2022-11-22T18:21:20.018" v="3277" actId="47"/>
      <pc:docMkLst>
        <pc:docMk/>
      </pc:docMkLst>
      <pc:sldChg chg="modSp mod">
        <pc:chgData name="Ahlstrand, Melissa" userId="bad13797-8c92-4cbd-9df0-e50737c49789" providerId="ADAL" clId="{B5B8F92A-5423-4239-9A0B-C20166A80DA7}" dt="2022-11-22T16:52:10.281" v="36" actId="20577"/>
        <pc:sldMkLst>
          <pc:docMk/>
          <pc:sldMk cId="0" sldId="256"/>
        </pc:sldMkLst>
        <pc:spChg chg="mod">
          <ac:chgData name="Ahlstrand, Melissa" userId="bad13797-8c92-4cbd-9df0-e50737c49789" providerId="ADAL" clId="{B5B8F92A-5423-4239-9A0B-C20166A80DA7}" dt="2022-11-22T16:52:10.281" v="36" actId="20577"/>
          <ac:spMkLst>
            <pc:docMk/>
            <pc:sldMk cId="0" sldId="256"/>
            <ac:spMk id="515" creationId="{00000000-0000-0000-0000-000000000000}"/>
          </ac:spMkLst>
        </pc:spChg>
      </pc:sldChg>
      <pc:sldChg chg="delSp modSp mod">
        <pc:chgData name="Ahlstrand, Melissa" userId="bad13797-8c92-4cbd-9df0-e50737c49789" providerId="ADAL" clId="{B5B8F92A-5423-4239-9A0B-C20166A80DA7}" dt="2022-11-22T16:57:43.628" v="223"/>
        <pc:sldMkLst>
          <pc:docMk/>
          <pc:sldMk cId="4077585541" sldId="297"/>
        </pc:sldMkLst>
        <pc:spChg chg="del mod">
          <ac:chgData name="Ahlstrand, Melissa" userId="bad13797-8c92-4cbd-9df0-e50737c49789" providerId="ADAL" clId="{B5B8F92A-5423-4239-9A0B-C20166A80DA7}" dt="2022-11-22T16:57:43.628" v="223"/>
          <ac:spMkLst>
            <pc:docMk/>
            <pc:sldMk cId="4077585541" sldId="297"/>
            <ac:spMk id="2" creationId="{4A86A169-3961-4475-AF19-C8EA2C0036B1}"/>
          </ac:spMkLst>
        </pc:spChg>
        <pc:spChg chg="del mod">
          <ac:chgData name="Ahlstrand, Melissa" userId="bad13797-8c92-4cbd-9df0-e50737c49789" providerId="ADAL" clId="{B5B8F92A-5423-4239-9A0B-C20166A80DA7}" dt="2022-11-22T16:57:43.628" v="221" actId="478"/>
          <ac:spMkLst>
            <pc:docMk/>
            <pc:sldMk cId="4077585541" sldId="297"/>
            <ac:spMk id="4" creationId="{E3EABED9-6C9E-4ABC-899E-986312DEF5D8}"/>
          </ac:spMkLst>
        </pc:spChg>
        <pc:spChg chg="mod">
          <ac:chgData name="Ahlstrand, Melissa" userId="bad13797-8c92-4cbd-9df0-e50737c49789" providerId="ADAL" clId="{B5B8F92A-5423-4239-9A0B-C20166A80DA7}" dt="2022-11-22T16:57:30.127" v="218" actId="6549"/>
          <ac:spMkLst>
            <pc:docMk/>
            <pc:sldMk cId="4077585541" sldId="297"/>
            <ac:spMk id="947" creationId="{00000000-0000-0000-0000-000000000000}"/>
          </ac:spMkLst>
        </pc:spChg>
      </pc:sldChg>
      <pc:sldChg chg="modSp mod">
        <pc:chgData name="Ahlstrand, Melissa" userId="bad13797-8c92-4cbd-9df0-e50737c49789" providerId="ADAL" clId="{B5B8F92A-5423-4239-9A0B-C20166A80DA7}" dt="2022-11-22T18:02:34.617" v="2559" actId="207"/>
        <pc:sldMkLst>
          <pc:docMk/>
          <pc:sldMk cId="971215252" sldId="298"/>
        </pc:sldMkLst>
        <pc:spChg chg="mod">
          <ac:chgData name="Ahlstrand, Melissa" userId="bad13797-8c92-4cbd-9df0-e50737c49789" providerId="ADAL" clId="{B5B8F92A-5423-4239-9A0B-C20166A80DA7}" dt="2022-11-22T18:02:34.617" v="2559" actId="207"/>
          <ac:spMkLst>
            <pc:docMk/>
            <pc:sldMk cId="971215252" sldId="298"/>
            <ac:spMk id="955" creationId="{00000000-0000-0000-0000-000000000000}"/>
          </ac:spMkLst>
        </pc:spChg>
      </pc:sldChg>
      <pc:sldChg chg="mod modShow">
        <pc:chgData name="Ahlstrand, Melissa" userId="bad13797-8c92-4cbd-9df0-e50737c49789" providerId="ADAL" clId="{B5B8F92A-5423-4239-9A0B-C20166A80DA7}" dt="2022-11-22T18:07:39.553" v="2677" actId="729"/>
        <pc:sldMkLst>
          <pc:docMk/>
          <pc:sldMk cId="4094590618" sldId="299"/>
        </pc:sldMkLst>
      </pc:sldChg>
      <pc:sldChg chg="mod modShow">
        <pc:chgData name="Ahlstrand, Melissa" userId="bad13797-8c92-4cbd-9df0-e50737c49789" providerId="ADAL" clId="{B5B8F92A-5423-4239-9A0B-C20166A80DA7}" dt="2022-11-22T18:02:57.571" v="2560" actId="729"/>
        <pc:sldMkLst>
          <pc:docMk/>
          <pc:sldMk cId="3431804890" sldId="311"/>
        </pc:sldMkLst>
      </pc:sldChg>
      <pc:sldChg chg="del">
        <pc:chgData name="Ahlstrand, Melissa" userId="bad13797-8c92-4cbd-9df0-e50737c49789" providerId="ADAL" clId="{B5B8F92A-5423-4239-9A0B-C20166A80DA7}" dt="2022-11-22T18:13:09.320" v="3150" actId="47"/>
        <pc:sldMkLst>
          <pc:docMk/>
          <pc:sldMk cId="3129142524" sldId="312"/>
        </pc:sldMkLst>
      </pc:sldChg>
      <pc:sldChg chg="del">
        <pc:chgData name="Ahlstrand, Melissa" userId="bad13797-8c92-4cbd-9df0-e50737c49789" providerId="ADAL" clId="{B5B8F92A-5423-4239-9A0B-C20166A80DA7}" dt="2022-11-22T18:13:05.273" v="3148" actId="47"/>
        <pc:sldMkLst>
          <pc:docMk/>
          <pc:sldMk cId="460369642" sldId="314"/>
        </pc:sldMkLst>
      </pc:sldChg>
      <pc:sldChg chg="del">
        <pc:chgData name="Ahlstrand, Melissa" userId="bad13797-8c92-4cbd-9df0-e50737c49789" providerId="ADAL" clId="{B5B8F92A-5423-4239-9A0B-C20166A80DA7}" dt="2022-11-22T18:13:07.325" v="3149" actId="47"/>
        <pc:sldMkLst>
          <pc:docMk/>
          <pc:sldMk cId="1911712717" sldId="315"/>
        </pc:sldMkLst>
      </pc:sldChg>
      <pc:sldChg chg="modSp mod modClrScheme modShow chgLayout">
        <pc:chgData name="Ahlstrand, Melissa" userId="bad13797-8c92-4cbd-9df0-e50737c49789" providerId="ADAL" clId="{B5B8F92A-5423-4239-9A0B-C20166A80DA7}" dt="2022-11-22T18:19:22.336" v="3264" actId="729"/>
        <pc:sldMkLst>
          <pc:docMk/>
          <pc:sldMk cId="729281869" sldId="322"/>
        </pc:sldMkLst>
        <pc:spChg chg="mod ord">
          <ac:chgData name="Ahlstrand, Melissa" userId="bad13797-8c92-4cbd-9df0-e50737c49789" providerId="ADAL" clId="{B5B8F92A-5423-4239-9A0B-C20166A80DA7}" dt="2022-11-22T18:18:02.820" v="3213" actId="700"/>
          <ac:spMkLst>
            <pc:docMk/>
            <pc:sldMk cId="729281869" sldId="322"/>
            <ac:spMk id="2" creationId="{1CC6FB48-3C76-4DDC-9F1E-546AF6203FAB}"/>
          </ac:spMkLst>
        </pc:spChg>
      </pc:sldChg>
      <pc:sldChg chg="del">
        <pc:chgData name="Ahlstrand, Melissa" userId="bad13797-8c92-4cbd-9df0-e50737c49789" providerId="ADAL" clId="{B5B8F92A-5423-4239-9A0B-C20166A80DA7}" dt="2022-11-22T18:14:44.817" v="3173" actId="47"/>
        <pc:sldMkLst>
          <pc:docMk/>
          <pc:sldMk cId="1490285582" sldId="323"/>
        </pc:sldMkLst>
      </pc:sldChg>
      <pc:sldChg chg="modSp mod">
        <pc:chgData name="Ahlstrand, Melissa" userId="bad13797-8c92-4cbd-9df0-e50737c49789" providerId="ADAL" clId="{B5B8F92A-5423-4239-9A0B-C20166A80DA7}" dt="2022-11-22T18:10:28.280" v="3103" actId="207"/>
        <pc:sldMkLst>
          <pc:docMk/>
          <pc:sldMk cId="4274721119" sldId="325"/>
        </pc:sldMkLst>
        <pc:spChg chg="mod">
          <ac:chgData name="Ahlstrand, Melissa" userId="bad13797-8c92-4cbd-9df0-e50737c49789" providerId="ADAL" clId="{B5B8F92A-5423-4239-9A0B-C20166A80DA7}" dt="2022-11-22T18:10:28.280" v="3103" actId="207"/>
          <ac:spMkLst>
            <pc:docMk/>
            <pc:sldMk cId="4274721119" sldId="325"/>
            <ac:spMk id="2" creationId="{9971FFBB-193F-4574-B933-847ED35DBAF5}"/>
          </ac:spMkLst>
        </pc:spChg>
      </pc:sldChg>
      <pc:sldChg chg="del">
        <pc:chgData name="Ahlstrand, Melissa" userId="bad13797-8c92-4cbd-9df0-e50737c49789" providerId="ADAL" clId="{B5B8F92A-5423-4239-9A0B-C20166A80DA7}" dt="2022-11-22T18:13:12.654" v="3152" actId="47"/>
        <pc:sldMkLst>
          <pc:docMk/>
          <pc:sldMk cId="1114340086" sldId="336"/>
        </pc:sldMkLst>
      </pc:sldChg>
      <pc:sldChg chg="modSp mod">
        <pc:chgData name="Ahlstrand, Melissa" userId="bad13797-8c92-4cbd-9df0-e50737c49789" providerId="ADAL" clId="{B5B8F92A-5423-4239-9A0B-C20166A80DA7}" dt="2022-11-22T17:59:58.630" v="2301" actId="20577"/>
        <pc:sldMkLst>
          <pc:docMk/>
          <pc:sldMk cId="3193851611" sldId="338"/>
        </pc:sldMkLst>
        <pc:spChg chg="mod">
          <ac:chgData name="Ahlstrand, Melissa" userId="bad13797-8c92-4cbd-9df0-e50737c49789" providerId="ADAL" clId="{B5B8F92A-5423-4239-9A0B-C20166A80DA7}" dt="2022-11-22T17:46:06.830" v="1297" actId="6549"/>
          <ac:spMkLst>
            <pc:docMk/>
            <pc:sldMk cId="3193851611" sldId="338"/>
            <ac:spMk id="2" creationId="{E3767713-07C9-4B4F-9F2F-CCF3E25C3186}"/>
          </ac:spMkLst>
        </pc:spChg>
        <pc:spChg chg="mod">
          <ac:chgData name="Ahlstrand, Melissa" userId="bad13797-8c92-4cbd-9df0-e50737c49789" providerId="ADAL" clId="{B5B8F92A-5423-4239-9A0B-C20166A80DA7}" dt="2022-11-22T17:59:58.630" v="2301" actId="20577"/>
          <ac:spMkLst>
            <pc:docMk/>
            <pc:sldMk cId="3193851611" sldId="338"/>
            <ac:spMk id="3" creationId="{AD86F9FE-E295-4E59-815D-5DBA4EDE6954}"/>
          </ac:spMkLst>
        </pc:spChg>
      </pc:sldChg>
      <pc:sldChg chg="del">
        <pc:chgData name="Ahlstrand, Melissa" userId="bad13797-8c92-4cbd-9df0-e50737c49789" providerId="ADAL" clId="{B5B8F92A-5423-4239-9A0B-C20166A80DA7}" dt="2022-11-22T18:13:04.183" v="3147" actId="47"/>
        <pc:sldMkLst>
          <pc:docMk/>
          <pc:sldMk cId="1215505459" sldId="339"/>
        </pc:sldMkLst>
      </pc:sldChg>
      <pc:sldChg chg="del">
        <pc:chgData name="Ahlstrand, Melissa" userId="bad13797-8c92-4cbd-9df0-e50737c49789" providerId="ADAL" clId="{B5B8F92A-5423-4239-9A0B-C20166A80DA7}" dt="2022-11-22T18:13:14.715" v="3153" actId="47"/>
        <pc:sldMkLst>
          <pc:docMk/>
          <pc:sldMk cId="1734412941" sldId="340"/>
        </pc:sldMkLst>
      </pc:sldChg>
      <pc:sldChg chg="del">
        <pc:chgData name="Ahlstrand, Melissa" userId="bad13797-8c92-4cbd-9df0-e50737c49789" providerId="ADAL" clId="{B5B8F92A-5423-4239-9A0B-C20166A80DA7}" dt="2022-11-22T18:13:16.201" v="3154" actId="47"/>
        <pc:sldMkLst>
          <pc:docMk/>
          <pc:sldMk cId="2710111151" sldId="341"/>
        </pc:sldMkLst>
      </pc:sldChg>
      <pc:sldChg chg="del">
        <pc:chgData name="Ahlstrand, Melissa" userId="bad13797-8c92-4cbd-9df0-e50737c49789" providerId="ADAL" clId="{B5B8F92A-5423-4239-9A0B-C20166A80DA7}" dt="2022-11-22T18:14:49.837" v="3177" actId="47"/>
        <pc:sldMkLst>
          <pc:docMk/>
          <pc:sldMk cId="913968163" sldId="342"/>
        </pc:sldMkLst>
      </pc:sldChg>
      <pc:sldChg chg="del">
        <pc:chgData name="Ahlstrand, Melissa" userId="bad13797-8c92-4cbd-9df0-e50737c49789" providerId="ADAL" clId="{B5B8F92A-5423-4239-9A0B-C20166A80DA7}" dt="2022-11-22T18:14:52.948" v="3179" actId="47"/>
        <pc:sldMkLst>
          <pc:docMk/>
          <pc:sldMk cId="833731643" sldId="343"/>
        </pc:sldMkLst>
      </pc:sldChg>
      <pc:sldChg chg="del">
        <pc:chgData name="Ahlstrand, Melissa" userId="bad13797-8c92-4cbd-9df0-e50737c49789" providerId="ADAL" clId="{B5B8F92A-5423-4239-9A0B-C20166A80DA7}" dt="2022-11-22T18:14:54.643" v="3180" actId="47"/>
        <pc:sldMkLst>
          <pc:docMk/>
          <pc:sldMk cId="3369300930" sldId="344"/>
        </pc:sldMkLst>
      </pc:sldChg>
      <pc:sldChg chg="del">
        <pc:chgData name="Ahlstrand, Melissa" userId="bad13797-8c92-4cbd-9df0-e50737c49789" providerId="ADAL" clId="{B5B8F92A-5423-4239-9A0B-C20166A80DA7}" dt="2022-11-22T18:14:55.839" v="3181" actId="47"/>
        <pc:sldMkLst>
          <pc:docMk/>
          <pc:sldMk cId="2833243991" sldId="345"/>
        </pc:sldMkLst>
      </pc:sldChg>
      <pc:sldChg chg="del">
        <pc:chgData name="Ahlstrand, Melissa" userId="bad13797-8c92-4cbd-9df0-e50737c49789" providerId="ADAL" clId="{B5B8F92A-5423-4239-9A0B-C20166A80DA7}" dt="2022-11-22T18:14:46.587" v="3174" actId="47"/>
        <pc:sldMkLst>
          <pc:docMk/>
          <pc:sldMk cId="3106784245" sldId="347"/>
        </pc:sldMkLst>
      </pc:sldChg>
      <pc:sldChg chg="del">
        <pc:chgData name="Ahlstrand, Melissa" userId="bad13797-8c92-4cbd-9df0-e50737c49789" providerId="ADAL" clId="{B5B8F92A-5423-4239-9A0B-C20166A80DA7}" dt="2022-11-22T18:14:43.332" v="3172" actId="47"/>
        <pc:sldMkLst>
          <pc:docMk/>
          <pc:sldMk cId="23346714" sldId="348"/>
        </pc:sldMkLst>
      </pc:sldChg>
      <pc:sldChg chg="del">
        <pc:chgData name="Ahlstrand, Melissa" userId="bad13797-8c92-4cbd-9df0-e50737c49789" providerId="ADAL" clId="{B5B8F92A-5423-4239-9A0B-C20166A80DA7}" dt="2022-11-22T18:12:57.218" v="3146" actId="47"/>
        <pc:sldMkLst>
          <pc:docMk/>
          <pc:sldMk cId="4104260309" sldId="350"/>
        </pc:sldMkLst>
      </pc:sldChg>
      <pc:sldChg chg="del">
        <pc:chgData name="Ahlstrand, Melissa" userId="bad13797-8c92-4cbd-9df0-e50737c49789" providerId="ADAL" clId="{B5B8F92A-5423-4239-9A0B-C20166A80DA7}" dt="2022-11-22T18:14:42.237" v="3171" actId="47"/>
        <pc:sldMkLst>
          <pc:docMk/>
          <pc:sldMk cId="2301464896" sldId="352"/>
        </pc:sldMkLst>
      </pc:sldChg>
      <pc:sldChg chg="del">
        <pc:chgData name="Ahlstrand, Melissa" userId="bad13797-8c92-4cbd-9df0-e50737c49789" providerId="ADAL" clId="{B5B8F92A-5423-4239-9A0B-C20166A80DA7}" dt="2022-11-22T18:14:41.116" v="3170" actId="47"/>
        <pc:sldMkLst>
          <pc:docMk/>
          <pc:sldMk cId="3013044608" sldId="353"/>
        </pc:sldMkLst>
      </pc:sldChg>
      <pc:sldChg chg="del">
        <pc:chgData name="Ahlstrand, Melissa" userId="bad13797-8c92-4cbd-9df0-e50737c49789" providerId="ADAL" clId="{B5B8F92A-5423-4239-9A0B-C20166A80DA7}" dt="2022-11-22T18:14:51.481" v="3178" actId="47"/>
        <pc:sldMkLst>
          <pc:docMk/>
          <pc:sldMk cId="1071411398" sldId="354"/>
        </pc:sldMkLst>
      </pc:sldChg>
      <pc:sldChg chg="del">
        <pc:chgData name="Ahlstrand, Melissa" userId="bad13797-8c92-4cbd-9df0-e50737c49789" providerId="ADAL" clId="{B5B8F92A-5423-4239-9A0B-C20166A80DA7}" dt="2022-11-22T18:14:40.290" v="3169" actId="47"/>
        <pc:sldMkLst>
          <pc:docMk/>
          <pc:sldMk cId="3930082385" sldId="355"/>
        </pc:sldMkLst>
      </pc:sldChg>
      <pc:sldChg chg="modSp del mod ord modClrScheme chgLayout">
        <pc:chgData name="Ahlstrand, Melissa" userId="bad13797-8c92-4cbd-9df0-e50737c49789" providerId="ADAL" clId="{B5B8F92A-5423-4239-9A0B-C20166A80DA7}" dt="2022-11-22T18:18:58.435" v="3259" actId="47"/>
        <pc:sldMkLst>
          <pc:docMk/>
          <pc:sldMk cId="546387367" sldId="356"/>
        </pc:sldMkLst>
        <pc:spChg chg="mod ord">
          <ac:chgData name="Ahlstrand, Melissa" userId="bad13797-8c92-4cbd-9df0-e50737c49789" providerId="ADAL" clId="{B5B8F92A-5423-4239-9A0B-C20166A80DA7}" dt="2022-11-22T18:18:16.117" v="3214" actId="700"/>
          <ac:spMkLst>
            <pc:docMk/>
            <pc:sldMk cId="546387367" sldId="356"/>
            <ac:spMk id="2" creationId="{883F4BD3-8389-4C4B-B2BA-D223A27627B3}"/>
          </ac:spMkLst>
        </pc:spChg>
        <pc:spChg chg="mod ord">
          <ac:chgData name="Ahlstrand, Melissa" userId="bad13797-8c92-4cbd-9df0-e50737c49789" providerId="ADAL" clId="{B5B8F92A-5423-4239-9A0B-C20166A80DA7}" dt="2022-11-22T18:18:16.117" v="3214" actId="700"/>
          <ac:spMkLst>
            <pc:docMk/>
            <pc:sldMk cId="546387367" sldId="356"/>
            <ac:spMk id="3" creationId="{B4E63F9F-5D7C-4C41-8BDF-87360F15743E}"/>
          </ac:spMkLst>
        </pc:spChg>
      </pc:sldChg>
      <pc:sldChg chg="del">
        <pc:chgData name="Ahlstrand, Melissa" userId="bad13797-8c92-4cbd-9df0-e50737c49789" providerId="ADAL" clId="{B5B8F92A-5423-4239-9A0B-C20166A80DA7}" dt="2022-11-22T18:13:10.964" v="3151" actId="47"/>
        <pc:sldMkLst>
          <pc:docMk/>
          <pc:sldMk cId="1652050080" sldId="358"/>
        </pc:sldMkLst>
      </pc:sldChg>
      <pc:sldChg chg="del">
        <pc:chgData name="Ahlstrand, Melissa" userId="bad13797-8c92-4cbd-9df0-e50737c49789" providerId="ADAL" clId="{B5B8F92A-5423-4239-9A0B-C20166A80DA7}" dt="2022-11-22T18:12:41.679" v="3137" actId="47"/>
        <pc:sldMkLst>
          <pc:docMk/>
          <pc:sldMk cId="670452343" sldId="364"/>
        </pc:sldMkLst>
      </pc:sldChg>
      <pc:sldChg chg="del">
        <pc:chgData name="Ahlstrand, Melissa" userId="bad13797-8c92-4cbd-9df0-e50737c49789" providerId="ADAL" clId="{B5B8F92A-5423-4239-9A0B-C20166A80DA7}" dt="2022-11-22T18:12:50.893" v="3143" actId="47"/>
        <pc:sldMkLst>
          <pc:docMk/>
          <pc:sldMk cId="2966208928" sldId="368"/>
        </pc:sldMkLst>
      </pc:sldChg>
      <pc:sldChg chg="del">
        <pc:chgData name="Ahlstrand, Melissa" userId="bad13797-8c92-4cbd-9df0-e50737c49789" providerId="ADAL" clId="{B5B8F92A-5423-4239-9A0B-C20166A80DA7}" dt="2022-11-22T18:14:35.773" v="3165" actId="47"/>
        <pc:sldMkLst>
          <pc:docMk/>
          <pc:sldMk cId="2822659265" sldId="375"/>
        </pc:sldMkLst>
      </pc:sldChg>
      <pc:sldChg chg="del">
        <pc:chgData name="Ahlstrand, Melissa" userId="bad13797-8c92-4cbd-9df0-e50737c49789" providerId="ADAL" clId="{B5B8F92A-5423-4239-9A0B-C20166A80DA7}" dt="2022-11-22T18:12:36.308" v="3135" actId="47"/>
        <pc:sldMkLst>
          <pc:docMk/>
          <pc:sldMk cId="3758308758" sldId="376"/>
        </pc:sldMkLst>
      </pc:sldChg>
      <pc:sldChg chg="del">
        <pc:chgData name="Ahlstrand, Melissa" userId="bad13797-8c92-4cbd-9df0-e50737c49789" providerId="ADAL" clId="{B5B8F92A-5423-4239-9A0B-C20166A80DA7}" dt="2022-11-22T18:12:44.716" v="3138" actId="47"/>
        <pc:sldMkLst>
          <pc:docMk/>
          <pc:sldMk cId="375398773" sldId="377"/>
        </pc:sldMkLst>
      </pc:sldChg>
      <pc:sldChg chg="del">
        <pc:chgData name="Ahlstrand, Melissa" userId="bad13797-8c92-4cbd-9df0-e50737c49789" providerId="ADAL" clId="{B5B8F92A-5423-4239-9A0B-C20166A80DA7}" dt="2022-11-22T18:12:55.546" v="3145" actId="47"/>
        <pc:sldMkLst>
          <pc:docMk/>
          <pc:sldMk cId="2463983182" sldId="379"/>
        </pc:sldMkLst>
      </pc:sldChg>
      <pc:sldChg chg="del">
        <pc:chgData name="Ahlstrand, Melissa" userId="bad13797-8c92-4cbd-9df0-e50737c49789" providerId="ADAL" clId="{B5B8F92A-5423-4239-9A0B-C20166A80DA7}" dt="2022-11-22T18:13:23.883" v="3157" actId="47"/>
        <pc:sldMkLst>
          <pc:docMk/>
          <pc:sldMk cId="3331391445" sldId="381"/>
        </pc:sldMkLst>
      </pc:sldChg>
      <pc:sldChg chg="del">
        <pc:chgData name="Ahlstrand, Melissa" userId="bad13797-8c92-4cbd-9df0-e50737c49789" providerId="ADAL" clId="{B5B8F92A-5423-4239-9A0B-C20166A80DA7}" dt="2022-11-22T18:13:25.204" v="3159" actId="47"/>
        <pc:sldMkLst>
          <pc:docMk/>
          <pc:sldMk cId="1721371225" sldId="382"/>
        </pc:sldMkLst>
      </pc:sldChg>
      <pc:sldChg chg="del">
        <pc:chgData name="Ahlstrand, Melissa" userId="bad13797-8c92-4cbd-9df0-e50737c49789" providerId="ADAL" clId="{B5B8F92A-5423-4239-9A0B-C20166A80DA7}" dt="2022-11-22T18:14:39.251" v="3168" actId="47"/>
        <pc:sldMkLst>
          <pc:docMk/>
          <pc:sldMk cId="4034858854" sldId="383"/>
        </pc:sldMkLst>
      </pc:sldChg>
      <pc:sldChg chg="del">
        <pc:chgData name="Ahlstrand, Melissa" userId="bad13797-8c92-4cbd-9df0-e50737c49789" providerId="ADAL" clId="{B5B8F92A-5423-4239-9A0B-C20166A80DA7}" dt="2022-11-22T18:14:48.692" v="3176" actId="47"/>
        <pc:sldMkLst>
          <pc:docMk/>
          <pc:sldMk cId="1269519314" sldId="384"/>
        </pc:sldMkLst>
      </pc:sldChg>
      <pc:sldChg chg="del">
        <pc:chgData name="Ahlstrand, Melissa" userId="bad13797-8c92-4cbd-9df0-e50737c49789" providerId="ADAL" clId="{B5B8F92A-5423-4239-9A0B-C20166A80DA7}" dt="2022-11-22T18:14:38.236" v="3167" actId="47"/>
        <pc:sldMkLst>
          <pc:docMk/>
          <pc:sldMk cId="2826866352" sldId="385"/>
        </pc:sldMkLst>
      </pc:sldChg>
      <pc:sldChg chg="del">
        <pc:chgData name="Ahlstrand, Melissa" userId="bad13797-8c92-4cbd-9df0-e50737c49789" providerId="ADAL" clId="{B5B8F92A-5423-4239-9A0B-C20166A80DA7}" dt="2022-11-22T18:14:36.974" v="3166" actId="47"/>
        <pc:sldMkLst>
          <pc:docMk/>
          <pc:sldMk cId="166900800" sldId="386"/>
        </pc:sldMkLst>
      </pc:sldChg>
      <pc:sldChg chg="del">
        <pc:chgData name="Ahlstrand, Melissa" userId="bad13797-8c92-4cbd-9df0-e50737c49789" providerId="ADAL" clId="{B5B8F92A-5423-4239-9A0B-C20166A80DA7}" dt="2022-11-22T18:13:24.560" v="3158" actId="47"/>
        <pc:sldMkLst>
          <pc:docMk/>
          <pc:sldMk cId="2475680747" sldId="387"/>
        </pc:sldMkLst>
      </pc:sldChg>
      <pc:sldChg chg="del">
        <pc:chgData name="Ahlstrand, Melissa" userId="bad13797-8c92-4cbd-9df0-e50737c49789" providerId="ADAL" clId="{B5B8F92A-5423-4239-9A0B-C20166A80DA7}" dt="2022-11-22T18:13:22.841" v="3156" actId="47"/>
        <pc:sldMkLst>
          <pc:docMk/>
          <pc:sldMk cId="2365823700" sldId="388"/>
        </pc:sldMkLst>
      </pc:sldChg>
      <pc:sldChg chg="del">
        <pc:chgData name="Ahlstrand, Melissa" userId="bad13797-8c92-4cbd-9df0-e50737c49789" providerId="ADAL" clId="{B5B8F92A-5423-4239-9A0B-C20166A80DA7}" dt="2022-11-22T18:14:47.659" v="3175" actId="47"/>
        <pc:sldMkLst>
          <pc:docMk/>
          <pc:sldMk cId="1476201719" sldId="390"/>
        </pc:sldMkLst>
      </pc:sldChg>
      <pc:sldChg chg="del">
        <pc:chgData name="Ahlstrand, Melissa" userId="bad13797-8c92-4cbd-9df0-e50737c49789" providerId="ADAL" clId="{B5B8F92A-5423-4239-9A0B-C20166A80DA7}" dt="2022-11-22T18:13:17.925" v="3155" actId="47"/>
        <pc:sldMkLst>
          <pc:docMk/>
          <pc:sldMk cId="3687328261" sldId="391"/>
        </pc:sldMkLst>
      </pc:sldChg>
      <pc:sldChg chg="del">
        <pc:chgData name="Ahlstrand, Melissa" userId="bad13797-8c92-4cbd-9df0-e50737c49789" providerId="ADAL" clId="{B5B8F92A-5423-4239-9A0B-C20166A80DA7}" dt="2022-11-22T18:14:57.610" v="3182" actId="47"/>
        <pc:sldMkLst>
          <pc:docMk/>
          <pc:sldMk cId="3610607749" sldId="392"/>
        </pc:sldMkLst>
      </pc:sldChg>
      <pc:sldChg chg="del">
        <pc:chgData name="Ahlstrand, Melissa" userId="bad13797-8c92-4cbd-9df0-e50737c49789" providerId="ADAL" clId="{B5B8F92A-5423-4239-9A0B-C20166A80DA7}" dt="2022-11-22T18:03:26.013" v="2561" actId="47"/>
        <pc:sldMkLst>
          <pc:docMk/>
          <pc:sldMk cId="2863238516" sldId="394"/>
        </pc:sldMkLst>
      </pc:sldChg>
      <pc:sldChg chg="del">
        <pc:chgData name="Ahlstrand, Melissa" userId="bad13797-8c92-4cbd-9df0-e50737c49789" providerId="ADAL" clId="{B5B8F92A-5423-4239-9A0B-C20166A80DA7}" dt="2022-11-22T18:12:37.393" v="3136" actId="47"/>
        <pc:sldMkLst>
          <pc:docMk/>
          <pc:sldMk cId="254117065" sldId="395"/>
        </pc:sldMkLst>
      </pc:sldChg>
      <pc:sldChg chg="del">
        <pc:chgData name="Ahlstrand, Melissa" userId="bad13797-8c92-4cbd-9df0-e50737c49789" providerId="ADAL" clId="{B5B8F92A-5423-4239-9A0B-C20166A80DA7}" dt="2022-11-22T18:12:45.981" v="3139" actId="47"/>
        <pc:sldMkLst>
          <pc:docMk/>
          <pc:sldMk cId="1005943381" sldId="396"/>
        </pc:sldMkLst>
      </pc:sldChg>
      <pc:sldChg chg="del">
        <pc:chgData name="Ahlstrand, Melissa" userId="bad13797-8c92-4cbd-9df0-e50737c49789" providerId="ADAL" clId="{B5B8F92A-5423-4239-9A0B-C20166A80DA7}" dt="2022-11-22T18:12:47.166" v="3140" actId="47"/>
        <pc:sldMkLst>
          <pc:docMk/>
          <pc:sldMk cId="336091494" sldId="397"/>
        </pc:sldMkLst>
      </pc:sldChg>
      <pc:sldChg chg="del">
        <pc:chgData name="Ahlstrand, Melissa" userId="bad13797-8c92-4cbd-9df0-e50737c49789" providerId="ADAL" clId="{B5B8F92A-5423-4239-9A0B-C20166A80DA7}" dt="2022-11-22T18:12:48.112" v="3141" actId="47"/>
        <pc:sldMkLst>
          <pc:docMk/>
          <pc:sldMk cId="863836124" sldId="398"/>
        </pc:sldMkLst>
      </pc:sldChg>
      <pc:sldChg chg="del">
        <pc:chgData name="Ahlstrand, Melissa" userId="bad13797-8c92-4cbd-9df0-e50737c49789" providerId="ADAL" clId="{B5B8F92A-5423-4239-9A0B-C20166A80DA7}" dt="2022-11-22T18:12:53.624" v="3144" actId="47"/>
        <pc:sldMkLst>
          <pc:docMk/>
          <pc:sldMk cId="1497207784" sldId="399"/>
        </pc:sldMkLst>
      </pc:sldChg>
      <pc:sldChg chg="del">
        <pc:chgData name="Ahlstrand, Melissa" userId="bad13797-8c92-4cbd-9df0-e50737c49789" providerId="ADAL" clId="{B5B8F92A-5423-4239-9A0B-C20166A80DA7}" dt="2022-11-22T18:12:49.122" v="3142" actId="47"/>
        <pc:sldMkLst>
          <pc:docMk/>
          <pc:sldMk cId="1566876570" sldId="400"/>
        </pc:sldMkLst>
      </pc:sldChg>
      <pc:sldChg chg="addSp modSp add mod addCm">
        <pc:chgData name="Ahlstrand, Melissa" userId="bad13797-8c92-4cbd-9df0-e50737c49789" providerId="ADAL" clId="{B5B8F92A-5423-4239-9A0B-C20166A80DA7}" dt="2022-11-22T17:45:06.831" v="1271" actId="207"/>
        <pc:sldMkLst>
          <pc:docMk/>
          <pc:sldMk cId="2310877953" sldId="401"/>
        </pc:sldMkLst>
        <pc:spChg chg="mod">
          <ac:chgData name="Ahlstrand, Melissa" userId="bad13797-8c92-4cbd-9df0-e50737c49789" providerId="ADAL" clId="{B5B8F92A-5423-4239-9A0B-C20166A80DA7}" dt="2022-11-22T17:06:54.962" v="455" actId="14100"/>
          <ac:spMkLst>
            <pc:docMk/>
            <pc:sldMk cId="2310877953" sldId="401"/>
            <ac:spMk id="946" creationId="{00000000-0000-0000-0000-000000000000}"/>
          </ac:spMkLst>
        </pc:spChg>
        <pc:graphicFrameChg chg="add mod modGraphic">
          <ac:chgData name="Ahlstrand, Melissa" userId="bad13797-8c92-4cbd-9df0-e50737c49789" providerId="ADAL" clId="{B5B8F92A-5423-4239-9A0B-C20166A80DA7}" dt="2022-11-22T17:45:06.831" v="1271" actId="207"/>
          <ac:graphicFrameMkLst>
            <pc:docMk/>
            <pc:sldMk cId="2310877953" sldId="401"/>
            <ac:graphicFrameMk id="2" creationId="{677B0057-A221-81C9-1637-05E4FC7B33D6}"/>
          </ac:graphicFrameMkLst>
        </pc:graphicFrameChg>
      </pc:sldChg>
      <pc:sldChg chg="modSp add mod modShow">
        <pc:chgData name="Ahlstrand, Melissa" userId="bad13797-8c92-4cbd-9df0-e50737c49789" providerId="ADAL" clId="{B5B8F92A-5423-4239-9A0B-C20166A80DA7}" dt="2022-11-22T17:59:40.215" v="2296" actId="20577"/>
        <pc:sldMkLst>
          <pc:docMk/>
          <pc:sldMk cId="368253982" sldId="402"/>
        </pc:sldMkLst>
        <pc:spChg chg="mod">
          <ac:chgData name="Ahlstrand, Melissa" userId="bad13797-8c92-4cbd-9df0-e50737c49789" providerId="ADAL" clId="{B5B8F92A-5423-4239-9A0B-C20166A80DA7}" dt="2022-11-22T17:59:40.215" v="2296" actId="20577"/>
          <ac:spMkLst>
            <pc:docMk/>
            <pc:sldMk cId="368253982" sldId="402"/>
            <ac:spMk id="3" creationId="{AD86F9FE-E295-4E59-815D-5DBA4EDE6954}"/>
          </ac:spMkLst>
        </pc:spChg>
      </pc:sldChg>
      <pc:sldChg chg="modSp new mod modNotesTx">
        <pc:chgData name="Ahlstrand, Melissa" userId="bad13797-8c92-4cbd-9df0-e50737c49789" providerId="ADAL" clId="{B5B8F92A-5423-4239-9A0B-C20166A80DA7}" dt="2022-11-22T18:09:11.023" v="3031" actId="20577"/>
        <pc:sldMkLst>
          <pc:docMk/>
          <pc:sldMk cId="2003574814" sldId="403"/>
        </pc:sldMkLst>
        <pc:spChg chg="mod">
          <ac:chgData name="Ahlstrand, Melissa" userId="bad13797-8c92-4cbd-9df0-e50737c49789" providerId="ADAL" clId="{B5B8F92A-5423-4239-9A0B-C20166A80DA7}" dt="2022-11-22T18:05:15.829" v="2629" actId="113"/>
          <ac:spMkLst>
            <pc:docMk/>
            <pc:sldMk cId="2003574814" sldId="403"/>
            <ac:spMk id="2" creationId="{6C56200A-4FB2-718A-1276-931F4F722075}"/>
          </ac:spMkLst>
        </pc:spChg>
      </pc:sldChg>
      <pc:sldChg chg="modSp add mod modClrScheme chgLayout">
        <pc:chgData name="Ahlstrand, Melissa" userId="bad13797-8c92-4cbd-9df0-e50737c49789" providerId="ADAL" clId="{B5B8F92A-5423-4239-9A0B-C20166A80DA7}" dt="2022-11-22T18:10:40.661" v="3105" actId="700"/>
        <pc:sldMkLst>
          <pc:docMk/>
          <pc:sldMk cId="1026860704" sldId="404"/>
        </pc:sldMkLst>
        <pc:spChg chg="mod ord">
          <ac:chgData name="Ahlstrand, Melissa" userId="bad13797-8c92-4cbd-9df0-e50737c49789" providerId="ADAL" clId="{B5B8F92A-5423-4239-9A0B-C20166A80DA7}" dt="2022-11-22T18:10:40.661" v="3105" actId="700"/>
          <ac:spMkLst>
            <pc:docMk/>
            <pc:sldMk cId="1026860704" sldId="404"/>
            <ac:spMk id="2" creationId="{9971FFBB-193F-4574-B933-847ED35DBAF5}"/>
          </ac:spMkLst>
        </pc:spChg>
      </pc:sldChg>
      <pc:sldChg chg="modSp add mod modClrScheme chgLayout">
        <pc:chgData name="Ahlstrand, Melissa" userId="bad13797-8c92-4cbd-9df0-e50737c49789" providerId="ADAL" clId="{B5B8F92A-5423-4239-9A0B-C20166A80DA7}" dt="2022-11-22T18:19:39.394" v="3265" actId="700"/>
        <pc:sldMkLst>
          <pc:docMk/>
          <pc:sldMk cId="3859653687" sldId="405"/>
        </pc:sldMkLst>
        <pc:spChg chg="mod ord">
          <ac:chgData name="Ahlstrand, Melissa" userId="bad13797-8c92-4cbd-9df0-e50737c49789" providerId="ADAL" clId="{B5B8F92A-5423-4239-9A0B-C20166A80DA7}" dt="2022-11-22T18:19:39.394" v="3265" actId="700"/>
          <ac:spMkLst>
            <pc:docMk/>
            <pc:sldMk cId="3859653687" sldId="405"/>
            <ac:spMk id="2" creationId="{9971FFBB-193F-4574-B933-847ED35DBAF5}"/>
          </ac:spMkLst>
        </pc:spChg>
      </pc:sldChg>
      <pc:sldChg chg="modSp new mod">
        <pc:chgData name="Ahlstrand, Melissa" userId="bad13797-8c92-4cbd-9df0-e50737c49789" providerId="ADAL" clId="{B5B8F92A-5423-4239-9A0B-C20166A80DA7}" dt="2022-11-22T18:11:54.810" v="3123" actId="20577"/>
        <pc:sldMkLst>
          <pc:docMk/>
          <pc:sldMk cId="3184564811" sldId="406"/>
        </pc:sldMkLst>
        <pc:spChg chg="mod">
          <ac:chgData name="Ahlstrand, Melissa" userId="bad13797-8c92-4cbd-9df0-e50737c49789" providerId="ADAL" clId="{B5B8F92A-5423-4239-9A0B-C20166A80DA7}" dt="2022-11-22T18:11:54.810" v="3123" actId="20577"/>
          <ac:spMkLst>
            <pc:docMk/>
            <pc:sldMk cId="3184564811" sldId="406"/>
            <ac:spMk id="2" creationId="{2396D721-8A33-6F74-9389-9D9C5BC3E93F}"/>
          </ac:spMkLst>
        </pc:spChg>
      </pc:sldChg>
      <pc:sldChg chg="addSp delSp modSp add mod ord modClrScheme chgLayout">
        <pc:chgData name="Ahlstrand, Melissa" userId="bad13797-8c92-4cbd-9df0-e50737c49789" providerId="ADAL" clId="{B5B8F92A-5423-4239-9A0B-C20166A80DA7}" dt="2022-11-22T18:12:23.636" v="3130"/>
        <pc:sldMkLst>
          <pc:docMk/>
          <pc:sldMk cId="3598536784" sldId="407"/>
        </pc:sldMkLst>
        <pc:spChg chg="mod ord">
          <ac:chgData name="Ahlstrand, Melissa" userId="bad13797-8c92-4cbd-9df0-e50737c49789" providerId="ADAL" clId="{B5B8F92A-5423-4239-9A0B-C20166A80DA7}" dt="2022-11-22T18:12:06.746" v="3127" actId="700"/>
          <ac:spMkLst>
            <pc:docMk/>
            <pc:sldMk cId="3598536784" sldId="407"/>
            <ac:spMk id="2" creationId="{2396D721-8A33-6F74-9389-9D9C5BC3E93F}"/>
          </ac:spMkLst>
        </pc:spChg>
        <pc:spChg chg="del mod ord">
          <ac:chgData name="Ahlstrand, Melissa" userId="bad13797-8c92-4cbd-9df0-e50737c49789" providerId="ADAL" clId="{B5B8F92A-5423-4239-9A0B-C20166A80DA7}" dt="2022-11-22T18:12:06.746" v="3127" actId="700"/>
          <ac:spMkLst>
            <pc:docMk/>
            <pc:sldMk cId="3598536784" sldId="407"/>
            <ac:spMk id="3" creationId="{DA7C8C0B-9317-15D7-911A-2F1575082B48}"/>
          </ac:spMkLst>
        </pc:spChg>
        <pc:spChg chg="add mod ord">
          <ac:chgData name="Ahlstrand, Melissa" userId="bad13797-8c92-4cbd-9df0-e50737c49789" providerId="ADAL" clId="{B5B8F92A-5423-4239-9A0B-C20166A80DA7}" dt="2022-11-22T18:12:06.746" v="3127" actId="700"/>
          <ac:spMkLst>
            <pc:docMk/>
            <pc:sldMk cId="3598536784" sldId="407"/>
            <ac:spMk id="4" creationId="{BEBA019B-1E46-FCCC-53C0-0265DFE830F4}"/>
          </ac:spMkLst>
        </pc:spChg>
      </pc:sldChg>
      <pc:sldChg chg="addSp delSp modSp add mod ord modClrScheme chgLayout">
        <pc:chgData name="Ahlstrand, Melissa" userId="bad13797-8c92-4cbd-9df0-e50737c49789" providerId="ADAL" clId="{B5B8F92A-5423-4239-9A0B-C20166A80DA7}" dt="2022-11-22T18:20:52.317" v="3272"/>
        <pc:sldMkLst>
          <pc:docMk/>
          <pc:sldMk cId="3246717942" sldId="408"/>
        </pc:sldMkLst>
        <pc:spChg chg="mod ord">
          <ac:chgData name="Ahlstrand, Melissa" userId="bad13797-8c92-4cbd-9df0-e50737c49789" providerId="ADAL" clId="{B5B8F92A-5423-4239-9A0B-C20166A80DA7}" dt="2022-11-22T18:20:49.057" v="3270" actId="700"/>
          <ac:spMkLst>
            <pc:docMk/>
            <pc:sldMk cId="3246717942" sldId="408"/>
            <ac:spMk id="2" creationId="{2396D721-8A33-6F74-9389-9D9C5BC3E93F}"/>
          </ac:spMkLst>
        </pc:spChg>
        <pc:spChg chg="add del mod ord">
          <ac:chgData name="Ahlstrand, Melissa" userId="bad13797-8c92-4cbd-9df0-e50737c49789" providerId="ADAL" clId="{B5B8F92A-5423-4239-9A0B-C20166A80DA7}" dt="2022-11-22T18:20:49.057" v="3270" actId="700"/>
          <ac:spMkLst>
            <pc:docMk/>
            <pc:sldMk cId="3246717942" sldId="408"/>
            <ac:spMk id="3" creationId="{402EB813-91E7-9CDC-4F86-905DEF9CF97C}"/>
          </ac:spMkLst>
        </pc:spChg>
        <pc:spChg chg="del mod ord">
          <ac:chgData name="Ahlstrand, Melissa" userId="bad13797-8c92-4cbd-9df0-e50737c49789" providerId="ADAL" clId="{B5B8F92A-5423-4239-9A0B-C20166A80DA7}" dt="2022-11-22T18:12:31.555" v="3134" actId="700"/>
          <ac:spMkLst>
            <pc:docMk/>
            <pc:sldMk cId="3246717942" sldId="408"/>
            <ac:spMk id="4" creationId="{BEBA019B-1E46-FCCC-53C0-0265DFE830F4}"/>
          </ac:spMkLst>
        </pc:spChg>
        <pc:spChg chg="add mod ord">
          <ac:chgData name="Ahlstrand, Melissa" userId="bad13797-8c92-4cbd-9df0-e50737c49789" providerId="ADAL" clId="{B5B8F92A-5423-4239-9A0B-C20166A80DA7}" dt="2022-11-22T18:20:49.057" v="3270" actId="700"/>
          <ac:spMkLst>
            <pc:docMk/>
            <pc:sldMk cId="3246717942" sldId="408"/>
            <ac:spMk id="5" creationId="{ECDB9385-707D-C806-B3DC-66DAAFD3F950}"/>
          </ac:spMkLst>
        </pc:spChg>
      </pc:sldChg>
      <pc:sldChg chg="modSp add mod modClrScheme chgLayout">
        <pc:chgData name="Ahlstrand, Melissa" userId="bad13797-8c92-4cbd-9df0-e50737c49789" providerId="ADAL" clId="{B5B8F92A-5423-4239-9A0B-C20166A80DA7}" dt="2022-11-22T18:19:49.873" v="3266" actId="700"/>
        <pc:sldMkLst>
          <pc:docMk/>
          <pc:sldMk cId="2223641264" sldId="409"/>
        </pc:sldMkLst>
        <pc:spChg chg="mod ord">
          <ac:chgData name="Ahlstrand, Melissa" userId="bad13797-8c92-4cbd-9df0-e50737c49789" providerId="ADAL" clId="{B5B8F92A-5423-4239-9A0B-C20166A80DA7}" dt="2022-11-22T18:19:49.873" v="3266" actId="700"/>
          <ac:spMkLst>
            <pc:docMk/>
            <pc:sldMk cId="2223641264" sldId="409"/>
            <ac:spMk id="2" creationId="{9971FFBB-193F-4574-B933-847ED35DBAF5}"/>
          </ac:spMkLst>
        </pc:spChg>
      </pc:sldChg>
      <pc:sldChg chg="modSp add mod modClrScheme chgLayout">
        <pc:chgData name="Ahlstrand, Melissa" userId="bad13797-8c92-4cbd-9df0-e50737c49789" providerId="ADAL" clId="{B5B8F92A-5423-4239-9A0B-C20166A80DA7}" dt="2022-11-22T18:20:01.998" v="3267" actId="700"/>
        <pc:sldMkLst>
          <pc:docMk/>
          <pc:sldMk cId="2855391180" sldId="410"/>
        </pc:sldMkLst>
        <pc:spChg chg="mod ord">
          <ac:chgData name="Ahlstrand, Melissa" userId="bad13797-8c92-4cbd-9df0-e50737c49789" providerId="ADAL" clId="{B5B8F92A-5423-4239-9A0B-C20166A80DA7}" dt="2022-11-22T18:20:01.998" v="3267" actId="700"/>
          <ac:spMkLst>
            <pc:docMk/>
            <pc:sldMk cId="2855391180" sldId="410"/>
            <ac:spMk id="2" creationId="{9971FFBB-193F-4574-B933-847ED35DBAF5}"/>
          </ac:spMkLst>
        </pc:spChg>
      </pc:sldChg>
      <pc:sldChg chg="modSp add del mod modClrScheme chgLayout">
        <pc:chgData name="Ahlstrand, Melissa" userId="bad13797-8c92-4cbd-9df0-e50737c49789" providerId="ADAL" clId="{B5B8F92A-5423-4239-9A0B-C20166A80DA7}" dt="2022-11-22T18:20:22.029" v="3269" actId="47"/>
        <pc:sldMkLst>
          <pc:docMk/>
          <pc:sldMk cId="4130656573" sldId="411"/>
        </pc:sldMkLst>
        <pc:spChg chg="mod ord">
          <ac:chgData name="Ahlstrand, Melissa" userId="bad13797-8c92-4cbd-9df0-e50737c49789" providerId="ADAL" clId="{B5B8F92A-5423-4239-9A0B-C20166A80DA7}" dt="2022-11-22T18:20:17.077" v="3268" actId="700"/>
          <ac:spMkLst>
            <pc:docMk/>
            <pc:sldMk cId="4130656573" sldId="411"/>
            <ac:spMk id="2" creationId="{9971FFBB-193F-4574-B933-847ED35DBAF5}"/>
          </ac:spMkLst>
        </pc:spChg>
      </pc:sldChg>
      <pc:sldChg chg="addSp delSp modSp add mod ord modClrScheme chgLayout">
        <pc:chgData name="Ahlstrand, Melissa" userId="bad13797-8c92-4cbd-9df0-e50737c49789" providerId="ADAL" clId="{B5B8F92A-5423-4239-9A0B-C20166A80DA7}" dt="2022-11-22T18:21:01.185" v="3275"/>
        <pc:sldMkLst>
          <pc:docMk/>
          <pc:sldMk cId="3019721800" sldId="412"/>
        </pc:sldMkLst>
        <pc:spChg chg="mod ord">
          <ac:chgData name="Ahlstrand, Melissa" userId="bad13797-8c92-4cbd-9df0-e50737c49789" providerId="ADAL" clId="{B5B8F92A-5423-4239-9A0B-C20166A80DA7}" dt="2022-11-22T18:20:58.798" v="3273" actId="700"/>
          <ac:spMkLst>
            <pc:docMk/>
            <pc:sldMk cId="3019721800" sldId="412"/>
            <ac:spMk id="2" creationId="{2396D721-8A33-6F74-9389-9D9C5BC3E93F}"/>
          </ac:spMkLst>
        </pc:spChg>
        <pc:spChg chg="del mod ord">
          <ac:chgData name="Ahlstrand, Melissa" userId="bad13797-8c92-4cbd-9df0-e50737c49789" providerId="ADAL" clId="{B5B8F92A-5423-4239-9A0B-C20166A80DA7}" dt="2022-11-22T18:20:58.798" v="3273" actId="700"/>
          <ac:spMkLst>
            <pc:docMk/>
            <pc:sldMk cId="3019721800" sldId="412"/>
            <ac:spMk id="3" creationId="{402EB813-91E7-9CDC-4F86-905DEF9CF97C}"/>
          </ac:spMkLst>
        </pc:spChg>
        <pc:spChg chg="add mod ord">
          <ac:chgData name="Ahlstrand, Melissa" userId="bad13797-8c92-4cbd-9df0-e50737c49789" providerId="ADAL" clId="{B5B8F92A-5423-4239-9A0B-C20166A80DA7}" dt="2022-11-22T18:20:58.798" v="3273" actId="700"/>
          <ac:spMkLst>
            <pc:docMk/>
            <pc:sldMk cId="3019721800" sldId="412"/>
            <ac:spMk id="4" creationId="{6EB56D37-4612-E6AB-999F-09E441BE4ADA}"/>
          </ac:spMkLst>
        </pc:spChg>
      </pc:sldChg>
      <pc:sldChg chg="addSp delSp modSp add mod modClrScheme chgLayout">
        <pc:chgData name="Ahlstrand, Melissa" userId="bad13797-8c92-4cbd-9df0-e50737c49789" providerId="ADAL" clId="{B5B8F92A-5423-4239-9A0B-C20166A80DA7}" dt="2022-11-22T18:21:11.808" v="3276" actId="700"/>
        <pc:sldMkLst>
          <pc:docMk/>
          <pc:sldMk cId="2039305721" sldId="413"/>
        </pc:sldMkLst>
        <pc:spChg chg="mod ord">
          <ac:chgData name="Ahlstrand, Melissa" userId="bad13797-8c92-4cbd-9df0-e50737c49789" providerId="ADAL" clId="{B5B8F92A-5423-4239-9A0B-C20166A80DA7}" dt="2022-11-22T18:21:11.808" v="3276" actId="700"/>
          <ac:spMkLst>
            <pc:docMk/>
            <pc:sldMk cId="2039305721" sldId="413"/>
            <ac:spMk id="2" creationId="{2396D721-8A33-6F74-9389-9D9C5BC3E93F}"/>
          </ac:spMkLst>
        </pc:spChg>
        <pc:spChg chg="del mod ord">
          <ac:chgData name="Ahlstrand, Melissa" userId="bad13797-8c92-4cbd-9df0-e50737c49789" providerId="ADAL" clId="{B5B8F92A-5423-4239-9A0B-C20166A80DA7}" dt="2022-11-22T18:21:11.808" v="3276" actId="700"/>
          <ac:spMkLst>
            <pc:docMk/>
            <pc:sldMk cId="2039305721" sldId="413"/>
            <ac:spMk id="3" creationId="{402EB813-91E7-9CDC-4F86-905DEF9CF97C}"/>
          </ac:spMkLst>
        </pc:spChg>
        <pc:spChg chg="add mod ord">
          <ac:chgData name="Ahlstrand, Melissa" userId="bad13797-8c92-4cbd-9df0-e50737c49789" providerId="ADAL" clId="{B5B8F92A-5423-4239-9A0B-C20166A80DA7}" dt="2022-11-22T18:21:11.808" v="3276" actId="700"/>
          <ac:spMkLst>
            <pc:docMk/>
            <pc:sldMk cId="2039305721" sldId="413"/>
            <ac:spMk id="4" creationId="{6E77DD74-9F35-3DD3-1D02-5E73E73BA211}"/>
          </ac:spMkLst>
        </pc:spChg>
      </pc:sldChg>
      <pc:sldChg chg="add del">
        <pc:chgData name="Ahlstrand, Melissa" userId="bad13797-8c92-4cbd-9df0-e50737c49789" providerId="ADAL" clId="{B5B8F92A-5423-4239-9A0B-C20166A80DA7}" dt="2022-11-22T18:21:20.018" v="3277" actId="47"/>
        <pc:sldMkLst>
          <pc:docMk/>
          <pc:sldMk cId="2066131292" sldId="414"/>
        </pc:sldMkLst>
      </pc:sldChg>
      <pc:sldChg chg="add ord">
        <pc:chgData name="Ahlstrand, Melissa" userId="bad13797-8c92-4cbd-9df0-e50737c49789" providerId="ADAL" clId="{B5B8F92A-5423-4239-9A0B-C20166A80DA7}" dt="2022-11-22T18:17:56.051" v="3212"/>
        <pc:sldMkLst>
          <pc:docMk/>
          <pc:sldMk cId="3894736714" sldId="415"/>
        </pc:sldMkLst>
      </pc:sldChg>
      <pc:sldChg chg="addSp delSp modSp add mod">
        <pc:chgData name="Ahlstrand, Melissa" userId="bad13797-8c92-4cbd-9df0-e50737c49789" providerId="ADAL" clId="{B5B8F92A-5423-4239-9A0B-C20166A80DA7}" dt="2022-11-22T18:19:16.956" v="3263" actId="14100"/>
        <pc:sldMkLst>
          <pc:docMk/>
          <pc:sldMk cId="1171734433" sldId="416"/>
        </pc:sldMkLst>
        <pc:spChg chg="add mod">
          <ac:chgData name="Ahlstrand, Melissa" userId="bad13797-8c92-4cbd-9df0-e50737c49789" providerId="ADAL" clId="{B5B8F92A-5423-4239-9A0B-C20166A80DA7}" dt="2022-11-22T18:19:16.956" v="3263" actId="14100"/>
          <ac:spMkLst>
            <pc:docMk/>
            <pc:sldMk cId="1171734433" sldId="416"/>
            <ac:spMk id="4" creationId="{44822D7B-938A-77C9-E00A-9291A9F39399}"/>
          </ac:spMkLst>
        </pc:spChg>
        <pc:spChg chg="mod">
          <ac:chgData name="Ahlstrand, Melissa" userId="bad13797-8c92-4cbd-9df0-e50737c49789" providerId="ADAL" clId="{B5B8F92A-5423-4239-9A0B-C20166A80DA7}" dt="2022-11-22T18:18:35.864" v="3256" actId="20577"/>
          <ac:spMkLst>
            <pc:docMk/>
            <pc:sldMk cId="1171734433" sldId="416"/>
            <ac:spMk id="946" creationId="{00000000-0000-0000-0000-000000000000}"/>
          </ac:spMkLst>
        </pc:spChg>
        <pc:graphicFrameChg chg="del">
          <ac:chgData name="Ahlstrand, Melissa" userId="bad13797-8c92-4cbd-9df0-e50737c49789" providerId="ADAL" clId="{B5B8F92A-5423-4239-9A0B-C20166A80DA7}" dt="2022-11-22T18:18:44.517" v="3257" actId="478"/>
          <ac:graphicFrameMkLst>
            <pc:docMk/>
            <pc:sldMk cId="1171734433" sldId="416"/>
            <ac:graphicFrameMk id="2" creationId="{677B0057-A221-81C9-1637-05E4FC7B33D6}"/>
          </ac:graphicFrameMkLst>
        </pc:graphicFrameChg>
      </pc:sldChg>
      <pc:sldMasterChg chg="delSldLayout">
        <pc:chgData name="Ahlstrand, Melissa" userId="bad13797-8c92-4cbd-9df0-e50737c49789" providerId="ADAL" clId="{B5B8F92A-5423-4239-9A0B-C20166A80DA7}" dt="2022-11-22T18:18:58.435" v="3259" actId="47"/>
        <pc:sldMasterMkLst>
          <pc:docMk/>
          <pc:sldMasterMk cId="0" sldId="2147483739"/>
        </pc:sldMasterMkLst>
        <pc:sldLayoutChg chg="del">
          <pc:chgData name="Ahlstrand, Melissa" userId="bad13797-8c92-4cbd-9df0-e50737c49789" providerId="ADAL" clId="{B5B8F92A-5423-4239-9A0B-C20166A80DA7}" dt="2022-11-22T18:13:12.654" v="3152" actId="47"/>
          <pc:sldLayoutMkLst>
            <pc:docMk/>
            <pc:sldMasterMk cId="0" sldId="2147483739"/>
            <pc:sldLayoutMk cId="0" sldId="2147483661"/>
          </pc:sldLayoutMkLst>
        </pc:sldLayoutChg>
        <pc:sldLayoutChg chg="del">
          <pc:chgData name="Ahlstrand, Melissa" userId="bad13797-8c92-4cbd-9df0-e50737c49789" providerId="ADAL" clId="{B5B8F92A-5423-4239-9A0B-C20166A80DA7}" dt="2022-11-22T18:18:58.435" v="3259" actId="47"/>
          <pc:sldLayoutMkLst>
            <pc:docMk/>
            <pc:sldMasterMk cId="0" sldId="2147483739"/>
            <pc:sldLayoutMk cId="0" sldId="2147483664"/>
          </pc:sldLayoutMkLst>
        </pc:sldLayoutChg>
      </pc:sldMasterChg>
      <pc:sldMasterChg chg="delSldLayout">
        <pc:chgData name="Ahlstrand, Melissa" userId="bad13797-8c92-4cbd-9df0-e50737c49789" providerId="ADAL" clId="{B5B8F92A-5423-4239-9A0B-C20166A80DA7}" dt="2022-11-22T18:21:20.018" v="3277" actId="47"/>
        <pc:sldMasterMkLst>
          <pc:docMk/>
          <pc:sldMasterMk cId="0" sldId="2147483740"/>
        </pc:sldMasterMkLst>
        <pc:sldLayoutChg chg="del">
          <pc:chgData name="Ahlstrand, Melissa" userId="bad13797-8c92-4cbd-9df0-e50737c49789" providerId="ADAL" clId="{B5B8F92A-5423-4239-9A0B-C20166A80DA7}" dt="2022-11-22T18:13:14.715" v="3153" actId="47"/>
          <pc:sldLayoutMkLst>
            <pc:docMk/>
            <pc:sldMasterMk cId="0" sldId="2147483740"/>
            <pc:sldLayoutMk cId="0" sldId="2147483681"/>
          </pc:sldLayoutMkLst>
        </pc:sldLayoutChg>
        <pc:sldLayoutChg chg="del">
          <pc:chgData name="Ahlstrand, Melissa" userId="bad13797-8c92-4cbd-9df0-e50737c49789" providerId="ADAL" clId="{B5B8F92A-5423-4239-9A0B-C20166A80DA7}" dt="2022-11-22T18:21:20.018" v="3277" actId="47"/>
          <pc:sldLayoutMkLst>
            <pc:docMk/>
            <pc:sldMasterMk cId="0" sldId="2147483740"/>
            <pc:sldLayoutMk cId="0" sldId="2147483682"/>
          </pc:sldLayoutMkLst>
        </pc:sldLayoutChg>
        <pc:sldLayoutChg chg="del">
          <pc:chgData name="Ahlstrand, Melissa" userId="bad13797-8c92-4cbd-9df0-e50737c49789" providerId="ADAL" clId="{B5B8F92A-5423-4239-9A0B-C20166A80DA7}" dt="2022-11-22T18:20:22.029" v="3269" actId="47"/>
          <pc:sldLayoutMkLst>
            <pc:docMk/>
            <pc:sldMasterMk cId="0" sldId="2147483740"/>
            <pc:sldLayoutMk cId="0" sldId="2147483685"/>
          </pc:sldLayoutMkLst>
        </pc:sldLayoutChg>
        <pc:sldLayoutChg chg="del">
          <pc:chgData name="Ahlstrand, Melissa" userId="bad13797-8c92-4cbd-9df0-e50737c49789" providerId="ADAL" clId="{B5B8F92A-5423-4239-9A0B-C20166A80DA7}" dt="2022-11-22T18:13:10.964" v="3151" actId="47"/>
          <pc:sldLayoutMkLst>
            <pc:docMk/>
            <pc:sldMasterMk cId="0" sldId="2147483740"/>
            <pc:sldLayoutMk cId="0" sldId="2147483692"/>
          </pc:sldLayoutMkLst>
        </pc:sldLayoutChg>
        <pc:sldLayoutChg chg="del">
          <pc:chgData name="Ahlstrand, Melissa" userId="bad13797-8c92-4cbd-9df0-e50737c49789" providerId="ADAL" clId="{B5B8F92A-5423-4239-9A0B-C20166A80DA7}" dt="2022-11-22T18:13:04.183" v="3147" actId="47"/>
          <pc:sldLayoutMkLst>
            <pc:docMk/>
            <pc:sldMasterMk cId="0" sldId="2147483740"/>
            <pc:sldLayoutMk cId="0" sldId="2147483693"/>
          </pc:sldLayoutMkLst>
        </pc:sldLayoutChg>
        <pc:sldLayoutChg chg="del">
          <pc:chgData name="Ahlstrand, Melissa" userId="bad13797-8c92-4cbd-9df0-e50737c49789" providerId="ADAL" clId="{B5B8F92A-5423-4239-9A0B-C20166A80DA7}" dt="2022-11-22T18:14:44.817" v="3173" actId="47"/>
          <pc:sldLayoutMkLst>
            <pc:docMk/>
            <pc:sldMasterMk cId="0" sldId="2147483740"/>
            <pc:sldLayoutMk cId="0" sldId="2147483695"/>
          </pc:sldLayoutMkLst>
        </pc:sldLayoutChg>
      </pc:sldMasterChg>
    </pc:docChg>
  </pc:docChgLst>
  <pc:docChgLst>
    <pc:chgData name="Gallanos, Anji" userId="S::gallanos_a@cde.state.co.us::4d128220-92a3-4260-a06e-ed3ba39a2806" providerId="AD" clId="Web-{82D599E0-E875-4081-9E55-97A6EF1DF3D6}"/>
    <pc:docChg chg="modSld">
      <pc:chgData name="Gallanos, Anji" userId="S::gallanos_a@cde.state.co.us::4d128220-92a3-4260-a06e-ed3ba39a2806" providerId="AD" clId="Web-{82D599E0-E875-4081-9E55-97A6EF1DF3D6}" dt="2021-09-28T21:26:13.429" v="49" actId="20577"/>
      <pc:docMkLst>
        <pc:docMk/>
      </pc:docMkLst>
      <pc:sldChg chg="modSp">
        <pc:chgData name="Gallanos, Anji" userId="S::gallanos_a@cde.state.co.us::4d128220-92a3-4260-a06e-ed3ba39a2806" providerId="AD" clId="Web-{82D599E0-E875-4081-9E55-97A6EF1DF3D6}" dt="2021-09-28T21:26:13.429" v="49" actId="20577"/>
        <pc:sldMkLst>
          <pc:docMk/>
          <pc:sldMk cId="3431804890" sldId="311"/>
        </pc:sldMkLst>
        <pc:spChg chg="mod">
          <ac:chgData name="Gallanos, Anji" userId="S::gallanos_a@cde.state.co.us::4d128220-92a3-4260-a06e-ed3ba39a2806" providerId="AD" clId="Web-{82D599E0-E875-4081-9E55-97A6EF1DF3D6}" dt="2021-09-28T21:26:13.429" v="49" actId="20577"/>
          <ac:spMkLst>
            <pc:docMk/>
            <pc:sldMk cId="3431804890" sldId="311"/>
            <ac:spMk id="3" creationId="{1AD7DEF5-AA53-430C-8BFC-B7CD3EA122B3}"/>
          </ac:spMkLst>
        </pc:spChg>
      </pc:sldChg>
    </pc:docChg>
  </pc:docChgLst>
  <pc:docChgLst>
    <pc:chgData name="Beveridge, Lindsey" userId="S::beveridge_l@cde.state.co.us::c0fdd95f-42ba-43e7-a90d-1d23cce210c3" providerId="AD" clId="Web-{569C952D-69FE-52DE-D141-F2C02BA12F68}"/>
    <pc:docChg chg="modSld">
      <pc:chgData name="Beveridge, Lindsey" userId="S::beveridge_l@cde.state.co.us::c0fdd95f-42ba-43e7-a90d-1d23cce210c3" providerId="AD" clId="Web-{569C952D-69FE-52DE-D141-F2C02BA12F68}" dt="2022-12-06T20:51:00.162" v="0" actId="20577"/>
      <pc:docMkLst>
        <pc:docMk/>
      </pc:docMkLst>
      <pc:sldChg chg="modSp">
        <pc:chgData name="Beveridge, Lindsey" userId="S::beveridge_l@cde.state.co.us::c0fdd95f-42ba-43e7-a90d-1d23cce210c3" providerId="AD" clId="Web-{569C952D-69FE-52DE-D141-F2C02BA12F68}" dt="2022-12-06T20:51:00.162" v="0" actId="20577"/>
        <pc:sldMkLst>
          <pc:docMk/>
          <pc:sldMk cId="971215252" sldId="298"/>
        </pc:sldMkLst>
        <pc:spChg chg="mod">
          <ac:chgData name="Beveridge, Lindsey" userId="S::beveridge_l@cde.state.co.us::c0fdd95f-42ba-43e7-a90d-1d23cce210c3" providerId="AD" clId="Web-{569C952D-69FE-52DE-D141-F2C02BA12F68}" dt="2022-12-06T20:51:00.162" v="0" actId="20577"/>
          <ac:spMkLst>
            <pc:docMk/>
            <pc:sldMk cId="971215252" sldId="298"/>
            <ac:spMk id="955" creationId="{00000000-0000-0000-0000-000000000000}"/>
          </ac:spMkLst>
        </pc:spChg>
      </pc:sldChg>
    </pc:docChg>
  </pc:docChgLst>
  <pc:docChgLst>
    <pc:chgData name="Ingalls, Karen" userId="S::ingalls_k@cde.state.co.us::7b245190-521a-4e94-a80b-730c83c33dab" providerId="AD" clId="Web-{8366DE09-BFD8-8B00-C7B1-A9C2D90EFF99}"/>
    <pc:docChg chg="">
      <pc:chgData name="Ingalls, Karen" userId="S::ingalls_k@cde.state.co.us::7b245190-521a-4e94-a80b-730c83c33dab" providerId="AD" clId="Web-{8366DE09-BFD8-8B00-C7B1-A9C2D90EFF99}" dt="2023-02-23T21:06:45.883" v="0"/>
      <pc:docMkLst>
        <pc:docMk/>
      </pc:docMkLst>
      <pc:sldChg chg="modCm">
        <pc:chgData name="Ingalls, Karen" userId="S::ingalls_k@cde.state.co.us::7b245190-521a-4e94-a80b-730c83c33dab" providerId="AD" clId="Web-{8366DE09-BFD8-8B00-C7B1-A9C2D90EFF99}" dt="2023-02-23T21:06:45.883" v="0"/>
        <pc:sldMkLst>
          <pc:docMk/>
          <pc:sldMk cId="3623411909" sldId="426"/>
        </pc:sldMkLst>
        <pc:extLst>
          <p:ext xmlns:p="http://schemas.openxmlformats.org/presentationml/2006/main" uri="{D6D511B9-2390-475A-947B-AFAB55BFBCF1}">
            <pc226:cmChg xmlns:pc226="http://schemas.microsoft.com/office/powerpoint/2022/06/main/command" chg="mod">
              <pc226:chgData name="Ingalls, Karen" userId="S::ingalls_k@cde.state.co.us::7b245190-521a-4e94-a80b-730c83c33dab" providerId="AD" clId="Web-{8366DE09-BFD8-8B00-C7B1-A9C2D90EFF99}" dt="2023-02-23T21:06:45.883" v="0"/>
              <pc2:cmMkLst xmlns:pc2="http://schemas.microsoft.com/office/powerpoint/2019/9/main/command">
                <pc:docMk/>
                <pc:sldMk cId="3623411909" sldId="426"/>
                <pc2:cmMk id="{AF99A9DE-F46B-4FCF-9E18-560C07516DCC}"/>
              </pc2:cmMkLst>
            </pc226:cmChg>
          </p:ext>
        </pc:extLst>
      </pc:sldChg>
    </pc:docChg>
  </pc:docChgLst>
  <pc:docChgLst>
    <pc:chgData name="Ingalls, Karen" userId="7b245190-521a-4e94-a80b-730c83c33dab" providerId="ADAL" clId="{F4702C69-4CDA-405E-8B7A-BADB0E1178A8}"/>
    <pc:docChg chg="custSel addSld delSld modSld sldOrd">
      <pc:chgData name="Ingalls, Karen" userId="7b245190-521a-4e94-a80b-730c83c33dab" providerId="ADAL" clId="{F4702C69-4CDA-405E-8B7A-BADB0E1178A8}" dt="2023-03-16T20:20:01.917" v="13895" actId="729"/>
      <pc:docMkLst>
        <pc:docMk/>
      </pc:docMkLst>
      <pc:sldChg chg="modSp mod modNotesTx">
        <pc:chgData name="Ingalls, Karen" userId="7b245190-521a-4e94-a80b-730c83c33dab" providerId="ADAL" clId="{F4702C69-4CDA-405E-8B7A-BADB0E1178A8}" dt="2023-03-16T15:26:11.485" v="11248" actId="20577"/>
        <pc:sldMkLst>
          <pc:docMk/>
          <pc:sldMk cId="0" sldId="256"/>
        </pc:sldMkLst>
        <pc:spChg chg="mod">
          <ac:chgData name="Ingalls, Karen" userId="7b245190-521a-4e94-a80b-730c83c33dab" providerId="ADAL" clId="{F4702C69-4CDA-405E-8B7A-BADB0E1178A8}" dt="2023-02-16T16:36:46.447" v="21" actId="207"/>
          <ac:spMkLst>
            <pc:docMk/>
            <pc:sldMk cId="0" sldId="256"/>
            <ac:spMk id="515" creationId="{00000000-0000-0000-0000-000000000000}"/>
          </ac:spMkLst>
        </pc:spChg>
        <pc:spChg chg="mod">
          <ac:chgData name="Ingalls, Karen" userId="7b245190-521a-4e94-a80b-730c83c33dab" providerId="ADAL" clId="{F4702C69-4CDA-405E-8B7A-BADB0E1178A8}" dt="2023-02-16T16:37:42.052" v="31" actId="20577"/>
          <ac:spMkLst>
            <pc:docMk/>
            <pc:sldMk cId="0" sldId="256"/>
            <ac:spMk id="516" creationId="{00000000-0000-0000-0000-000000000000}"/>
          </ac:spMkLst>
        </pc:spChg>
      </pc:sldChg>
      <pc:sldChg chg="addSp delSp modSp mod modClrScheme addCm delCm chgLayout modNotesTx">
        <pc:chgData name="Ingalls, Karen" userId="7b245190-521a-4e94-a80b-730c83c33dab" providerId="ADAL" clId="{F4702C69-4CDA-405E-8B7A-BADB0E1178A8}" dt="2023-03-16T19:48:41.081" v="13894" actId="20577"/>
        <pc:sldMkLst>
          <pc:docMk/>
          <pc:sldMk cId="1044681303" sldId="274"/>
        </pc:sldMkLst>
        <pc:spChg chg="del mod ord">
          <ac:chgData name="Ingalls, Karen" userId="7b245190-521a-4e94-a80b-730c83c33dab" providerId="ADAL" clId="{F4702C69-4CDA-405E-8B7A-BADB0E1178A8}" dt="2023-03-01T21:12:27.779" v="5519" actId="478"/>
          <ac:spMkLst>
            <pc:docMk/>
            <pc:sldMk cId="1044681303" sldId="274"/>
            <ac:spMk id="2" creationId="{56016A85-B8CA-0C38-3437-B8740BA77173}"/>
          </ac:spMkLst>
        </pc:spChg>
        <pc:spChg chg="mod ord">
          <ac:chgData name="Ingalls, Karen" userId="7b245190-521a-4e94-a80b-730c83c33dab" providerId="ADAL" clId="{F4702C69-4CDA-405E-8B7A-BADB0E1178A8}" dt="2023-03-01T21:52:43.339" v="5556" actId="27636"/>
          <ac:spMkLst>
            <pc:docMk/>
            <pc:sldMk cId="1044681303" sldId="274"/>
            <ac:spMk id="3" creationId="{A82F7215-84A3-3287-D15E-8588780EBB44}"/>
          </ac:spMkLst>
        </pc:spChg>
        <pc:spChg chg="del mod ord">
          <ac:chgData name="Ingalls, Karen" userId="7b245190-521a-4e94-a80b-730c83c33dab" providerId="ADAL" clId="{F4702C69-4CDA-405E-8B7A-BADB0E1178A8}" dt="2023-03-01T21:52:12.313" v="5551" actId="478"/>
          <ac:spMkLst>
            <pc:docMk/>
            <pc:sldMk cId="1044681303" sldId="274"/>
            <ac:spMk id="4" creationId="{009108A4-FE81-52BD-B16F-3A8942D63C67}"/>
          </ac:spMkLst>
        </pc:spChg>
        <pc:spChg chg="add mod">
          <ac:chgData name="Ingalls, Karen" userId="7b245190-521a-4e94-a80b-730c83c33dab" providerId="ADAL" clId="{F4702C69-4CDA-405E-8B7A-BADB0E1178A8}" dt="2023-03-01T21:12:56.860" v="5521" actId="20577"/>
          <ac:spMkLst>
            <pc:docMk/>
            <pc:sldMk cId="1044681303" sldId="274"/>
            <ac:spMk id="5" creationId="{C6C88798-402B-61B4-16EC-106B7C5FB67A}"/>
          </ac:spMkLst>
        </pc:spChg>
        <pc:spChg chg="add del mod">
          <ac:chgData name="Ingalls, Karen" userId="7b245190-521a-4e94-a80b-730c83c33dab" providerId="ADAL" clId="{F4702C69-4CDA-405E-8B7A-BADB0E1178A8}" dt="2023-03-01T21:45:41.051" v="5524" actId="478"/>
          <ac:spMkLst>
            <pc:docMk/>
            <pc:sldMk cId="1044681303" sldId="274"/>
            <ac:spMk id="8" creationId="{64818EDD-6C43-39A4-188E-13A80D6E3933}"/>
          </ac:spMkLst>
        </pc:spChg>
        <pc:picChg chg="del">
          <ac:chgData name="Ingalls, Karen" userId="7b245190-521a-4e94-a80b-730c83c33dab" providerId="ADAL" clId="{F4702C69-4CDA-405E-8B7A-BADB0E1178A8}" dt="2023-03-01T21:10:06.896" v="5326" actId="478"/>
          <ac:picMkLst>
            <pc:docMk/>
            <pc:sldMk cId="1044681303" sldId="274"/>
            <ac:picMk id="6" creationId="{88EBBD83-804A-702C-F8CD-F5ED5BA8FE6F}"/>
          </ac:picMkLst>
        </pc:picChg>
        <pc:picChg chg="add mod">
          <ac:chgData name="Ingalls, Karen" userId="7b245190-521a-4e94-a80b-730c83c33dab" providerId="ADAL" clId="{F4702C69-4CDA-405E-8B7A-BADB0E1178A8}" dt="2023-03-01T21:52:37.449" v="5554" actId="1076"/>
          <ac:picMkLst>
            <pc:docMk/>
            <pc:sldMk cId="1044681303" sldId="274"/>
            <ac:picMk id="10" creationId="{36045897-70B1-8AB5-08C7-F5D2D16FE1B4}"/>
          </ac:picMkLst>
        </pc:picChg>
        <pc:extLst>
          <p:ext xmlns:p="http://schemas.openxmlformats.org/presentationml/2006/main" uri="{D6D511B9-2390-475A-947B-AFAB55BFBCF1}">
            <pc226:cmChg xmlns:pc226="http://schemas.microsoft.com/office/powerpoint/2022/06/main/command" chg="add del">
              <pc226:chgData name="Ingalls, Karen" userId="7b245190-521a-4e94-a80b-730c83c33dab" providerId="ADAL" clId="{F4702C69-4CDA-405E-8B7A-BADB0E1178A8}" dt="2023-03-16T17:18:20.737" v="13517"/>
              <pc2:cmMkLst xmlns:pc2="http://schemas.microsoft.com/office/powerpoint/2019/9/main/command">
                <pc:docMk/>
                <pc:sldMk cId="1044681303" sldId="274"/>
                <pc2:cmMk id="{E0142416-D167-4649-B111-1193D47934C9}"/>
              </pc2:cmMkLst>
            </pc226:cmChg>
          </p:ext>
        </pc:extLst>
      </pc:sldChg>
      <pc:sldChg chg="modSp mod modNotesTx">
        <pc:chgData name="Ingalls, Karen" userId="7b245190-521a-4e94-a80b-730c83c33dab" providerId="ADAL" clId="{F4702C69-4CDA-405E-8B7A-BADB0E1178A8}" dt="2023-03-01T20:29:27.592" v="3821" actId="20577"/>
        <pc:sldMkLst>
          <pc:docMk/>
          <pc:sldMk cId="971215252" sldId="298"/>
        </pc:sldMkLst>
        <pc:spChg chg="mod">
          <ac:chgData name="Ingalls, Karen" userId="7b245190-521a-4e94-a80b-730c83c33dab" providerId="ADAL" clId="{F4702C69-4CDA-405E-8B7A-BADB0E1178A8}" dt="2023-02-16T16:42:48.362" v="81" actId="207"/>
          <ac:spMkLst>
            <pc:docMk/>
            <pc:sldMk cId="971215252" sldId="298"/>
            <ac:spMk id="955" creationId="{00000000-0000-0000-0000-000000000000}"/>
          </ac:spMkLst>
        </pc:spChg>
      </pc:sldChg>
      <pc:sldChg chg="mod modShow modNotesTx">
        <pc:chgData name="Ingalls, Karen" userId="7b245190-521a-4e94-a80b-730c83c33dab" providerId="ADAL" clId="{F4702C69-4CDA-405E-8B7A-BADB0E1178A8}" dt="2023-03-16T20:20:01.917" v="13895" actId="729"/>
        <pc:sldMkLst>
          <pc:docMk/>
          <pc:sldMk cId="4094590618" sldId="299"/>
        </pc:sldMkLst>
      </pc:sldChg>
      <pc:sldChg chg="ord modNotesTx">
        <pc:chgData name="Ingalls, Karen" userId="7b245190-521a-4e94-a80b-730c83c33dab" providerId="ADAL" clId="{F4702C69-4CDA-405E-8B7A-BADB0E1178A8}" dt="2023-03-16T16:15:53.421" v="12707" actId="20577"/>
        <pc:sldMkLst>
          <pc:docMk/>
          <pc:sldMk cId="729281869" sldId="322"/>
        </pc:sldMkLst>
      </pc:sldChg>
      <pc:sldChg chg="modSp mod modClrScheme delCm chgLayout modNotesTx">
        <pc:chgData name="Ingalls, Karen" userId="7b245190-521a-4e94-a80b-730c83c33dab" providerId="ADAL" clId="{F4702C69-4CDA-405E-8B7A-BADB0E1178A8}" dt="2023-03-13T20:02:19.016" v="9276" actId="700"/>
        <pc:sldMkLst>
          <pc:docMk/>
          <pc:sldMk cId="4274721119" sldId="325"/>
        </pc:sldMkLst>
        <pc:spChg chg="mod ord">
          <ac:chgData name="Ingalls, Karen" userId="7b245190-521a-4e94-a80b-730c83c33dab" providerId="ADAL" clId="{F4702C69-4CDA-405E-8B7A-BADB0E1178A8}" dt="2023-03-13T20:02:19.016" v="9276" actId="700"/>
          <ac:spMkLst>
            <pc:docMk/>
            <pc:sldMk cId="4274721119" sldId="325"/>
            <ac:spMk id="2" creationId="{9971FFBB-193F-4574-B933-847ED35DBAF5}"/>
          </ac:spMkLst>
        </pc:spChg>
        <pc:extLst>
          <p:ext xmlns:p="http://schemas.openxmlformats.org/presentationml/2006/main" uri="{D6D511B9-2390-475A-947B-AFAB55BFBCF1}">
            <pc226:cmChg xmlns:pc226="http://schemas.microsoft.com/office/powerpoint/2022/06/main/command" chg="del">
              <pc226:chgData name="Ingalls, Karen" userId="7b245190-521a-4e94-a80b-730c83c33dab" providerId="ADAL" clId="{F4702C69-4CDA-405E-8B7A-BADB0E1178A8}" dt="2023-03-02T21:25:30.721" v="5768"/>
              <pc2:cmMkLst xmlns:pc2="http://schemas.microsoft.com/office/powerpoint/2019/9/main/command">
                <pc:docMk/>
                <pc:sldMk cId="4274721119" sldId="325"/>
                <pc2:cmMk id="{5DD90A65-CAE0-4B8B-889F-ACC49A12092B}"/>
              </pc2:cmMkLst>
            </pc226:cmChg>
          </p:ext>
        </pc:extLst>
      </pc:sldChg>
      <pc:sldChg chg="modSp mod delCm modCm modNotesTx">
        <pc:chgData name="Ingalls, Karen" userId="7b245190-521a-4e94-a80b-730c83c33dab" providerId="ADAL" clId="{F4702C69-4CDA-405E-8B7A-BADB0E1178A8}" dt="2023-03-16T16:36:52.066" v="13373"/>
        <pc:sldMkLst>
          <pc:docMk/>
          <pc:sldMk cId="3193851611" sldId="338"/>
        </pc:sldMkLst>
        <pc:spChg chg="mod">
          <ac:chgData name="Ingalls, Karen" userId="7b245190-521a-4e94-a80b-730c83c33dab" providerId="ADAL" clId="{F4702C69-4CDA-405E-8B7A-BADB0E1178A8}" dt="2023-03-16T15:05:40.622" v="10068" actId="20577"/>
          <ac:spMkLst>
            <pc:docMk/>
            <pc:sldMk cId="3193851611" sldId="338"/>
            <ac:spMk id="3" creationId="{AD86F9FE-E295-4E59-815D-5DBA4EDE6954}"/>
          </ac:spMkLst>
        </pc:spChg>
        <pc:extLst>
          <p:ext xmlns:p="http://schemas.openxmlformats.org/presentationml/2006/main" uri="{D6D511B9-2390-475A-947B-AFAB55BFBCF1}">
            <pc226:cmChg xmlns:pc226="http://schemas.microsoft.com/office/powerpoint/2022/06/main/command" chg="del mod">
              <pc226:chgData name="Ingalls, Karen" userId="7b245190-521a-4e94-a80b-730c83c33dab" providerId="ADAL" clId="{F4702C69-4CDA-405E-8B7A-BADB0E1178A8}" dt="2023-03-16T16:36:52.066" v="13373"/>
              <pc2:cmMkLst xmlns:pc2="http://schemas.microsoft.com/office/powerpoint/2019/9/main/command">
                <pc:docMk/>
                <pc:sldMk cId="3193851611" sldId="338"/>
                <pc2:cmMk id="{2D05BBE5-F680-4A38-84FF-18F9D84F3531}"/>
              </pc2:cmMkLst>
            </pc226:cmChg>
          </p:ext>
        </pc:extLst>
      </pc:sldChg>
      <pc:sldChg chg="modSp add mod modNotesTx">
        <pc:chgData name="Ingalls, Karen" userId="7b245190-521a-4e94-a80b-730c83c33dab" providerId="ADAL" clId="{F4702C69-4CDA-405E-8B7A-BADB0E1178A8}" dt="2023-03-16T19:45:35.624" v="13604" actId="20577"/>
        <pc:sldMkLst>
          <pc:docMk/>
          <pc:sldMk cId="2158694381" sldId="347"/>
        </pc:sldMkLst>
        <pc:spChg chg="mod">
          <ac:chgData name="Ingalls, Karen" userId="7b245190-521a-4e94-a80b-730c83c33dab" providerId="ADAL" clId="{F4702C69-4CDA-405E-8B7A-BADB0E1178A8}" dt="2023-02-23T21:26:18.779" v="1203" actId="1076"/>
          <ac:spMkLst>
            <pc:docMk/>
            <pc:sldMk cId="2158694381" sldId="347"/>
            <ac:spMk id="4" creationId="{6F6CBE6F-9B23-6D0A-1192-BA05350208CF}"/>
          </ac:spMkLst>
        </pc:spChg>
      </pc:sldChg>
      <pc:sldChg chg="modSp add mod modNotesTx">
        <pc:chgData name="Ingalls, Karen" userId="7b245190-521a-4e94-a80b-730c83c33dab" providerId="ADAL" clId="{F4702C69-4CDA-405E-8B7A-BADB0E1178A8}" dt="2023-03-16T19:45:24.492" v="13603" actId="20577"/>
        <pc:sldMkLst>
          <pc:docMk/>
          <pc:sldMk cId="3792751837" sldId="348"/>
        </pc:sldMkLst>
        <pc:spChg chg="mod">
          <ac:chgData name="Ingalls, Karen" userId="7b245190-521a-4e94-a80b-730c83c33dab" providerId="ADAL" clId="{F4702C69-4CDA-405E-8B7A-BADB0E1178A8}" dt="2023-02-23T21:26:14.704" v="1202" actId="1076"/>
          <ac:spMkLst>
            <pc:docMk/>
            <pc:sldMk cId="3792751837" sldId="348"/>
            <ac:spMk id="4" creationId="{6F6CBE6F-9B23-6D0A-1192-BA05350208CF}"/>
          </ac:spMkLst>
        </pc:spChg>
      </pc:sldChg>
      <pc:sldChg chg="modSp del mod">
        <pc:chgData name="Ingalls, Karen" userId="7b245190-521a-4e94-a80b-730c83c33dab" providerId="ADAL" clId="{F4702C69-4CDA-405E-8B7A-BADB0E1178A8}" dt="2023-02-16T17:51:48.429" v="873" actId="2696"/>
        <pc:sldMkLst>
          <pc:docMk/>
          <pc:sldMk cId="2003574814" sldId="403"/>
        </pc:sldMkLst>
        <pc:spChg chg="mod">
          <ac:chgData name="Ingalls, Karen" userId="7b245190-521a-4e94-a80b-730c83c33dab" providerId="ADAL" clId="{F4702C69-4CDA-405E-8B7A-BADB0E1178A8}" dt="2023-02-16T16:52:00.753" v="322" actId="20577"/>
          <ac:spMkLst>
            <pc:docMk/>
            <pc:sldMk cId="2003574814" sldId="403"/>
            <ac:spMk id="2" creationId="{6C56200A-4FB2-718A-1276-931F4F722075}"/>
          </ac:spMkLst>
        </pc:spChg>
        <pc:spChg chg="mod">
          <ac:chgData name="Ingalls, Karen" userId="7b245190-521a-4e94-a80b-730c83c33dab" providerId="ADAL" clId="{F4702C69-4CDA-405E-8B7A-BADB0E1178A8}" dt="2023-02-16T16:55:38.013" v="530" actId="20577"/>
          <ac:spMkLst>
            <pc:docMk/>
            <pc:sldMk cId="2003574814" sldId="403"/>
            <ac:spMk id="3" creationId="{DE814C10-3FD2-3ABA-AC23-BB18C75B6549}"/>
          </ac:spMkLst>
        </pc:spChg>
      </pc:sldChg>
      <pc:sldChg chg="del">
        <pc:chgData name="Ingalls, Karen" userId="7b245190-521a-4e94-a80b-730c83c33dab" providerId="ADAL" clId="{F4702C69-4CDA-405E-8B7A-BADB0E1178A8}" dt="2023-02-23T21:23:40.278" v="1191" actId="2696"/>
        <pc:sldMkLst>
          <pc:docMk/>
          <pc:sldMk cId="1026860704" sldId="404"/>
        </pc:sldMkLst>
      </pc:sldChg>
      <pc:sldChg chg="del">
        <pc:chgData name="Ingalls, Karen" userId="7b245190-521a-4e94-a80b-730c83c33dab" providerId="ADAL" clId="{F4702C69-4CDA-405E-8B7A-BADB0E1178A8}" dt="2023-02-23T21:23:45.844" v="1192" actId="2696"/>
        <pc:sldMkLst>
          <pc:docMk/>
          <pc:sldMk cId="3859653687" sldId="405"/>
        </pc:sldMkLst>
      </pc:sldChg>
      <pc:sldChg chg="addSp delSp modSp del mod modClrScheme chgLayout modNotesTx">
        <pc:chgData name="Ingalls, Karen" userId="7b245190-521a-4e94-a80b-730c83c33dab" providerId="ADAL" clId="{F4702C69-4CDA-405E-8B7A-BADB0E1178A8}" dt="2023-03-01T21:53:37.607" v="5563" actId="2696"/>
        <pc:sldMkLst>
          <pc:docMk/>
          <pc:sldMk cId="3184564811" sldId="406"/>
        </pc:sldMkLst>
        <pc:spChg chg="mod ord">
          <ac:chgData name="Ingalls, Karen" userId="7b245190-521a-4e94-a80b-730c83c33dab" providerId="ADAL" clId="{F4702C69-4CDA-405E-8B7A-BADB0E1178A8}" dt="2023-02-23T21:23:13.212" v="1189" actId="700"/>
          <ac:spMkLst>
            <pc:docMk/>
            <pc:sldMk cId="3184564811" sldId="406"/>
            <ac:spMk id="2" creationId="{2396D721-8A33-6F74-9389-9D9C5BC3E93F}"/>
          </ac:spMkLst>
        </pc:spChg>
        <pc:spChg chg="mod ord">
          <ac:chgData name="Ingalls, Karen" userId="7b245190-521a-4e94-a80b-730c83c33dab" providerId="ADAL" clId="{F4702C69-4CDA-405E-8B7A-BADB0E1178A8}" dt="2023-03-01T21:50:38.868" v="5546" actId="14100"/>
          <ac:spMkLst>
            <pc:docMk/>
            <pc:sldMk cId="3184564811" sldId="406"/>
            <ac:spMk id="3" creationId="{DA7C8C0B-9317-15D7-911A-2F1575082B48}"/>
          </ac:spMkLst>
        </pc:spChg>
        <pc:picChg chg="add del mod">
          <ac:chgData name="Ingalls, Karen" userId="7b245190-521a-4e94-a80b-730c83c33dab" providerId="ADAL" clId="{F4702C69-4CDA-405E-8B7A-BADB0E1178A8}" dt="2023-03-01T21:53:03.468" v="5558" actId="21"/>
          <ac:picMkLst>
            <pc:docMk/>
            <pc:sldMk cId="3184564811" sldId="406"/>
            <ac:picMk id="5" creationId="{13023F87-92AC-1991-09F7-380A9C3F6EBF}"/>
          </ac:picMkLst>
        </pc:picChg>
      </pc:sldChg>
      <pc:sldChg chg="modSp del mod">
        <pc:chgData name="Ingalls, Karen" userId="7b245190-521a-4e94-a80b-730c83c33dab" providerId="ADAL" clId="{F4702C69-4CDA-405E-8B7A-BADB0E1178A8}" dt="2023-02-23T21:23:36.578" v="1190" actId="2696"/>
        <pc:sldMkLst>
          <pc:docMk/>
          <pc:sldMk cId="3598536784" sldId="407"/>
        </pc:sldMkLst>
        <pc:spChg chg="mod">
          <ac:chgData name="Ingalls, Karen" userId="7b245190-521a-4e94-a80b-730c83c33dab" providerId="ADAL" clId="{F4702C69-4CDA-405E-8B7A-BADB0E1178A8}" dt="2023-02-16T17:19:03.483" v="871" actId="20577"/>
          <ac:spMkLst>
            <pc:docMk/>
            <pc:sldMk cId="3598536784" sldId="407"/>
            <ac:spMk id="2" creationId="{2396D721-8A33-6F74-9389-9D9C5BC3E93F}"/>
          </ac:spMkLst>
        </pc:spChg>
        <pc:spChg chg="mod">
          <ac:chgData name="Ingalls, Karen" userId="7b245190-521a-4e94-a80b-730c83c33dab" providerId="ADAL" clId="{F4702C69-4CDA-405E-8B7A-BADB0E1178A8}" dt="2023-02-16T17:18:46.711" v="861" actId="5793"/>
          <ac:spMkLst>
            <pc:docMk/>
            <pc:sldMk cId="3598536784" sldId="407"/>
            <ac:spMk id="4" creationId="{BEBA019B-1E46-FCCC-53C0-0265DFE830F4}"/>
          </ac:spMkLst>
        </pc:spChg>
      </pc:sldChg>
      <pc:sldChg chg="modSp del mod">
        <pc:chgData name="Ingalls, Karen" userId="7b245190-521a-4e94-a80b-730c83c33dab" providerId="ADAL" clId="{F4702C69-4CDA-405E-8B7A-BADB0E1178A8}" dt="2023-02-23T21:25:09.346" v="1193" actId="2696"/>
        <pc:sldMkLst>
          <pc:docMk/>
          <pc:sldMk cId="3246717942" sldId="408"/>
        </pc:sldMkLst>
        <pc:spChg chg="mod">
          <ac:chgData name="Ingalls, Karen" userId="7b245190-521a-4e94-a80b-730c83c33dab" providerId="ADAL" clId="{F4702C69-4CDA-405E-8B7A-BADB0E1178A8}" dt="2023-02-16T18:20:46.054" v="1166" actId="20577"/>
          <ac:spMkLst>
            <pc:docMk/>
            <pc:sldMk cId="3246717942" sldId="408"/>
            <ac:spMk id="2" creationId="{2396D721-8A33-6F74-9389-9D9C5BC3E93F}"/>
          </ac:spMkLst>
        </pc:spChg>
        <pc:spChg chg="mod">
          <ac:chgData name="Ingalls, Karen" userId="7b245190-521a-4e94-a80b-730c83c33dab" providerId="ADAL" clId="{F4702C69-4CDA-405E-8B7A-BADB0E1178A8}" dt="2023-02-16T18:20:49.161" v="1170" actId="20577"/>
          <ac:spMkLst>
            <pc:docMk/>
            <pc:sldMk cId="3246717942" sldId="408"/>
            <ac:spMk id="5" creationId="{ECDB9385-707D-C806-B3DC-66DAAFD3F950}"/>
          </ac:spMkLst>
        </pc:spChg>
      </pc:sldChg>
      <pc:sldChg chg="del">
        <pc:chgData name="Ingalls, Karen" userId="7b245190-521a-4e94-a80b-730c83c33dab" providerId="ADAL" clId="{F4702C69-4CDA-405E-8B7A-BADB0E1178A8}" dt="2023-02-23T21:25:12.948" v="1194" actId="2696"/>
        <pc:sldMkLst>
          <pc:docMk/>
          <pc:sldMk cId="2223641264" sldId="409"/>
        </pc:sldMkLst>
      </pc:sldChg>
      <pc:sldChg chg="del">
        <pc:chgData name="Ingalls, Karen" userId="7b245190-521a-4e94-a80b-730c83c33dab" providerId="ADAL" clId="{F4702C69-4CDA-405E-8B7A-BADB0E1178A8}" dt="2023-02-23T21:25:21.584" v="1196" actId="2696"/>
        <pc:sldMkLst>
          <pc:docMk/>
          <pc:sldMk cId="2855391180" sldId="410"/>
        </pc:sldMkLst>
      </pc:sldChg>
      <pc:sldChg chg="del">
        <pc:chgData name="Ingalls, Karen" userId="7b245190-521a-4e94-a80b-730c83c33dab" providerId="ADAL" clId="{F4702C69-4CDA-405E-8B7A-BADB0E1178A8}" dt="2023-02-23T21:25:17.884" v="1195" actId="2696"/>
        <pc:sldMkLst>
          <pc:docMk/>
          <pc:sldMk cId="3019721800" sldId="412"/>
        </pc:sldMkLst>
      </pc:sldChg>
      <pc:sldChg chg="del">
        <pc:chgData name="Ingalls, Karen" userId="7b245190-521a-4e94-a80b-730c83c33dab" providerId="ADAL" clId="{F4702C69-4CDA-405E-8B7A-BADB0E1178A8}" dt="2023-02-23T21:25:25.087" v="1197" actId="2696"/>
        <pc:sldMkLst>
          <pc:docMk/>
          <pc:sldMk cId="2039305721" sldId="413"/>
        </pc:sldMkLst>
      </pc:sldChg>
      <pc:sldChg chg="modSp mod addCm delCm modCm modNotesTx">
        <pc:chgData name="Ingalls, Karen" userId="7b245190-521a-4e94-a80b-730c83c33dab" providerId="ADAL" clId="{F4702C69-4CDA-405E-8B7A-BADB0E1178A8}" dt="2023-03-16T15:38:05.568" v="11492" actId="20577"/>
        <pc:sldMkLst>
          <pc:docMk/>
          <pc:sldMk cId="3655988586" sldId="417"/>
        </pc:sldMkLst>
        <pc:spChg chg="mod">
          <ac:chgData name="Ingalls, Karen" userId="7b245190-521a-4e94-a80b-730c83c33dab" providerId="ADAL" clId="{F4702C69-4CDA-405E-8B7A-BADB0E1178A8}" dt="2023-02-16T16:41:40.869" v="33" actId="6549"/>
          <ac:spMkLst>
            <pc:docMk/>
            <pc:sldMk cId="3655988586" sldId="417"/>
            <ac:spMk id="4" creationId="{E3EABED9-6C9E-4ABC-899E-986312DEF5D8}"/>
          </ac:spMkLst>
        </pc:spChg>
        <pc:spChg chg="mod">
          <ac:chgData name="Ingalls, Karen" userId="7b245190-521a-4e94-a80b-730c83c33dab" providerId="ADAL" clId="{F4702C69-4CDA-405E-8B7A-BADB0E1178A8}" dt="2023-03-02T21:24:34.283" v="5766" actId="20577"/>
          <ac:spMkLst>
            <pc:docMk/>
            <pc:sldMk cId="3655988586" sldId="417"/>
            <ac:spMk id="947" creationId="{00000000-0000-0000-0000-000000000000}"/>
          </ac:spMkLst>
        </pc:spChg>
        <pc:extLst>
          <p:ext xmlns:p="http://schemas.openxmlformats.org/presentationml/2006/main" uri="{D6D511B9-2390-475A-947B-AFAB55BFBCF1}">
            <pc226:cmChg xmlns:pc226="http://schemas.microsoft.com/office/powerpoint/2022/06/main/command" chg="add del mod">
              <pc226:chgData name="Ingalls, Karen" userId="7b245190-521a-4e94-a80b-730c83c33dab" providerId="ADAL" clId="{F4702C69-4CDA-405E-8B7A-BADB0E1178A8}" dt="2023-03-02T21:24:37.811" v="5767"/>
              <pc2:cmMkLst xmlns:pc2="http://schemas.microsoft.com/office/powerpoint/2019/9/main/command">
                <pc:docMk/>
                <pc:sldMk cId="3655988586" sldId="417"/>
                <pc2:cmMk id="{721BC73D-CE04-4AC9-A40E-F1D460256BA7}"/>
              </pc2:cmMkLst>
            </pc226:cmChg>
          </p:ext>
        </pc:extLst>
      </pc:sldChg>
      <pc:sldChg chg="modSp mod delCm modNotesTx">
        <pc:chgData name="Ingalls, Karen" userId="7b245190-521a-4e94-a80b-730c83c33dab" providerId="ADAL" clId="{F4702C69-4CDA-405E-8B7A-BADB0E1178A8}" dt="2023-03-16T16:22:26.045" v="13163" actId="20577"/>
        <pc:sldMkLst>
          <pc:docMk/>
          <pc:sldMk cId="2606797538" sldId="418"/>
        </pc:sldMkLst>
        <pc:spChg chg="mod">
          <ac:chgData name="Ingalls, Karen" userId="7b245190-521a-4e94-a80b-730c83c33dab" providerId="ADAL" clId="{F4702C69-4CDA-405E-8B7A-BADB0E1178A8}" dt="2023-02-16T16:48:11.610" v="192" actId="1076"/>
          <ac:spMkLst>
            <pc:docMk/>
            <pc:sldMk cId="2606797538" sldId="418"/>
            <ac:spMk id="4" creationId="{44822D7B-938A-77C9-E00A-9291A9F39399}"/>
          </ac:spMkLst>
        </pc:spChg>
        <pc:extLst>
          <p:ext xmlns:p="http://schemas.openxmlformats.org/presentationml/2006/main" uri="{D6D511B9-2390-475A-947B-AFAB55BFBCF1}">
            <pc226:cmChg xmlns:pc226="http://schemas.microsoft.com/office/powerpoint/2022/06/main/command" chg="del">
              <pc226:chgData name="Ingalls, Karen" userId="7b245190-521a-4e94-a80b-730c83c33dab" providerId="ADAL" clId="{F4702C69-4CDA-405E-8B7A-BADB0E1178A8}" dt="2023-03-02T22:26:37.538" v="9043"/>
              <pc2:cmMkLst xmlns:pc2="http://schemas.microsoft.com/office/powerpoint/2019/9/main/command">
                <pc:docMk/>
                <pc:sldMk cId="2606797538" sldId="418"/>
                <pc2:cmMk id="{95F6F810-FCD1-4657-A913-5D8993DE0EF5}"/>
              </pc2:cmMkLst>
            </pc226:cmChg>
          </p:ext>
        </pc:extLst>
      </pc:sldChg>
      <pc:sldChg chg="del">
        <pc:chgData name="Ingalls, Karen" userId="7b245190-521a-4e94-a80b-730c83c33dab" providerId="ADAL" clId="{F4702C69-4CDA-405E-8B7A-BADB0E1178A8}" dt="2023-02-23T21:25:30.274" v="1198" actId="2696"/>
        <pc:sldMkLst>
          <pc:docMk/>
          <pc:sldMk cId="1131198375" sldId="419"/>
        </pc:sldMkLst>
      </pc:sldChg>
      <pc:sldChg chg="del">
        <pc:chgData name="Ingalls, Karen" userId="7b245190-521a-4e94-a80b-730c83c33dab" providerId="ADAL" clId="{F4702C69-4CDA-405E-8B7A-BADB0E1178A8}" dt="2023-02-23T21:25:33.776" v="1199" actId="2696"/>
        <pc:sldMkLst>
          <pc:docMk/>
          <pc:sldMk cId="3612717419" sldId="420"/>
        </pc:sldMkLst>
      </pc:sldChg>
      <pc:sldChg chg="modNotesTx">
        <pc:chgData name="Ingalls, Karen" userId="7b245190-521a-4e94-a80b-730c83c33dab" providerId="ADAL" clId="{F4702C69-4CDA-405E-8B7A-BADB0E1178A8}" dt="2023-03-01T20:18:51.899" v="1714" actId="20577"/>
        <pc:sldMkLst>
          <pc:docMk/>
          <pc:sldMk cId="4242996542" sldId="421"/>
        </pc:sldMkLst>
      </pc:sldChg>
      <pc:sldChg chg="modNotesTx">
        <pc:chgData name="Ingalls, Karen" userId="7b245190-521a-4e94-a80b-730c83c33dab" providerId="ADAL" clId="{F4702C69-4CDA-405E-8B7A-BADB0E1178A8}" dt="2023-03-16T15:47:11.122" v="11760" actId="20577"/>
        <pc:sldMkLst>
          <pc:docMk/>
          <pc:sldMk cId="2989110052" sldId="422"/>
        </pc:sldMkLst>
      </pc:sldChg>
      <pc:sldChg chg="modSp addCm delCm modCm modNotesTx">
        <pc:chgData name="Ingalls, Karen" userId="7b245190-521a-4e94-a80b-730c83c33dab" providerId="ADAL" clId="{F4702C69-4CDA-405E-8B7A-BADB0E1178A8}" dt="2023-03-16T15:57:17.284" v="12213" actId="20577"/>
        <pc:sldMkLst>
          <pc:docMk/>
          <pc:sldMk cId="2078386052" sldId="423"/>
        </pc:sldMkLst>
        <pc:picChg chg="mod">
          <ac:chgData name="Ingalls, Karen" userId="7b245190-521a-4e94-a80b-730c83c33dab" providerId="ADAL" clId="{F4702C69-4CDA-405E-8B7A-BADB0E1178A8}" dt="2023-02-16T17:53:55.779" v="907" actId="1076"/>
          <ac:picMkLst>
            <pc:docMk/>
            <pc:sldMk cId="2078386052" sldId="423"/>
            <ac:picMk id="1026" creationId="{EA50B0D0-C859-2301-40EE-819ED5684CC7}"/>
          </ac:picMkLst>
        </pc:picChg>
        <pc:extLst>
          <p:ext xmlns:p="http://schemas.openxmlformats.org/presentationml/2006/main" uri="{D6D511B9-2390-475A-947B-AFAB55BFBCF1}">
            <pc226:cmChg xmlns:pc226="http://schemas.microsoft.com/office/powerpoint/2022/06/main/command" chg="add del">
              <pc226:chgData name="Ingalls, Karen" userId="7b245190-521a-4e94-a80b-730c83c33dab" providerId="ADAL" clId="{F4702C69-4CDA-405E-8B7A-BADB0E1178A8}" dt="2023-03-01T22:11:45.544" v="5708"/>
              <pc2:cmMkLst xmlns:pc2="http://schemas.microsoft.com/office/powerpoint/2019/9/main/command">
                <pc:docMk/>
                <pc:sldMk cId="2078386052" sldId="423"/>
                <pc2:cmMk id="{476334A4-0F33-4871-9405-1833B00D49B1}"/>
              </pc2:cmMkLst>
              <pc226:cmRplyChg chg="add">
                <pc226:chgData name="Ingalls, Karen" userId="7b245190-521a-4e94-a80b-730c83c33dab" providerId="ADAL" clId="{F4702C69-4CDA-405E-8B7A-BADB0E1178A8}" dt="2023-03-01T20:39:20.701" v="4059"/>
                <pc2:cmRplyMkLst xmlns:pc2="http://schemas.microsoft.com/office/powerpoint/2019/9/main/command">
                  <pc:docMk/>
                  <pc:sldMk cId="2078386052" sldId="423"/>
                  <pc2:cmMk id="{476334A4-0F33-4871-9405-1833B00D49B1}"/>
                  <pc2:cmRplyMk id="{41D4B2F9-443A-4E69-BB57-1CC82736E3DB}"/>
                </pc2:cmRplyMkLst>
              </pc226:cmRplyChg>
            </pc226:cmChg>
          </p:ext>
        </pc:extLst>
      </pc:sldChg>
      <pc:sldChg chg="modSp mod modNotesTx">
        <pc:chgData name="Ingalls, Karen" userId="7b245190-521a-4e94-a80b-730c83c33dab" providerId="ADAL" clId="{F4702C69-4CDA-405E-8B7A-BADB0E1178A8}" dt="2023-03-02T22:25:27.827" v="9032" actId="20577"/>
        <pc:sldMkLst>
          <pc:docMk/>
          <pc:sldMk cId="470064754" sldId="424"/>
        </pc:sldMkLst>
        <pc:picChg chg="mod">
          <ac:chgData name="Ingalls, Karen" userId="7b245190-521a-4e94-a80b-730c83c33dab" providerId="ADAL" clId="{F4702C69-4CDA-405E-8B7A-BADB0E1178A8}" dt="2023-02-16T17:52:56.433" v="906" actId="1076"/>
          <ac:picMkLst>
            <pc:docMk/>
            <pc:sldMk cId="470064754" sldId="424"/>
            <ac:picMk id="18" creationId="{EA3982B2-0943-4794-A132-43BEA7E6B71E}"/>
          </ac:picMkLst>
        </pc:picChg>
      </pc:sldChg>
      <pc:sldChg chg="modSp mod">
        <pc:chgData name="Ingalls, Karen" userId="7b245190-521a-4e94-a80b-730c83c33dab" providerId="ADAL" clId="{F4702C69-4CDA-405E-8B7A-BADB0E1178A8}" dt="2023-02-16T17:52:35.070" v="905" actId="20577"/>
        <pc:sldMkLst>
          <pc:docMk/>
          <pc:sldMk cId="736807065" sldId="425"/>
        </pc:sldMkLst>
        <pc:spChg chg="mod">
          <ac:chgData name="Ingalls, Karen" userId="7b245190-521a-4e94-a80b-730c83c33dab" providerId="ADAL" clId="{F4702C69-4CDA-405E-8B7A-BADB0E1178A8}" dt="2023-02-16T17:52:35.070" v="905" actId="20577"/>
          <ac:spMkLst>
            <pc:docMk/>
            <pc:sldMk cId="736807065" sldId="425"/>
            <ac:spMk id="672" creationId="{00000000-0000-0000-0000-000000000000}"/>
          </ac:spMkLst>
        </pc:spChg>
      </pc:sldChg>
      <pc:sldChg chg="modSp mod addCm delCm">
        <pc:chgData name="Ingalls, Karen" userId="7b245190-521a-4e94-a80b-730c83c33dab" providerId="ADAL" clId="{F4702C69-4CDA-405E-8B7A-BADB0E1178A8}" dt="2023-03-01T20:35:55.585" v="3880"/>
        <pc:sldMkLst>
          <pc:docMk/>
          <pc:sldMk cId="3623411909" sldId="426"/>
        </pc:sldMkLst>
        <pc:spChg chg="mod">
          <ac:chgData name="Ingalls, Karen" userId="7b245190-521a-4e94-a80b-730c83c33dab" providerId="ADAL" clId="{F4702C69-4CDA-405E-8B7A-BADB0E1178A8}" dt="2023-03-01T20:34:54.348" v="3875" actId="20577"/>
          <ac:spMkLst>
            <pc:docMk/>
            <pc:sldMk cId="3623411909" sldId="426"/>
            <ac:spMk id="672" creationId="{00000000-0000-0000-0000-000000000000}"/>
          </ac:spMkLst>
        </pc:spChg>
        <pc:spChg chg="mod">
          <ac:chgData name="Ingalls, Karen" userId="7b245190-521a-4e94-a80b-730c83c33dab" providerId="ADAL" clId="{F4702C69-4CDA-405E-8B7A-BADB0E1178A8}" dt="2023-03-01T20:35:43.346" v="3879" actId="113"/>
          <ac:spMkLst>
            <pc:docMk/>
            <pc:sldMk cId="3623411909" sldId="426"/>
            <ac:spMk id="673" creationId="{00000000-0000-0000-0000-000000000000}"/>
          </ac:spMkLst>
        </pc:spChg>
        <pc:picChg chg="mod">
          <ac:chgData name="Ingalls, Karen" userId="7b245190-521a-4e94-a80b-730c83c33dab" providerId="ADAL" clId="{F4702C69-4CDA-405E-8B7A-BADB0E1178A8}" dt="2023-03-01T20:35:27.725" v="3877" actId="14100"/>
          <ac:picMkLst>
            <pc:docMk/>
            <pc:sldMk cId="3623411909" sldId="426"/>
            <ac:picMk id="4" creationId="{B32072C6-20E3-4A63-AAA3-2CE55E55DC62}"/>
          </ac:picMkLst>
        </pc:picChg>
        <pc:extLst>
          <p:ext xmlns:p="http://schemas.openxmlformats.org/presentationml/2006/main" uri="{D6D511B9-2390-475A-947B-AFAB55BFBCF1}">
            <pc226:cmChg xmlns:pc226="http://schemas.microsoft.com/office/powerpoint/2022/06/main/command" chg="add del">
              <pc226:chgData name="Ingalls, Karen" userId="7b245190-521a-4e94-a80b-730c83c33dab" providerId="ADAL" clId="{F4702C69-4CDA-405E-8B7A-BADB0E1178A8}" dt="2023-03-01T20:35:55.585" v="3880"/>
              <pc2:cmMkLst xmlns:pc2="http://schemas.microsoft.com/office/powerpoint/2019/9/main/command">
                <pc:docMk/>
                <pc:sldMk cId="3623411909" sldId="426"/>
                <pc2:cmMk id="{AF99A9DE-F46B-4FCF-9E18-560C07516DCC}"/>
              </pc2:cmMkLst>
            </pc226:cmChg>
          </p:ext>
        </pc:extLst>
      </pc:sldChg>
      <pc:sldChg chg="addSp delSp modSp mod delCm">
        <pc:chgData name="Ingalls, Karen" userId="7b245190-521a-4e94-a80b-730c83c33dab" providerId="ADAL" clId="{F4702C69-4CDA-405E-8B7A-BADB0E1178A8}" dt="2023-03-01T20:47:02.638" v="4144" actId="1076"/>
        <pc:sldMkLst>
          <pc:docMk/>
          <pc:sldMk cId="444845737" sldId="427"/>
        </pc:sldMkLst>
        <pc:spChg chg="mod">
          <ac:chgData name="Ingalls, Karen" userId="7b245190-521a-4e94-a80b-730c83c33dab" providerId="ADAL" clId="{F4702C69-4CDA-405E-8B7A-BADB0E1178A8}" dt="2023-03-01T20:46:41.236" v="4140" actId="1076"/>
          <ac:spMkLst>
            <pc:docMk/>
            <pc:sldMk cId="444845737" sldId="427"/>
            <ac:spMk id="2" creationId="{706534D7-4F71-17A3-9E51-05234937D725}"/>
          </ac:spMkLst>
        </pc:spChg>
        <pc:spChg chg="mod">
          <ac:chgData name="Ingalls, Karen" userId="7b245190-521a-4e94-a80b-730c83c33dab" providerId="ADAL" clId="{F4702C69-4CDA-405E-8B7A-BADB0E1178A8}" dt="2023-03-01T20:46:48.850" v="4141" actId="1076"/>
          <ac:spMkLst>
            <pc:docMk/>
            <pc:sldMk cId="444845737" sldId="427"/>
            <ac:spMk id="3" creationId="{D9CB0C69-9DEE-908A-A4CA-D1F54F9679AF}"/>
          </ac:spMkLst>
        </pc:spChg>
        <pc:spChg chg="mod">
          <ac:chgData name="Ingalls, Karen" userId="7b245190-521a-4e94-a80b-730c83c33dab" providerId="ADAL" clId="{F4702C69-4CDA-405E-8B7A-BADB0E1178A8}" dt="2023-03-01T20:46:53.047" v="4142" actId="1076"/>
          <ac:spMkLst>
            <pc:docMk/>
            <pc:sldMk cId="444845737" sldId="427"/>
            <ac:spMk id="4" creationId="{48658DEA-8D39-C75A-A70D-977E3BFB05A8}"/>
          </ac:spMkLst>
        </pc:spChg>
        <pc:spChg chg="mod">
          <ac:chgData name="Ingalls, Karen" userId="7b245190-521a-4e94-a80b-730c83c33dab" providerId="ADAL" clId="{F4702C69-4CDA-405E-8B7A-BADB0E1178A8}" dt="2023-03-01T20:46:56.736" v="4143" actId="1076"/>
          <ac:spMkLst>
            <pc:docMk/>
            <pc:sldMk cId="444845737" sldId="427"/>
            <ac:spMk id="6" creationId="{FFF4EE92-DCD4-4B9A-29AF-32293C3B9393}"/>
          </ac:spMkLst>
        </pc:spChg>
        <pc:spChg chg="add mod">
          <ac:chgData name="Ingalls, Karen" userId="7b245190-521a-4e94-a80b-730c83c33dab" providerId="ADAL" clId="{F4702C69-4CDA-405E-8B7A-BADB0E1178A8}" dt="2023-03-01T20:46:08.963" v="4133" actId="20577"/>
          <ac:spMkLst>
            <pc:docMk/>
            <pc:sldMk cId="444845737" sldId="427"/>
            <ac:spMk id="7" creationId="{60576432-FFF4-5B6F-16CB-C83066062659}"/>
          </ac:spMkLst>
        </pc:spChg>
        <pc:spChg chg="mod">
          <ac:chgData name="Ingalls, Karen" userId="7b245190-521a-4e94-a80b-730c83c33dab" providerId="ADAL" clId="{F4702C69-4CDA-405E-8B7A-BADB0E1178A8}" dt="2023-03-01T20:47:02.638" v="4144" actId="1076"/>
          <ac:spMkLst>
            <pc:docMk/>
            <pc:sldMk cId="444845737" sldId="427"/>
            <ac:spMk id="8" creationId="{EFC804E6-BEA5-1FA3-AA44-A7C5E8120D6B}"/>
          </ac:spMkLst>
        </pc:spChg>
        <pc:spChg chg="del mod">
          <ac:chgData name="Ingalls, Karen" userId="7b245190-521a-4e94-a80b-730c83c33dab" providerId="ADAL" clId="{F4702C69-4CDA-405E-8B7A-BADB0E1178A8}" dt="2023-03-01T20:46:26.598" v="4136" actId="478"/>
          <ac:spMkLst>
            <pc:docMk/>
            <pc:sldMk cId="444845737" sldId="427"/>
            <ac:spMk id="600" creationId="{00000000-0000-0000-0000-000000000000}"/>
          </ac:spMkLst>
        </pc:spChg>
        <pc:graphicFrameChg chg="mod">
          <ac:chgData name="Ingalls, Karen" userId="7b245190-521a-4e94-a80b-730c83c33dab" providerId="ADAL" clId="{F4702C69-4CDA-405E-8B7A-BADB0E1178A8}" dt="2023-03-01T20:46:36.388" v="4139" actId="14100"/>
          <ac:graphicFrameMkLst>
            <pc:docMk/>
            <pc:sldMk cId="444845737" sldId="427"/>
            <ac:graphicFrameMk id="5" creationId="{71F815EF-A04B-DD4C-35F4-1AA9D9A7C609}"/>
          </ac:graphicFrameMkLst>
        </pc:graphicFrameChg>
        <pc:extLst>
          <p:ext xmlns:p="http://schemas.openxmlformats.org/presentationml/2006/main" uri="{D6D511B9-2390-475A-947B-AFAB55BFBCF1}">
            <pc226:cmChg xmlns:pc226="http://schemas.microsoft.com/office/powerpoint/2022/06/main/command" chg="del">
              <pc226:chgData name="Ingalls, Karen" userId="7b245190-521a-4e94-a80b-730c83c33dab" providerId="ADAL" clId="{F4702C69-4CDA-405E-8B7A-BADB0E1178A8}" dt="2023-03-01T20:46:21.435" v="4134"/>
              <pc2:cmMkLst xmlns:pc2="http://schemas.microsoft.com/office/powerpoint/2019/9/main/command">
                <pc:docMk/>
                <pc:sldMk cId="444845737" sldId="427"/>
                <pc2:cmMk id="{CB3949A9-9F2D-4E46-88C0-E7D974376136}"/>
              </pc2:cmMkLst>
            </pc226:cmChg>
          </p:ext>
        </pc:extLst>
      </pc:sldChg>
      <pc:sldChg chg="modSp mod modNotesTx">
        <pc:chgData name="Ingalls, Karen" userId="7b245190-521a-4e94-a80b-730c83c33dab" providerId="ADAL" clId="{F4702C69-4CDA-405E-8B7A-BADB0E1178A8}" dt="2023-03-01T20:37:04.306" v="4031" actId="6549"/>
        <pc:sldMkLst>
          <pc:docMk/>
          <pc:sldMk cId="67798263" sldId="428"/>
        </pc:sldMkLst>
        <pc:spChg chg="mod">
          <ac:chgData name="Ingalls, Karen" userId="7b245190-521a-4e94-a80b-730c83c33dab" providerId="ADAL" clId="{F4702C69-4CDA-405E-8B7A-BADB0E1178A8}" dt="2023-02-16T18:08:58.371" v="919" actId="1076"/>
          <ac:spMkLst>
            <pc:docMk/>
            <pc:sldMk cId="67798263" sldId="428"/>
            <ac:spMk id="13" creationId="{CA3114CD-E684-9160-4B75-436F667301C7}"/>
          </ac:spMkLst>
        </pc:spChg>
        <pc:picChg chg="mod">
          <ac:chgData name="Ingalls, Karen" userId="7b245190-521a-4e94-a80b-730c83c33dab" providerId="ADAL" clId="{F4702C69-4CDA-405E-8B7A-BADB0E1178A8}" dt="2023-02-16T18:09:01.731" v="920" actId="1076"/>
          <ac:picMkLst>
            <pc:docMk/>
            <pc:sldMk cId="67798263" sldId="428"/>
            <ac:picMk id="4" creationId="{C4051048-F6CA-6774-1997-405675649F84}"/>
          </ac:picMkLst>
        </pc:picChg>
      </pc:sldChg>
      <pc:sldChg chg="modSp mod modNotesTx">
        <pc:chgData name="Ingalls, Karen" userId="7b245190-521a-4e94-a80b-730c83c33dab" providerId="ADAL" clId="{F4702C69-4CDA-405E-8B7A-BADB0E1178A8}" dt="2023-03-01T20:32:42.021" v="3833" actId="20577"/>
        <pc:sldMkLst>
          <pc:docMk/>
          <pc:sldMk cId="2318258022" sldId="429"/>
        </pc:sldMkLst>
        <pc:spChg chg="mod">
          <ac:chgData name="Ingalls, Karen" userId="7b245190-521a-4e94-a80b-730c83c33dab" providerId="ADAL" clId="{F4702C69-4CDA-405E-8B7A-BADB0E1178A8}" dt="2023-02-16T18:05:21.271" v="911" actId="1076"/>
          <ac:spMkLst>
            <pc:docMk/>
            <pc:sldMk cId="2318258022" sldId="429"/>
            <ac:spMk id="646" creationId="{00000000-0000-0000-0000-000000000000}"/>
          </ac:spMkLst>
        </pc:spChg>
      </pc:sldChg>
      <pc:sldChg chg="modSp mod delCm modCm modNotesTx">
        <pc:chgData name="Ingalls, Karen" userId="7b245190-521a-4e94-a80b-730c83c33dab" providerId="ADAL" clId="{F4702C69-4CDA-405E-8B7A-BADB0E1178A8}" dt="2023-03-16T16:03:08.887" v="12222" actId="20577"/>
        <pc:sldMkLst>
          <pc:docMk/>
          <pc:sldMk cId="1036031373" sldId="430"/>
        </pc:sldMkLst>
        <pc:spChg chg="mod">
          <ac:chgData name="Ingalls, Karen" userId="7b245190-521a-4e94-a80b-730c83c33dab" providerId="ADAL" clId="{F4702C69-4CDA-405E-8B7A-BADB0E1178A8}" dt="2023-03-01T20:47:56.813" v="4183" actId="20577"/>
          <ac:spMkLst>
            <pc:docMk/>
            <pc:sldMk cId="1036031373" sldId="430"/>
            <ac:spMk id="679" creationId="{00000000-0000-0000-0000-000000000000}"/>
          </ac:spMkLst>
        </pc:spChg>
        <pc:extLst>
          <p:ext xmlns:p="http://schemas.openxmlformats.org/presentationml/2006/main" uri="{D6D511B9-2390-475A-947B-AFAB55BFBCF1}">
            <pc226:cmChg xmlns:pc226="http://schemas.microsoft.com/office/powerpoint/2022/06/main/command" chg="del mod">
              <pc226:chgData name="Ingalls, Karen" userId="7b245190-521a-4e94-a80b-730c83c33dab" providerId="ADAL" clId="{F4702C69-4CDA-405E-8B7A-BADB0E1178A8}" dt="2023-03-01T20:47:49.534" v="4182"/>
              <pc2:cmMkLst xmlns:pc2="http://schemas.microsoft.com/office/powerpoint/2019/9/main/command">
                <pc:docMk/>
                <pc:sldMk cId="1036031373" sldId="430"/>
                <pc2:cmMk id="{1B66C226-D924-495F-B34E-ECA0DB0728CF}"/>
              </pc2:cmMkLst>
            </pc226:cmChg>
          </p:ext>
        </pc:extLst>
      </pc:sldChg>
      <pc:sldChg chg="modSp mod ord delCm modCm modNotesTx">
        <pc:chgData name="Ingalls, Karen" userId="7b245190-521a-4e94-a80b-730c83c33dab" providerId="ADAL" clId="{F4702C69-4CDA-405E-8B7A-BADB0E1178A8}" dt="2023-03-16T19:45:51.787" v="13606" actId="20577"/>
        <pc:sldMkLst>
          <pc:docMk/>
          <pc:sldMk cId="3501536941" sldId="431"/>
        </pc:sldMkLst>
        <pc:spChg chg="mod">
          <ac:chgData name="Ingalls, Karen" userId="7b245190-521a-4e94-a80b-730c83c33dab" providerId="ADAL" clId="{F4702C69-4CDA-405E-8B7A-BADB0E1178A8}" dt="2023-02-16T18:05:50.775" v="912" actId="1076"/>
          <ac:spMkLst>
            <pc:docMk/>
            <pc:sldMk cId="3501536941" sldId="431"/>
            <ac:spMk id="4" creationId="{6F6CBE6F-9B23-6D0A-1192-BA05350208CF}"/>
          </ac:spMkLst>
        </pc:spChg>
        <pc:extLst>
          <p:ext xmlns:p="http://schemas.openxmlformats.org/presentationml/2006/main" uri="{D6D511B9-2390-475A-947B-AFAB55BFBCF1}">
            <pc226:cmChg xmlns:pc226="http://schemas.microsoft.com/office/powerpoint/2022/06/main/command" chg="del mod">
              <pc226:chgData name="Ingalls, Karen" userId="7b245190-521a-4e94-a80b-730c83c33dab" providerId="ADAL" clId="{F4702C69-4CDA-405E-8B7A-BADB0E1178A8}" dt="2023-03-01T20:48:06.460" v="4184"/>
              <pc2:cmMkLst xmlns:pc2="http://schemas.microsoft.com/office/powerpoint/2019/9/main/command">
                <pc:docMk/>
                <pc:sldMk cId="3501536941" sldId="431"/>
                <pc2:cmMk id="{56B0916B-7EFD-476C-8084-F2B2E631A807}"/>
              </pc2:cmMkLst>
            </pc226:cmChg>
          </p:ext>
        </pc:extLst>
      </pc:sldChg>
      <pc:sldChg chg="modSp mod ord modNotesTx">
        <pc:chgData name="Ingalls, Karen" userId="7b245190-521a-4e94-a80b-730c83c33dab" providerId="ADAL" clId="{F4702C69-4CDA-405E-8B7A-BADB0E1178A8}" dt="2023-03-16T19:45:44.652" v="13605" actId="20577"/>
        <pc:sldMkLst>
          <pc:docMk/>
          <pc:sldMk cId="2676208930" sldId="432"/>
        </pc:sldMkLst>
        <pc:spChg chg="mod">
          <ac:chgData name="Ingalls, Karen" userId="7b245190-521a-4e94-a80b-730c83c33dab" providerId="ADAL" clId="{F4702C69-4CDA-405E-8B7A-BADB0E1178A8}" dt="2023-02-16T18:05:58.789" v="913" actId="1076"/>
          <ac:spMkLst>
            <pc:docMk/>
            <pc:sldMk cId="2676208930" sldId="432"/>
            <ac:spMk id="4" creationId="{6F6CBE6F-9B23-6D0A-1192-BA05350208CF}"/>
          </ac:spMkLst>
        </pc:spChg>
      </pc:sldChg>
      <pc:sldChg chg="addSp modSp mod ord modClrScheme delCm modCm chgLayout modNotesTx">
        <pc:chgData name="Ingalls, Karen" userId="7b245190-521a-4e94-a80b-730c83c33dab" providerId="ADAL" clId="{F4702C69-4CDA-405E-8B7A-BADB0E1178A8}" dt="2023-03-16T16:11:50.216" v="12449" actId="20577"/>
        <pc:sldMkLst>
          <pc:docMk/>
          <pc:sldMk cId="3913312285" sldId="433"/>
        </pc:sldMkLst>
        <pc:spChg chg="add mod ord">
          <ac:chgData name="Ingalls, Karen" userId="7b245190-521a-4e94-a80b-730c83c33dab" providerId="ADAL" clId="{F4702C69-4CDA-405E-8B7A-BADB0E1178A8}" dt="2023-03-01T20:51:38.456" v="4313" actId="700"/>
          <ac:spMkLst>
            <pc:docMk/>
            <pc:sldMk cId="3913312285" sldId="433"/>
            <ac:spMk id="2" creationId="{B912C848-1EA3-3589-201C-BB98926D5DF6}"/>
          </ac:spMkLst>
        </pc:spChg>
        <pc:spChg chg="mod ord">
          <ac:chgData name="Ingalls, Karen" userId="7b245190-521a-4e94-a80b-730c83c33dab" providerId="ADAL" clId="{F4702C69-4CDA-405E-8B7A-BADB0E1178A8}" dt="2023-03-01T20:53:10.958" v="4407" actId="14100"/>
          <ac:spMkLst>
            <pc:docMk/>
            <pc:sldMk cId="3913312285" sldId="433"/>
            <ac:spMk id="5" creationId="{9D4667E1-97EB-AA32-C7CE-05D4851FC2CD}"/>
          </ac:spMkLst>
        </pc:spChg>
        <pc:graphicFrameChg chg="mod">
          <ac:chgData name="Ingalls, Karen" userId="7b245190-521a-4e94-a80b-730c83c33dab" providerId="ADAL" clId="{F4702C69-4CDA-405E-8B7A-BADB0E1178A8}" dt="2023-03-01T20:52:18.954" v="4317" actId="207"/>
          <ac:graphicFrameMkLst>
            <pc:docMk/>
            <pc:sldMk cId="3913312285" sldId="433"/>
            <ac:graphicFrameMk id="11" creationId="{67A2B0CC-1770-1469-579D-ACB9CD9546C4}"/>
          </ac:graphicFrameMkLst>
        </pc:graphicFrameChg>
        <pc:extLst>
          <p:ext xmlns:p="http://schemas.openxmlformats.org/presentationml/2006/main" uri="{D6D511B9-2390-475A-947B-AFAB55BFBCF1}">
            <pc226:cmChg xmlns:pc226="http://schemas.microsoft.com/office/powerpoint/2022/06/main/command" chg="del mod">
              <pc226:chgData name="Ingalls, Karen" userId="7b245190-521a-4e94-a80b-730c83c33dab" providerId="ADAL" clId="{F4702C69-4CDA-405E-8B7A-BADB0E1178A8}" dt="2023-03-01T20:50:54.627" v="4308"/>
              <pc2:cmMkLst xmlns:pc2="http://schemas.microsoft.com/office/powerpoint/2019/9/main/command">
                <pc:docMk/>
                <pc:sldMk cId="3913312285" sldId="433"/>
                <pc2:cmMk id="{F2461DFA-4F76-4029-BE65-E567738779BA}"/>
              </pc2:cmMkLst>
            </pc226:cmChg>
          </p:ext>
        </pc:extLst>
      </pc:sldChg>
      <pc:sldChg chg="delCm modNotesTx">
        <pc:chgData name="Ingalls, Karen" userId="7b245190-521a-4e94-a80b-730c83c33dab" providerId="ADAL" clId="{F4702C69-4CDA-405E-8B7A-BADB0E1178A8}" dt="2023-03-02T22:21:39.367" v="8942" actId="20577"/>
        <pc:sldMkLst>
          <pc:docMk/>
          <pc:sldMk cId="916805799" sldId="434"/>
        </pc:sldMkLst>
        <pc:extLst>
          <p:ext xmlns:p="http://schemas.openxmlformats.org/presentationml/2006/main" uri="{D6D511B9-2390-475A-947B-AFAB55BFBCF1}">
            <pc226:cmChg xmlns:pc226="http://schemas.microsoft.com/office/powerpoint/2022/06/main/command" chg="del">
              <pc226:chgData name="Ingalls, Karen" userId="7b245190-521a-4e94-a80b-730c83c33dab" providerId="ADAL" clId="{F4702C69-4CDA-405E-8B7A-BADB0E1178A8}" dt="2023-03-01T20:17:10.262" v="1349"/>
              <pc2:cmMkLst xmlns:pc2="http://schemas.microsoft.com/office/powerpoint/2019/9/main/command">
                <pc:docMk/>
                <pc:sldMk cId="916805799" sldId="434"/>
                <pc2:cmMk id="{357BAC0B-5FF6-4CE8-A1E2-6EC4E5DB12AF}"/>
              </pc2:cmMkLst>
            </pc226:cmChg>
            <pc226:cmChg xmlns:pc226="http://schemas.microsoft.com/office/powerpoint/2022/06/main/command" chg="del">
              <pc226:chgData name="Ingalls, Karen" userId="7b245190-521a-4e94-a80b-730c83c33dab" providerId="ADAL" clId="{F4702C69-4CDA-405E-8B7A-BADB0E1178A8}" dt="2023-03-01T20:17:08.144" v="1348"/>
              <pc2:cmMkLst xmlns:pc2="http://schemas.microsoft.com/office/powerpoint/2019/9/main/command">
                <pc:docMk/>
                <pc:sldMk cId="916805799" sldId="434"/>
                <pc2:cmMk id="{345B21B2-1513-4002-93B3-33552D06077D}"/>
              </pc2:cmMkLst>
            </pc226:cmChg>
          </p:ext>
        </pc:extLst>
      </pc:sldChg>
      <pc:sldChg chg="modNotesTx">
        <pc:chgData name="Ingalls, Karen" userId="7b245190-521a-4e94-a80b-730c83c33dab" providerId="ADAL" clId="{F4702C69-4CDA-405E-8B7A-BADB0E1178A8}" dt="2023-03-01T20:52:51.538" v="4393" actId="20577"/>
        <pc:sldMkLst>
          <pc:docMk/>
          <pc:sldMk cId="1734412941" sldId="436"/>
        </pc:sldMkLst>
      </pc:sldChg>
      <pc:sldChg chg="modSp mod ord addCm delCm modCm modNotesTx">
        <pc:chgData name="Ingalls, Karen" userId="7b245190-521a-4e94-a80b-730c83c33dab" providerId="ADAL" clId="{F4702C69-4CDA-405E-8B7A-BADB0E1178A8}" dt="2023-03-02T22:26:11.451" v="9042"/>
        <pc:sldMkLst>
          <pc:docMk/>
          <pc:sldMk cId="2365823700" sldId="437"/>
        </pc:sldMkLst>
        <pc:spChg chg="mod">
          <ac:chgData name="Ingalls, Karen" userId="7b245190-521a-4e94-a80b-730c83c33dab" providerId="ADAL" clId="{F4702C69-4CDA-405E-8B7A-BADB0E1178A8}" dt="2023-03-01T21:08:22.748" v="5319" actId="6549"/>
          <ac:spMkLst>
            <pc:docMk/>
            <pc:sldMk cId="2365823700" sldId="437"/>
            <ac:spMk id="2" creationId="{1DB64000-D719-449A-A045-E0EDFBE16961}"/>
          </ac:spMkLst>
        </pc:spChg>
        <pc:extLst>
          <p:ext xmlns:p="http://schemas.openxmlformats.org/presentationml/2006/main" uri="{D6D511B9-2390-475A-947B-AFAB55BFBCF1}">
            <pc226:cmChg xmlns:pc226="http://schemas.microsoft.com/office/powerpoint/2022/06/main/command" chg="add del mod">
              <pc226:chgData name="Ingalls, Karen" userId="7b245190-521a-4e94-a80b-730c83c33dab" providerId="ADAL" clId="{F4702C69-4CDA-405E-8B7A-BADB0E1178A8}" dt="2023-03-01T21:08:20.645" v="5318"/>
              <pc2:cmMkLst xmlns:pc2="http://schemas.microsoft.com/office/powerpoint/2019/9/main/command">
                <pc:docMk/>
                <pc:sldMk cId="2365823700" sldId="437"/>
                <pc2:cmMk id="{B5985F0C-7DD2-48DB-952E-0D26975D089F}"/>
              </pc2:cmMkLst>
            </pc226:cmChg>
          </p:ext>
        </pc:extLst>
      </pc:sldChg>
      <pc:sldChg chg="ord modNotesTx">
        <pc:chgData name="Ingalls, Karen" userId="7b245190-521a-4e94-a80b-730c83c33dab" providerId="ADAL" clId="{F4702C69-4CDA-405E-8B7A-BADB0E1178A8}" dt="2023-03-16T19:44:16.857" v="13594" actId="6549"/>
        <pc:sldMkLst>
          <pc:docMk/>
          <pc:sldMk cId="2914928010" sldId="438"/>
        </pc:sldMkLst>
      </pc:sldChg>
      <pc:sldChg chg="ord modNotesTx">
        <pc:chgData name="Ingalls, Karen" userId="7b245190-521a-4e94-a80b-730c83c33dab" providerId="ADAL" clId="{F4702C69-4CDA-405E-8B7A-BADB0E1178A8}" dt="2023-03-16T16:11:15.077" v="12443" actId="20577"/>
        <pc:sldMkLst>
          <pc:docMk/>
          <pc:sldMk cId="404970403" sldId="439"/>
        </pc:sldMkLst>
      </pc:sldChg>
      <pc:sldChg chg="ord modNotesTx">
        <pc:chgData name="Ingalls, Karen" userId="7b245190-521a-4e94-a80b-730c83c33dab" providerId="ADAL" clId="{F4702C69-4CDA-405E-8B7A-BADB0E1178A8}" dt="2023-03-16T16:03:54.527" v="12228" actId="6549"/>
        <pc:sldMkLst>
          <pc:docMk/>
          <pc:sldMk cId="1565669067" sldId="440"/>
        </pc:sldMkLst>
      </pc:sldChg>
      <pc:sldChg chg="ord addCm delCm modCm modNotesTx">
        <pc:chgData name="Ingalls, Karen" userId="7b245190-521a-4e94-a80b-730c83c33dab" providerId="ADAL" clId="{F4702C69-4CDA-405E-8B7A-BADB0E1178A8}" dt="2023-03-16T17:18:24.960" v="13518"/>
        <pc:sldMkLst>
          <pc:docMk/>
          <pc:sldMk cId="3910787349" sldId="441"/>
        </pc:sldMkLst>
        <pc:extLst>
          <p:ext xmlns:p="http://schemas.openxmlformats.org/presentationml/2006/main" uri="{D6D511B9-2390-475A-947B-AFAB55BFBCF1}">
            <pc226:cmChg xmlns:pc226="http://schemas.microsoft.com/office/powerpoint/2022/06/main/command" chg="add del">
              <pc226:chgData name="Ingalls, Karen" userId="7b245190-521a-4e94-a80b-730c83c33dab" providerId="ADAL" clId="{F4702C69-4CDA-405E-8B7A-BADB0E1178A8}" dt="2023-03-02T21:26:17.518" v="5771"/>
              <pc2:cmMkLst xmlns:pc2="http://schemas.microsoft.com/office/powerpoint/2019/9/main/command">
                <pc:docMk/>
                <pc:sldMk cId="3910787349" sldId="441"/>
                <pc2:cmMk id="{A9609B12-16A2-4C41-9E9A-D3401E1A0371}"/>
              </pc2:cmMkLst>
              <pc226:cmRplyChg chg="add">
                <pc226:chgData name="Ingalls, Karen" userId="7b245190-521a-4e94-a80b-730c83c33dab" providerId="ADAL" clId="{F4702C69-4CDA-405E-8B7A-BADB0E1178A8}" dt="2023-03-01T22:10:33.533" v="5564"/>
                <pc2:cmRplyMkLst xmlns:pc2="http://schemas.microsoft.com/office/powerpoint/2019/9/main/command">
                  <pc:docMk/>
                  <pc:sldMk cId="3910787349" sldId="441"/>
                  <pc2:cmMk id="{A9609B12-16A2-4C41-9E9A-D3401E1A0371}"/>
                  <pc2:cmRplyMk id="{2452D336-FEB8-4870-947C-942410A78C80}"/>
                </pc2:cmRplyMkLst>
              </pc226:cmRplyChg>
            </pc226:cmChg>
            <pc226:cmChg xmlns:pc226="http://schemas.microsoft.com/office/powerpoint/2022/06/main/command" chg="del">
              <pc226:chgData name="Ingalls, Karen" userId="7b245190-521a-4e94-a80b-730c83c33dab" providerId="ADAL" clId="{F4702C69-4CDA-405E-8B7A-BADB0E1178A8}" dt="2023-03-16T17:18:24.960" v="13518"/>
              <pc2:cmMkLst xmlns:pc2="http://schemas.microsoft.com/office/powerpoint/2019/9/main/command">
                <pc:docMk/>
                <pc:sldMk cId="3910787349" sldId="441"/>
                <pc2:cmMk id="{49E67143-2E34-46C6-9FA5-B73176F91CDD}"/>
              </pc2:cmMkLst>
            </pc226:cmChg>
          </p:ext>
        </pc:extLst>
      </pc:sldChg>
      <pc:sldChg chg="addSp modSp mod modNotesTx">
        <pc:chgData name="Ingalls, Karen" userId="7b245190-521a-4e94-a80b-730c83c33dab" providerId="ADAL" clId="{F4702C69-4CDA-405E-8B7A-BADB0E1178A8}" dt="2023-03-16T16:13:50.121" v="12481" actId="20577"/>
        <pc:sldMkLst>
          <pc:docMk/>
          <pc:sldMk cId="1878996806" sldId="442"/>
        </pc:sldMkLst>
        <pc:spChg chg="mod">
          <ac:chgData name="Ingalls, Karen" userId="7b245190-521a-4e94-a80b-730c83c33dab" providerId="ADAL" clId="{F4702C69-4CDA-405E-8B7A-BADB0E1178A8}" dt="2023-03-02T21:38:53.483" v="6335" actId="1076"/>
          <ac:spMkLst>
            <pc:docMk/>
            <pc:sldMk cId="1878996806" sldId="442"/>
            <ac:spMk id="2" creationId="{1DB64000-D719-449A-A045-E0EDFBE16961}"/>
          </ac:spMkLst>
        </pc:spChg>
        <pc:picChg chg="add mod">
          <ac:chgData name="Ingalls, Karen" userId="7b245190-521a-4e94-a80b-730c83c33dab" providerId="ADAL" clId="{F4702C69-4CDA-405E-8B7A-BADB0E1178A8}" dt="2023-03-02T21:38:58.133" v="6336" actId="1076"/>
          <ac:picMkLst>
            <pc:docMk/>
            <pc:sldMk cId="1878996806" sldId="442"/>
            <ac:picMk id="4" creationId="{2E041EA1-7381-C6EA-0E73-01290180E202}"/>
          </ac:picMkLst>
        </pc:picChg>
        <pc:picChg chg="add mod">
          <ac:chgData name="Ingalls, Karen" userId="7b245190-521a-4e94-a80b-730c83c33dab" providerId="ADAL" clId="{F4702C69-4CDA-405E-8B7A-BADB0E1178A8}" dt="2023-03-02T21:38:44.693" v="6333" actId="1076"/>
          <ac:picMkLst>
            <pc:docMk/>
            <pc:sldMk cId="1878996806" sldId="442"/>
            <ac:picMk id="6" creationId="{6374C40A-B793-F61A-6FA9-4F6F357ECE0F}"/>
          </ac:picMkLst>
        </pc:picChg>
      </pc:sldChg>
      <pc:sldChg chg="addSp delSp modSp new del mod modClrScheme chgLayout">
        <pc:chgData name="Ingalls, Karen" userId="7b245190-521a-4e94-a80b-730c83c33dab" providerId="ADAL" clId="{F4702C69-4CDA-405E-8B7A-BADB0E1178A8}" dt="2023-03-01T20:57:02.124" v="5107" actId="2696"/>
        <pc:sldMkLst>
          <pc:docMk/>
          <pc:sldMk cId="497382960" sldId="443"/>
        </pc:sldMkLst>
        <pc:spChg chg="del mod ord">
          <ac:chgData name="Ingalls, Karen" userId="7b245190-521a-4e94-a80b-730c83c33dab" providerId="ADAL" clId="{F4702C69-4CDA-405E-8B7A-BADB0E1178A8}" dt="2023-02-23T21:18:18.273" v="1175" actId="700"/>
          <ac:spMkLst>
            <pc:docMk/>
            <pc:sldMk cId="497382960" sldId="443"/>
            <ac:spMk id="2" creationId="{09914ADF-914E-1EC9-1FF0-F535C02E66D9}"/>
          </ac:spMkLst>
        </pc:spChg>
        <pc:spChg chg="add mod ord">
          <ac:chgData name="Ingalls, Karen" userId="7b245190-521a-4e94-a80b-730c83c33dab" providerId="ADAL" clId="{F4702C69-4CDA-405E-8B7A-BADB0E1178A8}" dt="2023-03-01T20:50:40.899" v="4307" actId="2711"/>
          <ac:spMkLst>
            <pc:docMk/>
            <pc:sldMk cId="497382960" sldId="443"/>
            <ac:spMk id="3" creationId="{E856F077-867F-FD89-BBD6-8AEA8C0AA15C}"/>
          </ac:spMkLst>
        </pc:spChg>
        <pc:spChg chg="add mod ord">
          <ac:chgData name="Ingalls, Karen" userId="7b245190-521a-4e94-a80b-730c83c33dab" providerId="ADAL" clId="{F4702C69-4CDA-405E-8B7A-BADB0E1178A8}" dt="2023-02-23T21:18:18.273" v="1175" actId="700"/>
          <ac:spMkLst>
            <pc:docMk/>
            <pc:sldMk cId="497382960" sldId="443"/>
            <ac:spMk id="4" creationId="{AFF0A2EA-30E7-479D-E5B5-F72376A9ED58}"/>
          </ac:spMkLst>
        </pc:spChg>
      </pc:sldChg>
      <pc:sldChg chg="addSp delSp modSp new mod modClrScheme chgLayout modNotesTx">
        <pc:chgData name="Ingalls, Karen" userId="7b245190-521a-4e94-a80b-730c83c33dab" providerId="ADAL" clId="{F4702C69-4CDA-405E-8B7A-BADB0E1178A8}" dt="2023-03-16T16:15:15.715" v="12654" actId="20577"/>
        <pc:sldMkLst>
          <pc:docMk/>
          <pc:sldMk cId="3008634685" sldId="443"/>
        </pc:sldMkLst>
        <pc:spChg chg="del mod ord">
          <ac:chgData name="Ingalls, Karen" userId="7b245190-521a-4e94-a80b-730c83c33dab" providerId="ADAL" clId="{F4702C69-4CDA-405E-8B7A-BADB0E1178A8}" dt="2023-03-02T21:50:14.921" v="7306" actId="700"/>
          <ac:spMkLst>
            <pc:docMk/>
            <pc:sldMk cId="3008634685" sldId="443"/>
            <ac:spMk id="2" creationId="{A4820ADF-4833-E951-311D-E9B2317FD9AB}"/>
          </ac:spMkLst>
        </pc:spChg>
        <pc:spChg chg="add mod ord">
          <ac:chgData name="Ingalls, Karen" userId="7b245190-521a-4e94-a80b-730c83c33dab" providerId="ADAL" clId="{F4702C69-4CDA-405E-8B7A-BADB0E1178A8}" dt="2023-03-02T22:01:22.769" v="7364" actId="700"/>
          <ac:spMkLst>
            <pc:docMk/>
            <pc:sldMk cId="3008634685" sldId="443"/>
            <ac:spMk id="3" creationId="{7913C923-769A-C8D1-A379-B62849241BC0}"/>
          </ac:spMkLst>
        </pc:spChg>
      </pc:sldChg>
      <pc:sldChg chg="addSp delSp modSp new del mod modClrScheme chgLayout">
        <pc:chgData name="Ingalls, Karen" userId="7b245190-521a-4e94-a80b-730c83c33dab" providerId="ADAL" clId="{F4702C69-4CDA-405E-8B7A-BADB0E1178A8}" dt="2023-03-02T22:02:12.556" v="7370" actId="2696"/>
        <pc:sldMkLst>
          <pc:docMk/>
          <pc:sldMk cId="2304083450" sldId="444"/>
        </pc:sldMkLst>
        <pc:spChg chg="del mod ord">
          <ac:chgData name="Ingalls, Karen" userId="7b245190-521a-4e94-a80b-730c83c33dab" providerId="ADAL" clId="{F4702C69-4CDA-405E-8B7A-BADB0E1178A8}" dt="2023-03-02T21:50:58.039" v="7334" actId="700"/>
          <ac:spMkLst>
            <pc:docMk/>
            <pc:sldMk cId="2304083450" sldId="444"/>
            <ac:spMk id="2" creationId="{C32AD5D6-6F20-9970-BB16-91613FF0E698}"/>
          </ac:spMkLst>
        </pc:spChg>
        <pc:spChg chg="add mod ord">
          <ac:chgData name="Ingalls, Karen" userId="7b245190-521a-4e94-a80b-730c83c33dab" providerId="ADAL" clId="{F4702C69-4CDA-405E-8B7A-BADB0E1178A8}" dt="2023-03-02T21:51:30.026" v="7335"/>
          <ac:spMkLst>
            <pc:docMk/>
            <pc:sldMk cId="2304083450" sldId="444"/>
            <ac:spMk id="3" creationId="{1B88CBA5-D464-C405-69C4-9203DF3720CF}"/>
          </ac:spMkLst>
        </pc:spChg>
        <pc:spChg chg="add del mod ord">
          <ac:chgData name="Ingalls, Karen" userId="7b245190-521a-4e94-a80b-730c83c33dab" providerId="ADAL" clId="{F4702C69-4CDA-405E-8B7A-BADB0E1178A8}" dt="2023-03-02T21:51:49.708" v="7337" actId="478"/>
          <ac:spMkLst>
            <pc:docMk/>
            <pc:sldMk cId="2304083450" sldId="444"/>
            <ac:spMk id="4" creationId="{4945840F-FFFD-C861-FB35-901F0CD0C73B}"/>
          </ac:spMkLst>
        </pc:spChg>
        <pc:picChg chg="add mod">
          <ac:chgData name="Ingalls, Karen" userId="7b245190-521a-4e94-a80b-730c83c33dab" providerId="ADAL" clId="{F4702C69-4CDA-405E-8B7A-BADB0E1178A8}" dt="2023-03-02T21:52:03.902" v="7340" actId="1076"/>
          <ac:picMkLst>
            <pc:docMk/>
            <pc:sldMk cId="2304083450" sldId="444"/>
            <ac:picMk id="6" creationId="{9980CCB4-8A9F-99EA-3C17-F0D31150397E}"/>
          </ac:picMkLst>
        </pc:picChg>
      </pc:sldChg>
      <pc:sldChg chg="modSp add mod">
        <pc:chgData name="Ingalls, Karen" userId="7b245190-521a-4e94-a80b-730c83c33dab" providerId="ADAL" clId="{F4702C69-4CDA-405E-8B7A-BADB0E1178A8}" dt="2023-03-02T22:01:29.245" v="7365" actId="1076"/>
        <pc:sldMkLst>
          <pc:docMk/>
          <pc:sldMk cId="2019048346" sldId="445"/>
        </pc:sldMkLst>
        <pc:spChg chg="mod">
          <ac:chgData name="Ingalls, Karen" userId="7b245190-521a-4e94-a80b-730c83c33dab" providerId="ADAL" clId="{F4702C69-4CDA-405E-8B7A-BADB0E1178A8}" dt="2023-03-02T22:01:29.245" v="7365" actId="1076"/>
          <ac:spMkLst>
            <pc:docMk/>
            <pc:sldMk cId="2019048346" sldId="445"/>
            <ac:spMk id="647" creationId="{00000000-0000-0000-0000-000000000000}"/>
          </ac:spMkLst>
        </pc:spChg>
      </pc:sldChg>
      <pc:sldChg chg="addSp delSp modSp new del mod modClrScheme chgLayout">
        <pc:chgData name="Ingalls, Karen" userId="7b245190-521a-4e94-a80b-730c83c33dab" providerId="ADAL" clId="{F4702C69-4CDA-405E-8B7A-BADB0E1178A8}" dt="2023-03-02T21:59:56.700" v="7349" actId="2696"/>
        <pc:sldMkLst>
          <pc:docMk/>
          <pc:sldMk cId="3762355995" sldId="445"/>
        </pc:sldMkLst>
        <pc:spChg chg="del mod ord">
          <ac:chgData name="Ingalls, Karen" userId="7b245190-521a-4e94-a80b-730c83c33dab" providerId="ADAL" clId="{F4702C69-4CDA-405E-8B7A-BADB0E1178A8}" dt="2023-03-02T21:54:26.643" v="7345" actId="700"/>
          <ac:spMkLst>
            <pc:docMk/>
            <pc:sldMk cId="3762355995" sldId="445"/>
            <ac:spMk id="2" creationId="{37CD52E4-AF97-320C-FB59-60359FE5AD74}"/>
          </ac:spMkLst>
        </pc:spChg>
        <pc:spChg chg="add mod ord">
          <ac:chgData name="Ingalls, Karen" userId="7b245190-521a-4e94-a80b-730c83c33dab" providerId="ADAL" clId="{F4702C69-4CDA-405E-8B7A-BADB0E1178A8}" dt="2023-03-02T21:54:26.643" v="7345" actId="700"/>
          <ac:spMkLst>
            <pc:docMk/>
            <pc:sldMk cId="3762355995" sldId="445"/>
            <ac:spMk id="3" creationId="{C85970E7-4B45-C281-7476-7C644282FC6B}"/>
          </ac:spMkLst>
        </pc:spChg>
        <pc:spChg chg="add mod ord">
          <ac:chgData name="Ingalls, Karen" userId="7b245190-521a-4e94-a80b-730c83c33dab" providerId="ADAL" clId="{F4702C69-4CDA-405E-8B7A-BADB0E1178A8}" dt="2023-03-02T21:54:26.643" v="7345" actId="700"/>
          <ac:spMkLst>
            <pc:docMk/>
            <pc:sldMk cId="3762355995" sldId="445"/>
            <ac:spMk id="4" creationId="{F7F20CD8-8BE3-DEC8-5CB7-BBF3594971E4}"/>
          </ac:spMkLst>
        </pc:spChg>
      </pc:sldChg>
      <pc:sldChg chg="modSp add mod">
        <pc:chgData name="Ingalls, Karen" userId="7b245190-521a-4e94-a80b-730c83c33dab" providerId="ADAL" clId="{F4702C69-4CDA-405E-8B7A-BADB0E1178A8}" dt="2023-03-02T22:01:35.213" v="7366" actId="1076"/>
        <pc:sldMkLst>
          <pc:docMk/>
          <pc:sldMk cId="446901402" sldId="446"/>
        </pc:sldMkLst>
        <pc:spChg chg="mod">
          <ac:chgData name="Ingalls, Karen" userId="7b245190-521a-4e94-a80b-730c83c33dab" providerId="ADAL" clId="{F4702C69-4CDA-405E-8B7A-BADB0E1178A8}" dt="2023-03-02T22:01:35.213" v="7366" actId="1076"/>
          <ac:spMkLst>
            <pc:docMk/>
            <pc:sldMk cId="446901402" sldId="446"/>
            <ac:spMk id="600" creationId="{00000000-0000-0000-0000-000000000000}"/>
          </ac:spMkLst>
        </pc:spChg>
      </pc:sldChg>
      <pc:sldChg chg="add del">
        <pc:chgData name="Ingalls, Karen" userId="7b245190-521a-4e94-a80b-730c83c33dab" providerId="ADAL" clId="{F4702C69-4CDA-405E-8B7A-BADB0E1178A8}" dt="2023-03-02T21:59:53.058" v="7348" actId="2696"/>
        <pc:sldMkLst>
          <pc:docMk/>
          <pc:sldMk cId="3140854089" sldId="446"/>
        </pc:sldMkLst>
      </pc:sldChg>
      <pc:sldChg chg="add">
        <pc:chgData name="Ingalls, Karen" userId="7b245190-521a-4e94-a80b-730c83c33dab" providerId="ADAL" clId="{F4702C69-4CDA-405E-8B7A-BADB0E1178A8}" dt="2023-03-02T22:01:01.952" v="7355"/>
        <pc:sldMkLst>
          <pc:docMk/>
          <pc:sldMk cId="202772623" sldId="447"/>
        </pc:sldMkLst>
      </pc:sldChg>
      <pc:sldChg chg="modSp add mod">
        <pc:chgData name="Ingalls, Karen" userId="7b245190-521a-4e94-a80b-730c83c33dab" providerId="ADAL" clId="{F4702C69-4CDA-405E-8B7A-BADB0E1178A8}" dt="2023-03-02T22:01:50.020" v="7367" actId="1076"/>
        <pc:sldMkLst>
          <pc:docMk/>
          <pc:sldMk cId="251118575" sldId="448"/>
        </pc:sldMkLst>
        <pc:spChg chg="mod">
          <ac:chgData name="Ingalls, Karen" userId="7b245190-521a-4e94-a80b-730c83c33dab" providerId="ADAL" clId="{F4702C69-4CDA-405E-8B7A-BADB0E1178A8}" dt="2023-03-02T22:01:50.020" v="7367" actId="1076"/>
          <ac:spMkLst>
            <pc:docMk/>
            <pc:sldMk cId="251118575" sldId="448"/>
            <ac:spMk id="4" creationId="{514C9A8F-4490-3413-8761-096D65288826}"/>
          </ac:spMkLst>
        </pc:spChg>
      </pc:sldChg>
      <pc:sldChg chg="modSp add mod">
        <pc:chgData name="Ingalls, Karen" userId="7b245190-521a-4e94-a80b-730c83c33dab" providerId="ADAL" clId="{F4702C69-4CDA-405E-8B7A-BADB0E1178A8}" dt="2023-03-02T22:01:56.171" v="7368" actId="1076"/>
        <pc:sldMkLst>
          <pc:docMk/>
          <pc:sldMk cId="192955672" sldId="449"/>
        </pc:sldMkLst>
        <pc:spChg chg="mod">
          <ac:chgData name="Ingalls, Karen" userId="7b245190-521a-4e94-a80b-730c83c33dab" providerId="ADAL" clId="{F4702C69-4CDA-405E-8B7A-BADB0E1178A8}" dt="2023-03-02T22:01:56.171" v="7368" actId="1076"/>
          <ac:spMkLst>
            <pc:docMk/>
            <pc:sldMk cId="192955672" sldId="449"/>
            <ac:spMk id="4" creationId="{FDF4E35E-CC21-5356-0DA7-99831D465519}"/>
          </ac:spMkLst>
        </pc:spChg>
      </pc:sldChg>
      <pc:sldChg chg="modSp add mod">
        <pc:chgData name="Ingalls, Karen" userId="7b245190-521a-4e94-a80b-730c83c33dab" providerId="ADAL" clId="{F4702C69-4CDA-405E-8B7A-BADB0E1178A8}" dt="2023-03-02T22:02:03.108" v="7369" actId="1076"/>
        <pc:sldMkLst>
          <pc:docMk/>
          <pc:sldMk cId="3450748097" sldId="450"/>
        </pc:sldMkLst>
        <pc:spChg chg="mod">
          <ac:chgData name="Ingalls, Karen" userId="7b245190-521a-4e94-a80b-730c83c33dab" providerId="ADAL" clId="{F4702C69-4CDA-405E-8B7A-BADB0E1178A8}" dt="2023-03-02T22:02:03.108" v="7369" actId="1076"/>
          <ac:spMkLst>
            <pc:docMk/>
            <pc:sldMk cId="3450748097" sldId="450"/>
            <ac:spMk id="4" creationId="{34982BC5-4497-8338-6C43-E26ADC5E7D43}"/>
          </ac:spMkLst>
        </pc:spChg>
      </pc:sldChg>
      <pc:sldChg chg="add">
        <pc:chgData name="Ingalls, Karen" userId="7b245190-521a-4e94-a80b-730c83c33dab" providerId="ADAL" clId="{F4702C69-4CDA-405E-8B7A-BADB0E1178A8}" dt="2023-03-02T22:01:12.261" v="7363"/>
        <pc:sldMkLst>
          <pc:docMk/>
          <pc:sldMk cId="816739718" sldId="451"/>
        </pc:sldMkLst>
      </pc:sldChg>
      <pc:sldChg chg="addSp delSp modSp new mod modClrScheme chgLayout modNotesTx">
        <pc:chgData name="Ingalls, Karen" userId="7b245190-521a-4e94-a80b-730c83c33dab" providerId="ADAL" clId="{F4702C69-4CDA-405E-8B7A-BADB0E1178A8}" dt="2023-03-16T16:17:22.864" v="12869" actId="20577"/>
        <pc:sldMkLst>
          <pc:docMk/>
          <pc:sldMk cId="2640374140" sldId="452"/>
        </pc:sldMkLst>
        <pc:spChg chg="del mod ord">
          <ac:chgData name="Ingalls, Karen" userId="7b245190-521a-4e94-a80b-730c83c33dab" providerId="ADAL" clId="{F4702C69-4CDA-405E-8B7A-BADB0E1178A8}" dt="2023-03-02T22:02:26.592" v="7372" actId="700"/>
          <ac:spMkLst>
            <pc:docMk/>
            <pc:sldMk cId="2640374140" sldId="452"/>
            <ac:spMk id="2" creationId="{33286279-7B13-B3CA-B9AC-77F1E58E2F2A}"/>
          </ac:spMkLst>
        </pc:spChg>
        <pc:spChg chg="del">
          <ac:chgData name="Ingalls, Karen" userId="7b245190-521a-4e94-a80b-730c83c33dab" providerId="ADAL" clId="{F4702C69-4CDA-405E-8B7A-BADB0E1178A8}" dt="2023-03-02T22:02:26.592" v="7372" actId="700"/>
          <ac:spMkLst>
            <pc:docMk/>
            <pc:sldMk cId="2640374140" sldId="452"/>
            <ac:spMk id="3" creationId="{6C05D533-F38D-9D57-827D-040A397ACE00}"/>
          </ac:spMkLst>
        </pc:spChg>
        <pc:spChg chg="add mod ord">
          <ac:chgData name="Ingalls, Karen" userId="7b245190-521a-4e94-a80b-730c83c33dab" providerId="ADAL" clId="{F4702C69-4CDA-405E-8B7A-BADB0E1178A8}" dt="2023-03-02T22:03:04.223" v="7407" actId="20577"/>
          <ac:spMkLst>
            <pc:docMk/>
            <pc:sldMk cId="2640374140" sldId="452"/>
            <ac:spMk id="4" creationId="{70855105-08A5-BB80-4696-42E98B2D337A}"/>
          </ac:spMkLst>
        </pc:spChg>
      </pc:sldChg>
      <pc:sldChg chg="addSp delSp modSp new mod ord modClrScheme chgLayout modNotesTx">
        <pc:chgData name="Ingalls, Karen" userId="7b245190-521a-4e94-a80b-730c83c33dab" providerId="ADAL" clId="{F4702C69-4CDA-405E-8B7A-BADB0E1178A8}" dt="2023-03-16T16:21:53.272" v="13089" actId="20577"/>
        <pc:sldMkLst>
          <pc:docMk/>
          <pc:sldMk cId="3541815992" sldId="453"/>
        </pc:sldMkLst>
        <pc:spChg chg="del mod ord">
          <ac:chgData name="Ingalls, Karen" userId="7b245190-521a-4e94-a80b-730c83c33dab" providerId="ADAL" clId="{F4702C69-4CDA-405E-8B7A-BADB0E1178A8}" dt="2023-03-02T22:26:57.937" v="9045" actId="700"/>
          <ac:spMkLst>
            <pc:docMk/>
            <pc:sldMk cId="3541815992" sldId="453"/>
            <ac:spMk id="2" creationId="{2AE90864-33CC-5BA4-7C25-45DEDCD35F7D}"/>
          </ac:spMkLst>
        </pc:spChg>
        <pc:spChg chg="add mod ord">
          <ac:chgData name="Ingalls, Karen" userId="7b245190-521a-4e94-a80b-730c83c33dab" providerId="ADAL" clId="{F4702C69-4CDA-405E-8B7A-BADB0E1178A8}" dt="2023-03-02T22:28:12.562" v="9074" actId="255"/>
          <ac:spMkLst>
            <pc:docMk/>
            <pc:sldMk cId="3541815992" sldId="453"/>
            <ac:spMk id="3" creationId="{0B5CD90B-19AF-E994-B99F-AB868E4ADC1A}"/>
          </ac:spMkLst>
        </pc:spChg>
        <pc:spChg chg="add mod ord">
          <ac:chgData name="Ingalls, Karen" userId="7b245190-521a-4e94-a80b-730c83c33dab" providerId="ADAL" clId="{F4702C69-4CDA-405E-8B7A-BADB0E1178A8}" dt="2023-03-02T22:27:54.997" v="9072" actId="12"/>
          <ac:spMkLst>
            <pc:docMk/>
            <pc:sldMk cId="3541815992" sldId="453"/>
            <ac:spMk id="4" creationId="{09B18E7A-83B6-495C-E4E8-9DED4A414E73}"/>
          </ac:spMkLst>
        </pc:spChg>
      </pc:sldChg>
      <pc:sldChg chg="addSp delSp modSp new mod modClrScheme chgLayout">
        <pc:chgData name="Ingalls, Karen" userId="7b245190-521a-4e94-a80b-730c83c33dab" providerId="ADAL" clId="{F4702C69-4CDA-405E-8B7A-BADB0E1178A8}" dt="2023-03-13T20:00:47.434" v="9275" actId="20577"/>
        <pc:sldMkLst>
          <pc:docMk/>
          <pc:sldMk cId="2127331537" sldId="454"/>
        </pc:sldMkLst>
        <pc:spChg chg="del">
          <ac:chgData name="Ingalls, Karen" userId="7b245190-521a-4e94-a80b-730c83c33dab" providerId="ADAL" clId="{F4702C69-4CDA-405E-8B7A-BADB0E1178A8}" dt="2023-03-13T20:00:34.585" v="9265" actId="700"/>
          <ac:spMkLst>
            <pc:docMk/>
            <pc:sldMk cId="2127331537" sldId="454"/>
            <ac:spMk id="2" creationId="{893C0EA5-BBB8-756F-F2F1-3F66164CE690}"/>
          </ac:spMkLst>
        </pc:spChg>
        <pc:spChg chg="del mod ord">
          <ac:chgData name="Ingalls, Karen" userId="7b245190-521a-4e94-a80b-730c83c33dab" providerId="ADAL" clId="{F4702C69-4CDA-405E-8B7A-BADB0E1178A8}" dt="2023-03-13T20:00:34.585" v="9265" actId="700"/>
          <ac:spMkLst>
            <pc:docMk/>
            <pc:sldMk cId="2127331537" sldId="454"/>
            <ac:spMk id="3" creationId="{A25D0FA3-6821-1EA8-5ED6-0BFB14ADF5D9}"/>
          </ac:spMkLst>
        </pc:spChg>
        <pc:spChg chg="add mod ord">
          <ac:chgData name="Ingalls, Karen" userId="7b245190-521a-4e94-a80b-730c83c33dab" providerId="ADAL" clId="{F4702C69-4CDA-405E-8B7A-BADB0E1178A8}" dt="2023-03-13T20:00:47.434" v="9275" actId="20577"/>
          <ac:spMkLst>
            <pc:docMk/>
            <pc:sldMk cId="2127331537" sldId="454"/>
            <ac:spMk id="4" creationId="{946A7BFE-2B83-B6AE-DBD1-2E21B4FFEEB1}"/>
          </ac:spMkLst>
        </pc:spChg>
      </pc:sldChg>
      <pc:sldChg chg="modNotesTx">
        <pc:chgData name="Ingalls, Karen" userId="7b245190-521a-4e94-a80b-730c83c33dab" providerId="ADAL" clId="{F4702C69-4CDA-405E-8B7A-BADB0E1178A8}" dt="2023-03-16T16:14:30.169" v="12550" actId="20577"/>
        <pc:sldMkLst>
          <pc:docMk/>
          <pc:sldMk cId="3224591307" sldId="455"/>
        </pc:sldMkLst>
      </pc:sldChg>
      <pc:sldChg chg="modSp new mod modNotesTx">
        <pc:chgData name="Ingalls, Karen" userId="7b245190-521a-4e94-a80b-730c83c33dab" providerId="ADAL" clId="{F4702C69-4CDA-405E-8B7A-BADB0E1178A8}" dt="2023-03-16T15:10:41.559" v="11112" actId="33524"/>
        <pc:sldMkLst>
          <pc:docMk/>
          <pc:sldMk cId="1153440780" sldId="456"/>
        </pc:sldMkLst>
        <pc:spChg chg="mod">
          <ac:chgData name="Ingalls, Karen" userId="7b245190-521a-4e94-a80b-730c83c33dab" providerId="ADAL" clId="{F4702C69-4CDA-405E-8B7A-BADB0E1178A8}" dt="2023-03-15T16:02:34.549" v="9334" actId="20577"/>
          <ac:spMkLst>
            <pc:docMk/>
            <pc:sldMk cId="1153440780" sldId="456"/>
            <ac:spMk id="2" creationId="{9E8D8994-8D83-84B1-BBAE-7C2AAE86A92A}"/>
          </ac:spMkLst>
        </pc:spChg>
        <pc:spChg chg="mod">
          <ac:chgData name="Ingalls, Karen" userId="7b245190-521a-4e94-a80b-730c83c33dab" providerId="ADAL" clId="{F4702C69-4CDA-405E-8B7A-BADB0E1178A8}" dt="2023-03-15T16:29:08.441" v="9788" actId="20577"/>
          <ac:spMkLst>
            <pc:docMk/>
            <pc:sldMk cId="1153440780" sldId="456"/>
            <ac:spMk id="3" creationId="{B3CC4F2B-94F6-6866-776B-2B6ED575B09C}"/>
          </ac:spMkLst>
        </pc:spChg>
      </pc:sldChg>
      <pc:sldChg chg="addSp delSp modSp new mod modClrScheme chgLayout modNotesTx">
        <pc:chgData name="Ingalls, Karen" userId="7b245190-521a-4e94-a80b-730c83c33dab" providerId="ADAL" clId="{F4702C69-4CDA-405E-8B7A-BADB0E1178A8}" dt="2023-03-16T15:50:17.281" v="11973" actId="20577"/>
        <pc:sldMkLst>
          <pc:docMk/>
          <pc:sldMk cId="2758717575" sldId="457"/>
        </pc:sldMkLst>
        <pc:spChg chg="del mod ord">
          <ac:chgData name="Ingalls, Karen" userId="7b245190-521a-4e94-a80b-730c83c33dab" providerId="ADAL" clId="{F4702C69-4CDA-405E-8B7A-BADB0E1178A8}" dt="2023-03-15T16:02:07.044" v="9303" actId="700"/>
          <ac:spMkLst>
            <pc:docMk/>
            <pc:sldMk cId="2758717575" sldId="457"/>
            <ac:spMk id="2" creationId="{D7BA6A69-B752-DA3A-27C4-595303803DD5}"/>
          </ac:spMkLst>
        </pc:spChg>
        <pc:spChg chg="del">
          <ac:chgData name="Ingalls, Karen" userId="7b245190-521a-4e94-a80b-730c83c33dab" providerId="ADAL" clId="{F4702C69-4CDA-405E-8B7A-BADB0E1178A8}" dt="2023-03-15T16:02:07.044" v="9303" actId="700"/>
          <ac:spMkLst>
            <pc:docMk/>
            <pc:sldMk cId="2758717575" sldId="457"/>
            <ac:spMk id="3" creationId="{F78BBBC3-3A3A-3A6D-F745-AA883DE6A71A}"/>
          </ac:spMkLst>
        </pc:spChg>
        <pc:spChg chg="add mod ord">
          <ac:chgData name="Ingalls, Karen" userId="7b245190-521a-4e94-a80b-730c83c33dab" providerId="ADAL" clId="{F4702C69-4CDA-405E-8B7A-BADB0E1178A8}" dt="2023-03-15T16:29:31.350" v="9853" actId="20577"/>
          <ac:spMkLst>
            <pc:docMk/>
            <pc:sldMk cId="2758717575" sldId="457"/>
            <ac:spMk id="4" creationId="{9176A7DC-E1E1-326A-BE2D-7F68D2D4F829}"/>
          </ac:spMkLst>
        </pc:spChg>
      </pc:sldChg>
      <pc:sldChg chg="addSp delSp modSp new mod modClrScheme chgLayout modNotesTx">
        <pc:chgData name="Ingalls, Karen" userId="7b245190-521a-4e94-a80b-730c83c33dab" providerId="ADAL" clId="{F4702C69-4CDA-405E-8B7A-BADB0E1178A8}" dt="2023-03-16T16:23:37.764" v="13372" actId="20577"/>
        <pc:sldMkLst>
          <pc:docMk/>
          <pc:sldMk cId="730756891" sldId="458"/>
        </pc:sldMkLst>
        <pc:spChg chg="del mod ord">
          <ac:chgData name="Ingalls, Karen" userId="7b245190-521a-4e94-a80b-730c83c33dab" providerId="ADAL" clId="{F4702C69-4CDA-405E-8B7A-BADB0E1178A8}" dt="2023-03-16T16:22:55.321" v="13165" actId="700"/>
          <ac:spMkLst>
            <pc:docMk/>
            <pc:sldMk cId="730756891" sldId="458"/>
            <ac:spMk id="2" creationId="{0B86624F-B7F1-1A3C-DDB5-F14EA0350328}"/>
          </ac:spMkLst>
        </pc:spChg>
        <pc:spChg chg="del">
          <ac:chgData name="Ingalls, Karen" userId="7b245190-521a-4e94-a80b-730c83c33dab" providerId="ADAL" clId="{F4702C69-4CDA-405E-8B7A-BADB0E1178A8}" dt="2023-03-16T16:22:55.321" v="13165" actId="700"/>
          <ac:spMkLst>
            <pc:docMk/>
            <pc:sldMk cId="730756891" sldId="458"/>
            <ac:spMk id="3" creationId="{BEB7FA09-5A7C-A05B-4758-4ACEF016B980}"/>
          </ac:spMkLst>
        </pc:spChg>
        <pc:spChg chg="add mod ord">
          <ac:chgData name="Ingalls, Karen" userId="7b245190-521a-4e94-a80b-730c83c33dab" providerId="ADAL" clId="{F4702C69-4CDA-405E-8B7A-BADB0E1178A8}" dt="2023-03-16T16:23:02.015" v="13177" actId="20577"/>
          <ac:spMkLst>
            <pc:docMk/>
            <pc:sldMk cId="730756891" sldId="458"/>
            <ac:spMk id="4" creationId="{4CA3FB9D-7C7C-435E-C849-E8727831121D}"/>
          </ac:spMkLst>
        </pc:spChg>
      </pc:sldChg>
      <pc:sldChg chg="addSp delSp modSp new mod modClrScheme chgLayout modNotesTx">
        <pc:chgData name="Ingalls, Karen" userId="7b245190-521a-4e94-a80b-730c83c33dab" providerId="ADAL" clId="{F4702C69-4CDA-405E-8B7A-BADB0E1178A8}" dt="2023-03-16T19:46:57.082" v="13682" actId="255"/>
        <pc:sldMkLst>
          <pc:docMk/>
          <pc:sldMk cId="51493317" sldId="459"/>
        </pc:sldMkLst>
        <pc:spChg chg="del mod ord">
          <ac:chgData name="Ingalls, Karen" userId="7b245190-521a-4e94-a80b-730c83c33dab" providerId="ADAL" clId="{F4702C69-4CDA-405E-8B7A-BADB0E1178A8}" dt="2023-03-16T19:46:06.901" v="13608" actId="700"/>
          <ac:spMkLst>
            <pc:docMk/>
            <pc:sldMk cId="51493317" sldId="459"/>
            <ac:spMk id="2" creationId="{0D5E73F5-6AA4-633F-BB41-EABC15762A99}"/>
          </ac:spMkLst>
        </pc:spChg>
        <pc:spChg chg="del">
          <ac:chgData name="Ingalls, Karen" userId="7b245190-521a-4e94-a80b-730c83c33dab" providerId="ADAL" clId="{F4702C69-4CDA-405E-8B7A-BADB0E1178A8}" dt="2023-03-16T19:46:06.901" v="13608" actId="700"/>
          <ac:spMkLst>
            <pc:docMk/>
            <pc:sldMk cId="51493317" sldId="459"/>
            <ac:spMk id="3" creationId="{AC3227F4-C04F-D62A-46D0-451591AF41E5}"/>
          </ac:spMkLst>
        </pc:spChg>
        <pc:spChg chg="add mod ord">
          <ac:chgData name="Ingalls, Karen" userId="7b245190-521a-4e94-a80b-730c83c33dab" providerId="ADAL" clId="{F4702C69-4CDA-405E-8B7A-BADB0E1178A8}" dt="2023-03-16T19:46:57.082" v="13682" actId="255"/>
          <ac:spMkLst>
            <pc:docMk/>
            <pc:sldMk cId="51493317" sldId="459"/>
            <ac:spMk id="4" creationId="{202A0782-A602-CE73-7468-1F59400C8864}"/>
          </ac:spMkLst>
        </pc:spChg>
      </pc:sldChg>
      <pc:sldMasterChg chg="delSldLayout">
        <pc:chgData name="Ingalls, Karen" userId="7b245190-521a-4e94-a80b-730c83c33dab" providerId="ADAL" clId="{F4702C69-4CDA-405E-8B7A-BADB0E1178A8}" dt="2023-02-23T21:25:33.776" v="1199" actId="2696"/>
        <pc:sldMasterMkLst>
          <pc:docMk/>
          <pc:sldMasterMk cId="0" sldId="2147483739"/>
        </pc:sldMasterMkLst>
        <pc:sldLayoutChg chg="del">
          <pc:chgData name="Ingalls, Karen" userId="7b245190-521a-4e94-a80b-730c83c33dab" providerId="ADAL" clId="{F4702C69-4CDA-405E-8B7A-BADB0E1178A8}" dt="2023-02-23T21:25:33.776" v="1199" actId="2696"/>
          <pc:sldLayoutMkLst>
            <pc:docMk/>
            <pc:sldMasterMk cId="0" sldId="2147483739"/>
            <pc:sldLayoutMk cId="0" sldId="2147483652"/>
          </pc:sldLayoutMkLst>
        </pc:sldLayoutChg>
        <pc:sldLayoutChg chg="del">
          <pc:chgData name="Ingalls, Karen" userId="7b245190-521a-4e94-a80b-730c83c33dab" providerId="ADAL" clId="{F4702C69-4CDA-405E-8B7A-BADB0E1178A8}" dt="2023-02-23T21:25:21.584" v="1196" actId="2696"/>
          <pc:sldLayoutMkLst>
            <pc:docMk/>
            <pc:sldMasterMk cId="0" sldId="2147483739"/>
            <pc:sldLayoutMk cId="0" sldId="2147483657"/>
          </pc:sldLayoutMkLst>
        </pc:sldLayoutChg>
        <pc:sldLayoutChg chg="del">
          <pc:chgData name="Ingalls, Karen" userId="7b245190-521a-4e94-a80b-730c83c33dab" providerId="ADAL" clId="{F4702C69-4CDA-405E-8B7A-BADB0E1178A8}" dt="2023-02-23T21:25:25.087" v="1197" actId="2696"/>
          <pc:sldLayoutMkLst>
            <pc:docMk/>
            <pc:sldMasterMk cId="0" sldId="2147483739"/>
            <pc:sldLayoutMk cId="0" sldId="2147483658"/>
          </pc:sldLayoutMkLst>
        </pc:sldLayoutChg>
        <pc:sldLayoutChg chg="del">
          <pc:chgData name="Ingalls, Karen" userId="7b245190-521a-4e94-a80b-730c83c33dab" providerId="ADAL" clId="{F4702C69-4CDA-405E-8B7A-BADB0E1178A8}" dt="2023-02-23T21:23:40.278" v="1191" actId="2696"/>
          <pc:sldLayoutMkLst>
            <pc:docMk/>
            <pc:sldMasterMk cId="0" sldId="2147483739"/>
            <pc:sldLayoutMk cId="0" sldId="2147483659"/>
          </pc:sldLayoutMkLst>
        </pc:sldLayoutChg>
        <pc:sldLayoutChg chg="del">
          <pc:chgData name="Ingalls, Karen" userId="7b245190-521a-4e94-a80b-730c83c33dab" providerId="ADAL" clId="{F4702C69-4CDA-405E-8B7A-BADB0E1178A8}" dt="2023-02-23T21:25:09.346" v="1193" actId="2696"/>
          <pc:sldLayoutMkLst>
            <pc:docMk/>
            <pc:sldMasterMk cId="0" sldId="2147483739"/>
            <pc:sldLayoutMk cId="0" sldId="2147483662"/>
          </pc:sldLayoutMkLst>
        </pc:sldLayoutChg>
        <pc:sldLayoutChg chg="del">
          <pc:chgData name="Ingalls, Karen" userId="7b245190-521a-4e94-a80b-730c83c33dab" providerId="ADAL" clId="{F4702C69-4CDA-405E-8B7A-BADB0E1178A8}" dt="2023-02-23T21:25:12.948" v="1194" actId="2696"/>
          <pc:sldLayoutMkLst>
            <pc:docMk/>
            <pc:sldMasterMk cId="0" sldId="2147483739"/>
            <pc:sldLayoutMk cId="0" sldId="2147483665"/>
          </pc:sldLayoutMkLst>
        </pc:sldLayoutChg>
      </pc:sldMasterChg>
      <pc:sldMasterChg chg="addSldLayout delSldLayout">
        <pc:chgData name="Ingalls, Karen" userId="7b245190-521a-4e94-a80b-730c83c33dab" providerId="ADAL" clId="{F4702C69-4CDA-405E-8B7A-BADB0E1178A8}" dt="2023-03-02T22:00:57.159" v="7350" actId="27028"/>
        <pc:sldMasterMkLst>
          <pc:docMk/>
          <pc:sldMasterMk cId="0" sldId="2147483740"/>
        </pc:sldMasterMkLst>
        <pc:sldLayoutChg chg="add">
          <pc:chgData name="Ingalls, Karen" userId="7b245190-521a-4e94-a80b-730c83c33dab" providerId="ADAL" clId="{F4702C69-4CDA-405E-8B7A-BADB0E1178A8}" dt="2023-03-02T22:00:57.159" v="7350" actId="27028"/>
          <pc:sldLayoutMkLst>
            <pc:docMk/>
            <pc:sldMasterMk cId="0" sldId="2147483740"/>
            <pc:sldLayoutMk cId="0" sldId="2147483680"/>
          </pc:sldLayoutMkLst>
        </pc:sldLayoutChg>
        <pc:sldLayoutChg chg="del">
          <pc:chgData name="Ingalls, Karen" userId="7b245190-521a-4e94-a80b-730c83c33dab" providerId="ADAL" clId="{F4702C69-4CDA-405E-8B7A-BADB0E1178A8}" dt="2023-02-23T21:23:36.578" v="1190" actId="2696"/>
          <pc:sldLayoutMkLst>
            <pc:docMk/>
            <pc:sldMasterMk cId="0" sldId="2147483740"/>
            <pc:sldLayoutMk cId="0" sldId="2147483690"/>
          </pc:sldLayoutMkLst>
        </pc:sldLayoutChg>
        <pc:sldLayoutChg chg="del">
          <pc:chgData name="Ingalls, Karen" userId="7b245190-521a-4e94-a80b-730c83c33dab" providerId="ADAL" clId="{F4702C69-4CDA-405E-8B7A-BADB0E1178A8}" dt="2023-02-23T21:23:45.844" v="1192" actId="2696"/>
          <pc:sldLayoutMkLst>
            <pc:docMk/>
            <pc:sldMasterMk cId="0" sldId="2147483740"/>
            <pc:sldLayoutMk cId="0" sldId="2147483691"/>
          </pc:sldLayoutMkLst>
        </pc:sldLayoutChg>
        <pc:sldLayoutChg chg="del">
          <pc:chgData name="Ingalls, Karen" userId="7b245190-521a-4e94-a80b-730c83c33dab" providerId="ADAL" clId="{F4702C69-4CDA-405E-8B7A-BADB0E1178A8}" dt="2023-02-23T21:25:17.884" v="1195" actId="2696"/>
          <pc:sldLayoutMkLst>
            <pc:docMk/>
            <pc:sldMasterMk cId="0" sldId="2147483740"/>
            <pc:sldLayoutMk cId="0" sldId="2147483696"/>
          </pc:sldLayoutMkLst>
        </pc:sldLayoutChg>
      </pc:sldMasterChg>
      <pc:sldMasterChg chg="addSldLayout">
        <pc:chgData name="Ingalls, Karen" userId="7b245190-521a-4e94-a80b-730c83c33dab" providerId="ADAL" clId="{F4702C69-4CDA-405E-8B7A-BADB0E1178A8}" dt="2023-03-02T22:00:59.870" v="7352" actId="27028"/>
        <pc:sldMasterMkLst>
          <pc:docMk/>
          <pc:sldMasterMk cId="0" sldId="2147483742"/>
        </pc:sldMasterMkLst>
        <pc:sldLayoutChg chg="add">
          <pc:chgData name="Ingalls, Karen" userId="7b245190-521a-4e94-a80b-730c83c33dab" providerId="ADAL" clId="{F4702C69-4CDA-405E-8B7A-BADB0E1178A8}" dt="2023-03-02T22:00:59.870" v="7352" actId="27028"/>
          <pc:sldLayoutMkLst>
            <pc:docMk/>
            <pc:sldMasterMk cId="0" sldId="2147483742"/>
            <pc:sldLayoutMk cId="0" sldId="2147483722"/>
          </pc:sldLayoutMkLst>
        </pc:sldLayoutChg>
      </pc:sldMasterChg>
    </pc:docChg>
  </pc:docChgLst>
  <pc:docChgLst>
    <pc:chgData name="Ahlstrand, Melissa" userId="bad13797-8c92-4cbd-9df0-e50737c49789" providerId="ADAL" clId="{930DF56B-4ABF-41F7-A4C2-58E9894F85BA}"/>
    <pc:docChg chg="undo redo custSel addSld delSld modSld sldOrd addMainMaster modMainMaster modNotesMaster">
      <pc:chgData name="Ahlstrand, Melissa" userId="bad13797-8c92-4cbd-9df0-e50737c49789" providerId="ADAL" clId="{930DF56B-4ABF-41F7-A4C2-58E9894F85BA}" dt="2021-09-27T23:33:03.981" v="3768" actId="20577"/>
      <pc:docMkLst>
        <pc:docMk/>
      </pc:docMkLst>
      <pc:sldChg chg="modSp modNotes">
        <pc:chgData name="Ahlstrand, Melissa" userId="bad13797-8c92-4cbd-9df0-e50737c49789" providerId="ADAL" clId="{930DF56B-4ABF-41F7-A4C2-58E9894F85BA}" dt="2021-09-27T17:15:09.328" v="4"/>
        <pc:sldMkLst>
          <pc:docMk/>
          <pc:sldMk cId="0" sldId="256"/>
        </pc:sldMkLst>
        <pc:spChg chg="mod">
          <ac:chgData name="Ahlstrand, Melissa" userId="bad13797-8c92-4cbd-9df0-e50737c49789" providerId="ADAL" clId="{930DF56B-4ABF-41F7-A4C2-58E9894F85BA}" dt="2021-09-27T17:15:09.328" v="4"/>
          <ac:spMkLst>
            <pc:docMk/>
            <pc:sldMk cId="0" sldId="256"/>
            <ac:spMk id="515" creationId="{00000000-0000-0000-0000-000000000000}"/>
          </ac:spMkLst>
        </pc:spChg>
        <pc:spChg chg="mod">
          <ac:chgData name="Ahlstrand, Melissa" userId="bad13797-8c92-4cbd-9df0-e50737c49789" providerId="ADAL" clId="{930DF56B-4ABF-41F7-A4C2-58E9894F85BA}" dt="2021-09-27T17:15:09.328" v="4"/>
          <ac:spMkLst>
            <pc:docMk/>
            <pc:sldMk cId="0" sldId="256"/>
            <ac:spMk id="516" creationId="{00000000-0000-0000-0000-000000000000}"/>
          </ac:spMkLst>
        </pc:spChg>
      </pc:sldChg>
      <pc:sldChg chg="modSp del mod modNotes">
        <pc:chgData name="Ahlstrand, Melissa" userId="bad13797-8c92-4cbd-9df0-e50737c49789" providerId="ADAL" clId="{930DF56B-4ABF-41F7-A4C2-58E9894F85BA}" dt="2021-09-27T17:45:27.688" v="1265" actId="47"/>
        <pc:sldMkLst>
          <pc:docMk/>
          <pc:sldMk cId="0" sldId="263"/>
        </pc:sldMkLst>
        <pc:spChg chg="mod">
          <ac:chgData name="Ahlstrand, Melissa" userId="bad13797-8c92-4cbd-9df0-e50737c49789" providerId="ADAL" clId="{930DF56B-4ABF-41F7-A4C2-58E9894F85BA}" dt="2021-09-27T17:44:35.250" v="1257" actId="207"/>
          <ac:spMkLst>
            <pc:docMk/>
            <pc:sldMk cId="0" sldId="263"/>
            <ac:spMk id="568" creationId="{00000000-0000-0000-0000-000000000000}"/>
          </ac:spMkLst>
        </pc:spChg>
      </pc:sldChg>
      <pc:sldChg chg="modSp del modNotes">
        <pc:chgData name="Ahlstrand, Melissa" userId="bad13797-8c92-4cbd-9df0-e50737c49789" providerId="ADAL" clId="{930DF56B-4ABF-41F7-A4C2-58E9894F85BA}" dt="2021-09-27T17:15:22.609" v="7" actId="47"/>
        <pc:sldMkLst>
          <pc:docMk/>
          <pc:sldMk cId="0" sldId="264"/>
        </pc:sldMkLst>
        <pc:spChg chg="mod">
          <ac:chgData name="Ahlstrand, Melissa" userId="bad13797-8c92-4cbd-9df0-e50737c49789" providerId="ADAL" clId="{930DF56B-4ABF-41F7-A4C2-58E9894F85BA}" dt="2021-09-27T17:15:09.328" v="4"/>
          <ac:spMkLst>
            <pc:docMk/>
            <pc:sldMk cId="0" sldId="264"/>
            <ac:spMk id="574" creationId="{00000000-0000-0000-0000-000000000000}"/>
          </ac:spMkLst>
        </pc:spChg>
        <pc:spChg chg="mod">
          <ac:chgData name="Ahlstrand, Melissa" userId="bad13797-8c92-4cbd-9df0-e50737c49789" providerId="ADAL" clId="{930DF56B-4ABF-41F7-A4C2-58E9894F85BA}" dt="2021-09-27T17:15:09.328" v="4"/>
          <ac:spMkLst>
            <pc:docMk/>
            <pc:sldMk cId="0" sldId="264"/>
            <ac:spMk id="575" creationId="{00000000-0000-0000-0000-000000000000}"/>
          </ac:spMkLst>
        </pc:spChg>
      </pc:sldChg>
      <pc:sldChg chg="modSp del mod modNotes">
        <pc:chgData name="Ahlstrand, Melissa" userId="bad13797-8c92-4cbd-9df0-e50737c49789" providerId="ADAL" clId="{930DF56B-4ABF-41F7-A4C2-58E9894F85BA}" dt="2021-09-27T17:44:21.512" v="1254" actId="47"/>
        <pc:sldMkLst>
          <pc:docMk/>
          <pc:sldMk cId="0" sldId="265"/>
        </pc:sldMkLst>
        <pc:spChg chg="mod">
          <ac:chgData name="Ahlstrand, Melissa" userId="bad13797-8c92-4cbd-9df0-e50737c49789" providerId="ADAL" clId="{930DF56B-4ABF-41F7-A4C2-58E9894F85BA}" dt="2021-09-27T17:25:33.792" v="480" actId="14100"/>
          <ac:spMkLst>
            <pc:docMk/>
            <pc:sldMk cId="0" sldId="265"/>
            <ac:spMk id="581" creationId="{00000000-0000-0000-0000-000000000000}"/>
          </ac:spMkLst>
        </pc:spChg>
      </pc:sldChg>
      <pc:sldChg chg="modSp del modNotes">
        <pc:chgData name="Ahlstrand, Melissa" userId="bad13797-8c92-4cbd-9df0-e50737c49789" providerId="ADAL" clId="{930DF56B-4ABF-41F7-A4C2-58E9894F85BA}" dt="2021-09-27T17:15:35.178" v="9" actId="47"/>
        <pc:sldMkLst>
          <pc:docMk/>
          <pc:sldMk cId="0" sldId="266"/>
        </pc:sldMkLst>
        <pc:spChg chg="mod">
          <ac:chgData name="Ahlstrand, Melissa" userId="bad13797-8c92-4cbd-9df0-e50737c49789" providerId="ADAL" clId="{930DF56B-4ABF-41F7-A4C2-58E9894F85BA}" dt="2021-09-27T17:15:09.328" v="4"/>
          <ac:spMkLst>
            <pc:docMk/>
            <pc:sldMk cId="0" sldId="266"/>
            <ac:spMk id="587" creationId="{00000000-0000-0000-0000-000000000000}"/>
          </ac:spMkLst>
        </pc:spChg>
        <pc:spChg chg="mod">
          <ac:chgData name="Ahlstrand, Melissa" userId="bad13797-8c92-4cbd-9df0-e50737c49789" providerId="ADAL" clId="{930DF56B-4ABF-41F7-A4C2-58E9894F85BA}" dt="2021-09-27T17:15:09.328" v="4"/>
          <ac:spMkLst>
            <pc:docMk/>
            <pc:sldMk cId="0" sldId="266"/>
            <ac:spMk id="588" creationId="{00000000-0000-0000-0000-000000000000}"/>
          </ac:spMkLst>
        </pc:spChg>
      </pc:sldChg>
      <pc:sldChg chg="modSp del mod modNotes">
        <pc:chgData name="Ahlstrand, Melissa" userId="bad13797-8c92-4cbd-9df0-e50737c49789" providerId="ADAL" clId="{930DF56B-4ABF-41F7-A4C2-58E9894F85BA}" dt="2021-09-27T17:46:18.737" v="1274" actId="47"/>
        <pc:sldMkLst>
          <pc:docMk/>
          <pc:sldMk cId="0" sldId="267"/>
        </pc:sldMkLst>
        <pc:spChg chg="mod">
          <ac:chgData name="Ahlstrand, Melissa" userId="bad13797-8c92-4cbd-9df0-e50737c49789" providerId="ADAL" clId="{930DF56B-4ABF-41F7-A4C2-58E9894F85BA}" dt="2021-09-27T17:32:42.435" v="810" actId="20577"/>
          <ac:spMkLst>
            <pc:docMk/>
            <pc:sldMk cId="0" sldId="267"/>
            <ac:spMk id="594" creationId="{00000000-0000-0000-0000-000000000000}"/>
          </ac:spMkLst>
        </pc:spChg>
      </pc:sldChg>
      <pc:sldChg chg="modSp del modNotes">
        <pc:chgData name="Ahlstrand, Melissa" userId="bad13797-8c92-4cbd-9df0-e50737c49789" providerId="ADAL" clId="{930DF56B-4ABF-41F7-A4C2-58E9894F85BA}" dt="2021-09-27T17:15:44.743" v="11" actId="47"/>
        <pc:sldMkLst>
          <pc:docMk/>
          <pc:sldMk cId="0" sldId="268"/>
        </pc:sldMkLst>
        <pc:spChg chg="mod">
          <ac:chgData name="Ahlstrand, Melissa" userId="bad13797-8c92-4cbd-9df0-e50737c49789" providerId="ADAL" clId="{930DF56B-4ABF-41F7-A4C2-58E9894F85BA}" dt="2021-09-27T17:15:09.328" v="4"/>
          <ac:spMkLst>
            <pc:docMk/>
            <pc:sldMk cId="0" sldId="268"/>
            <ac:spMk id="600" creationId="{00000000-0000-0000-0000-000000000000}"/>
          </ac:spMkLst>
        </pc:spChg>
        <pc:spChg chg="mod">
          <ac:chgData name="Ahlstrand, Melissa" userId="bad13797-8c92-4cbd-9df0-e50737c49789" providerId="ADAL" clId="{930DF56B-4ABF-41F7-A4C2-58E9894F85BA}" dt="2021-09-27T17:15:09.328" v="4"/>
          <ac:spMkLst>
            <pc:docMk/>
            <pc:sldMk cId="0" sldId="268"/>
            <ac:spMk id="601" creationId="{00000000-0000-0000-0000-000000000000}"/>
          </ac:spMkLst>
        </pc:spChg>
      </pc:sldChg>
      <pc:sldChg chg="modSp del mod modNotes">
        <pc:chgData name="Ahlstrand, Melissa" userId="bad13797-8c92-4cbd-9df0-e50737c49789" providerId="ADAL" clId="{930DF56B-4ABF-41F7-A4C2-58E9894F85BA}" dt="2021-09-27T17:46:58.619" v="1281" actId="47"/>
        <pc:sldMkLst>
          <pc:docMk/>
          <pc:sldMk cId="0" sldId="272"/>
        </pc:sldMkLst>
        <pc:spChg chg="mod">
          <ac:chgData name="Ahlstrand, Melissa" userId="bad13797-8c92-4cbd-9df0-e50737c49789" providerId="ADAL" clId="{930DF56B-4ABF-41F7-A4C2-58E9894F85BA}" dt="2021-09-27T17:32:49.672" v="822" actId="20577"/>
          <ac:spMkLst>
            <pc:docMk/>
            <pc:sldMk cId="0" sldId="272"/>
            <ac:spMk id="627" creationId="{00000000-0000-0000-0000-000000000000}"/>
          </ac:spMkLst>
        </pc:spChg>
      </pc:sldChg>
      <pc:sldChg chg="modSp del modNotes">
        <pc:chgData name="Ahlstrand, Melissa" userId="bad13797-8c92-4cbd-9df0-e50737c49789" providerId="ADAL" clId="{930DF56B-4ABF-41F7-A4C2-58E9894F85BA}" dt="2021-09-27T17:15:52.003" v="13" actId="47"/>
        <pc:sldMkLst>
          <pc:docMk/>
          <pc:sldMk cId="0" sldId="273"/>
        </pc:sldMkLst>
        <pc:spChg chg="mod">
          <ac:chgData name="Ahlstrand, Melissa" userId="bad13797-8c92-4cbd-9df0-e50737c49789" providerId="ADAL" clId="{930DF56B-4ABF-41F7-A4C2-58E9894F85BA}" dt="2021-09-27T17:15:09.328" v="4"/>
          <ac:spMkLst>
            <pc:docMk/>
            <pc:sldMk cId="0" sldId="273"/>
            <ac:spMk id="633" creationId="{00000000-0000-0000-0000-000000000000}"/>
          </ac:spMkLst>
        </pc:spChg>
        <pc:spChg chg="mod">
          <ac:chgData name="Ahlstrand, Melissa" userId="bad13797-8c92-4cbd-9df0-e50737c49789" providerId="ADAL" clId="{930DF56B-4ABF-41F7-A4C2-58E9894F85BA}" dt="2021-09-27T17:15:09.328" v="4"/>
          <ac:spMkLst>
            <pc:docMk/>
            <pc:sldMk cId="0" sldId="273"/>
            <ac:spMk id="634" creationId="{00000000-0000-0000-0000-000000000000}"/>
          </ac:spMkLst>
        </pc:spChg>
      </pc:sldChg>
      <pc:sldChg chg="modSp del mod setBg modNotes">
        <pc:chgData name="Ahlstrand, Melissa" userId="bad13797-8c92-4cbd-9df0-e50737c49789" providerId="ADAL" clId="{930DF56B-4ABF-41F7-A4C2-58E9894F85BA}" dt="2021-09-27T17:47:46.272" v="1289" actId="47"/>
        <pc:sldMkLst>
          <pc:docMk/>
          <pc:sldMk cId="1044681303" sldId="274"/>
        </pc:sldMkLst>
        <pc:spChg chg="mod">
          <ac:chgData name="Ahlstrand, Melissa" userId="bad13797-8c92-4cbd-9df0-e50737c49789" providerId="ADAL" clId="{930DF56B-4ABF-41F7-A4C2-58E9894F85BA}" dt="2021-09-27T17:32:56.695" v="834" actId="20577"/>
          <ac:spMkLst>
            <pc:docMk/>
            <pc:sldMk cId="1044681303" sldId="274"/>
            <ac:spMk id="640" creationId="{00000000-0000-0000-0000-000000000000}"/>
          </ac:spMkLst>
        </pc:spChg>
      </pc:sldChg>
      <pc:sldChg chg="modSp del modNotes">
        <pc:chgData name="Ahlstrand, Melissa" userId="bad13797-8c92-4cbd-9df0-e50737c49789" providerId="ADAL" clId="{930DF56B-4ABF-41F7-A4C2-58E9894F85BA}" dt="2021-09-27T17:15:58.419" v="15" actId="47"/>
        <pc:sldMkLst>
          <pc:docMk/>
          <pc:sldMk cId="0" sldId="275"/>
        </pc:sldMkLst>
        <pc:spChg chg="mod">
          <ac:chgData name="Ahlstrand, Melissa" userId="bad13797-8c92-4cbd-9df0-e50737c49789" providerId="ADAL" clId="{930DF56B-4ABF-41F7-A4C2-58E9894F85BA}" dt="2021-09-27T17:15:09.328" v="4"/>
          <ac:spMkLst>
            <pc:docMk/>
            <pc:sldMk cId="0" sldId="275"/>
            <ac:spMk id="646" creationId="{00000000-0000-0000-0000-000000000000}"/>
          </ac:spMkLst>
        </pc:spChg>
        <pc:spChg chg="mod">
          <ac:chgData name="Ahlstrand, Melissa" userId="bad13797-8c92-4cbd-9df0-e50737c49789" providerId="ADAL" clId="{930DF56B-4ABF-41F7-A4C2-58E9894F85BA}" dt="2021-09-27T17:15:09.328" v="4"/>
          <ac:spMkLst>
            <pc:docMk/>
            <pc:sldMk cId="0" sldId="275"/>
            <ac:spMk id="647" creationId="{00000000-0000-0000-0000-000000000000}"/>
          </ac:spMkLst>
        </pc:spChg>
      </pc:sldChg>
      <pc:sldChg chg="modSp del modNotes">
        <pc:chgData name="Ahlstrand, Melissa" userId="bad13797-8c92-4cbd-9df0-e50737c49789" providerId="ADAL" clId="{930DF56B-4ABF-41F7-A4C2-58E9894F85BA}" dt="2021-09-27T17:16:05.667" v="17" actId="47"/>
        <pc:sldMkLst>
          <pc:docMk/>
          <pc:sldMk cId="0" sldId="276"/>
        </pc:sldMkLst>
        <pc:spChg chg="mod">
          <ac:chgData name="Ahlstrand, Melissa" userId="bad13797-8c92-4cbd-9df0-e50737c49789" providerId="ADAL" clId="{930DF56B-4ABF-41F7-A4C2-58E9894F85BA}" dt="2021-09-27T17:15:09.328" v="4"/>
          <ac:spMkLst>
            <pc:docMk/>
            <pc:sldMk cId="0" sldId="276"/>
            <ac:spMk id="653" creationId="{00000000-0000-0000-0000-000000000000}"/>
          </ac:spMkLst>
        </pc:spChg>
        <pc:spChg chg="mod">
          <ac:chgData name="Ahlstrand, Melissa" userId="bad13797-8c92-4cbd-9df0-e50737c49789" providerId="ADAL" clId="{930DF56B-4ABF-41F7-A4C2-58E9894F85BA}" dt="2021-09-27T17:15:09.328" v="4"/>
          <ac:spMkLst>
            <pc:docMk/>
            <pc:sldMk cId="0" sldId="276"/>
            <ac:spMk id="654" creationId="{00000000-0000-0000-0000-000000000000}"/>
          </ac:spMkLst>
        </pc:spChg>
      </pc:sldChg>
      <pc:sldChg chg="modSp del mod ord setBg modNotes">
        <pc:chgData name="Ahlstrand, Melissa" userId="bad13797-8c92-4cbd-9df0-e50737c49789" providerId="ADAL" clId="{930DF56B-4ABF-41F7-A4C2-58E9894F85BA}" dt="2021-09-27T17:48:30.736" v="1298" actId="47"/>
        <pc:sldMkLst>
          <pc:docMk/>
          <pc:sldMk cId="0" sldId="277"/>
        </pc:sldMkLst>
        <pc:spChg chg="mod">
          <ac:chgData name="Ahlstrand, Melissa" userId="bad13797-8c92-4cbd-9df0-e50737c49789" providerId="ADAL" clId="{930DF56B-4ABF-41F7-A4C2-58E9894F85BA}" dt="2021-09-27T17:39:15.620" v="1033" actId="14100"/>
          <ac:spMkLst>
            <pc:docMk/>
            <pc:sldMk cId="0" sldId="277"/>
            <ac:spMk id="660" creationId="{00000000-0000-0000-0000-000000000000}"/>
          </ac:spMkLst>
        </pc:spChg>
      </pc:sldChg>
      <pc:sldChg chg="modSp del mod setBg modNotes">
        <pc:chgData name="Ahlstrand, Melissa" userId="bad13797-8c92-4cbd-9df0-e50737c49789" providerId="ADAL" clId="{930DF56B-4ABF-41F7-A4C2-58E9894F85BA}" dt="2021-09-27T17:48:36.810" v="1299" actId="47"/>
        <pc:sldMkLst>
          <pc:docMk/>
          <pc:sldMk cId="0" sldId="278"/>
        </pc:sldMkLst>
        <pc:spChg chg="mod">
          <ac:chgData name="Ahlstrand, Melissa" userId="bad13797-8c92-4cbd-9df0-e50737c49789" providerId="ADAL" clId="{930DF56B-4ABF-41F7-A4C2-58E9894F85BA}" dt="2021-09-27T17:42:10.663" v="1235" actId="207"/>
          <ac:spMkLst>
            <pc:docMk/>
            <pc:sldMk cId="0" sldId="278"/>
            <ac:spMk id="666" creationId="{00000000-0000-0000-0000-000000000000}"/>
          </ac:spMkLst>
        </pc:spChg>
      </pc:sldChg>
      <pc:sldChg chg="modSp del modNotes">
        <pc:chgData name="Ahlstrand, Melissa" userId="bad13797-8c92-4cbd-9df0-e50737c49789" providerId="ADAL" clId="{930DF56B-4ABF-41F7-A4C2-58E9894F85BA}" dt="2021-09-27T17:16:16.950" v="21" actId="47"/>
        <pc:sldMkLst>
          <pc:docMk/>
          <pc:sldMk cId="0" sldId="279"/>
        </pc:sldMkLst>
        <pc:spChg chg="mod">
          <ac:chgData name="Ahlstrand, Melissa" userId="bad13797-8c92-4cbd-9df0-e50737c49789" providerId="ADAL" clId="{930DF56B-4ABF-41F7-A4C2-58E9894F85BA}" dt="2021-09-27T17:15:09.328" v="4"/>
          <ac:spMkLst>
            <pc:docMk/>
            <pc:sldMk cId="0" sldId="279"/>
            <ac:spMk id="672" creationId="{00000000-0000-0000-0000-000000000000}"/>
          </ac:spMkLst>
        </pc:spChg>
        <pc:spChg chg="mod">
          <ac:chgData name="Ahlstrand, Melissa" userId="bad13797-8c92-4cbd-9df0-e50737c49789" providerId="ADAL" clId="{930DF56B-4ABF-41F7-A4C2-58E9894F85BA}" dt="2021-09-27T17:15:09.328" v="4"/>
          <ac:spMkLst>
            <pc:docMk/>
            <pc:sldMk cId="0" sldId="279"/>
            <ac:spMk id="673" creationId="{00000000-0000-0000-0000-000000000000}"/>
          </ac:spMkLst>
        </pc:spChg>
      </pc:sldChg>
      <pc:sldChg chg="modSp del modNotes">
        <pc:chgData name="Ahlstrand, Melissa" userId="bad13797-8c92-4cbd-9df0-e50737c49789" providerId="ADAL" clId="{930DF56B-4ABF-41F7-A4C2-58E9894F85BA}" dt="2021-09-27T17:16:26.936" v="25" actId="47"/>
        <pc:sldMkLst>
          <pc:docMk/>
          <pc:sldMk cId="0" sldId="280"/>
        </pc:sldMkLst>
        <pc:spChg chg="mod">
          <ac:chgData name="Ahlstrand, Melissa" userId="bad13797-8c92-4cbd-9df0-e50737c49789" providerId="ADAL" clId="{930DF56B-4ABF-41F7-A4C2-58E9894F85BA}" dt="2021-09-27T17:15:09.328" v="4"/>
          <ac:spMkLst>
            <pc:docMk/>
            <pc:sldMk cId="0" sldId="280"/>
            <ac:spMk id="679" creationId="{00000000-0000-0000-0000-000000000000}"/>
          </ac:spMkLst>
        </pc:spChg>
        <pc:spChg chg="mod">
          <ac:chgData name="Ahlstrand, Melissa" userId="bad13797-8c92-4cbd-9df0-e50737c49789" providerId="ADAL" clId="{930DF56B-4ABF-41F7-A4C2-58E9894F85BA}" dt="2021-09-27T17:15:09.328" v="4"/>
          <ac:spMkLst>
            <pc:docMk/>
            <pc:sldMk cId="0" sldId="280"/>
            <ac:spMk id="680" creationId="{00000000-0000-0000-0000-000000000000}"/>
          </ac:spMkLst>
        </pc:spChg>
      </pc:sldChg>
      <pc:sldChg chg="modSp mod ord modNotes">
        <pc:chgData name="Ahlstrand, Melissa" userId="bad13797-8c92-4cbd-9df0-e50737c49789" providerId="ADAL" clId="{930DF56B-4ABF-41F7-A4C2-58E9894F85BA}" dt="2021-09-27T17:42:55.290" v="1242" actId="207"/>
        <pc:sldMkLst>
          <pc:docMk/>
          <pc:sldMk cId="0" sldId="281"/>
        </pc:sldMkLst>
        <pc:spChg chg="mod">
          <ac:chgData name="Ahlstrand, Melissa" userId="bad13797-8c92-4cbd-9df0-e50737c49789" providerId="ADAL" clId="{930DF56B-4ABF-41F7-A4C2-58E9894F85BA}" dt="2021-09-27T17:42:55.290" v="1242" actId="207"/>
          <ac:spMkLst>
            <pc:docMk/>
            <pc:sldMk cId="0" sldId="281"/>
            <ac:spMk id="686" creationId="{00000000-0000-0000-0000-000000000000}"/>
          </ac:spMkLst>
        </pc:spChg>
      </pc:sldChg>
      <pc:sldChg chg="new del">
        <pc:chgData name="Ahlstrand, Melissa" userId="bad13797-8c92-4cbd-9df0-e50737c49789" providerId="ADAL" clId="{930DF56B-4ABF-41F7-A4C2-58E9894F85BA}" dt="2021-09-27T17:14:52.950" v="3" actId="680"/>
        <pc:sldMkLst>
          <pc:docMk/>
          <pc:sldMk cId="685085137" sldId="282"/>
        </pc:sldMkLst>
      </pc:sldChg>
      <pc:sldChg chg="new del">
        <pc:chgData name="Ahlstrand, Melissa" userId="bad13797-8c92-4cbd-9df0-e50737c49789" providerId="ADAL" clId="{930DF56B-4ABF-41F7-A4C2-58E9894F85BA}" dt="2021-09-27T17:16:44.254" v="26" actId="47"/>
        <pc:sldMkLst>
          <pc:docMk/>
          <pc:sldMk cId="2360483428" sldId="282"/>
        </pc:sldMkLst>
      </pc:sldChg>
      <pc:sldChg chg="addSp delSp modSp new mod">
        <pc:chgData name="Ahlstrand, Melissa" userId="bad13797-8c92-4cbd-9df0-e50737c49789" providerId="ADAL" clId="{930DF56B-4ABF-41F7-A4C2-58E9894F85BA}" dt="2021-09-27T20:04:22.712" v="1921" actId="1076"/>
        <pc:sldMkLst>
          <pc:docMk/>
          <pc:sldMk cId="1844821379" sldId="283"/>
        </pc:sldMkLst>
        <pc:spChg chg="add del mod">
          <ac:chgData name="Ahlstrand, Melissa" userId="bad13797-8c92-4cbd-9df0-e50737c49789" providerId="ADAL" clId="{930DF56B-4ABF-41F7-A4C2-58E9894F85BA}" dt="2021-09-27T20:04:14.317" v="1920" actId="1076"/>
          <ac:spMkLst>
            <pc:docMk/>
            <pc:sldMk cId="1844821379" sldId="283"/>
            <ac:spMk id="2" creationId="{1DB64000-D719-449A-A045-E0EDFBE16961}"/>
          </ac:spMkLst>
        </pc:spChg>
        <pc:spChg chg="mod">
          <ac:chgData name="Ahlstrand, Melissa" userId="bad13797-8c92-4cbd-9df0-e50737c49789" providerId="ADAL" clId="{930DF56B-4ABF-41F7-A4C2-58E9894F85BA}" dt="2021-09-27T17:55:36.499" v="1326" actId="14100"/>
          <ac:spMkLst>
            <pc:docMk/>
            <pc:sldMk cId="1844821379" sldId="283"/>
            <ac:spMk id="3" creationId="{66411557-AC37-40CD-A8DA-E1910BE58623}"/>
          </ac:spMkLst>
        </pc:spChg>
        <pc:spChg chg="add del mod">
          <ac:chgData name="Ahlstrand, Melissa" userId="bad13797-8c92-4cbd-9df0-e50737c49789" providerId="ADAL" clId="{930DF56B-4ABF-41F7-A4C2-58E9894F85BA}" dt="2021-09-27T17:51:58.201" v="1311"/>
          <ac:spMkLst>
            <pc:docMk/>
            <pc:sldMk cId="1844821379" sldId="283"/>
            <ac:spMk id="5" creationId="{7348BB04-E587-4D63-8052-FDC56BBAB672}"/>
          </ac:spMkLst>
        </pc:spChg>
        <pc:spChg chg="add del mod">
          <ac:chgData name="Ahlstrand, Melissa" userId="bad13797-8c92-4cbd-9df0-e50737c49789" providerId="ADAL" clId="{930DF56B-4ABF-41F7-A4C2-58E9894F85BA}" dt="2021-09-27T19:38:19.625" v="1422"/>
          <ac:spMkLst>
            <pc:docMk/>
            <pc:sldMk cId="1844821379" sldId="283"/>
            <ac:spMk id="6" creationId="{6418E1BA-AF44-4DDC-9E87-73D46778D0EF}"/>
          </ac:spMkLst>
        </pc:spChg>
        <pc:spChg chg="add mod">
          <ac:chgData name="Ahlstrand, Melissa" userId="bad13797-8c92-4cbd-9df0-e50737c49789" providerId="ADAL" clId="{930DF56B-4ABF-41F7-A4C2-58E9894F85BA}" dt="2021-09-27T20:04:22.712" v="1921" actId="1076"/>
          <ac:spMkLst>
            <pc:docMk/>
            <pc:sldMk cId="1844821379" sldId="283"/>
            <ac:spMk id="7" creationId="{94596110-9E47-46E0-88AE-C04E709BB637}"/>
          </ac:spMkLst>
        </pc:spChg>
        <pc:spChg chg="add del mod">
          <ac:chgData name="Ahlstrand, Melissa" userId="bad13797-8c92-4cbd-9df0-e50737c49789" providerId="ADAL" clId="{930DF56B-4ABF-41F7-A4C2-58E9894F85BA}" dt="2021-09-27T19:44:47.954" v="1463"/>
          <ac:spMkLst>
            <pc:docMk/>
            <pc:sldMk cId="1844821379" sldId="283"/>
            <ac:spMk id="8" creationId="{B8DD1470-94DD-4FA8-BFCF-8132362E69E6}"/>
          </ac:spMkLst>
        </pc:spChg>
        <pc:spChg chg="add mod">
          <ac:chgData name="Ahlstrand, Melissa" userId="bad13797-8c92-4cbd-9df0-e50737c49789" providerId="ADAL" clId="{930DF56B-4ABF-41F7-A4C2-58E9894F85BA}" dt="2021-09-27T19:51:56.336" v="1586" actId="1076"/>
          <ac:spMkLst>
            <pc:docMk/>
            <pc:sldMk cId="1844821379" sldId="283"/>
            <ac:spMk id="9" creationId="{235AF167-4D50-4826-A981-DA87949F8779}"/>
          </ac:spMkLst>
        </pc:spChg>
        <pc:spChg chg="add mod">
          <ac:chgData name="Ahlstrand, Melissa" userId="bad13797-8c92-4cbd-9df0-e50737c49789" providerId="ADAL" clId="{930DF56B-4ABF-41F7-A4C2-58E9894F85BA}" dt="2021-09-27T19:52:07.334" v="1588" actId="255"/>
          <ac:spMkLst>
            <pc:docMk/>
            <pc:sldMk cId="1844821379" sldId="283"/>
            <ac:spMk id="10" creationId="{40166D6A-2814-40CC-9C3C-5169DCE88888}"/>
          </ac:spMkLst>
        </pc:spChg>
        <pc:graphicFrameChg chg="add del mod">
          <ac:chgData name="Ahlstrand, Melissa" userId="bad13797-8c92-4cbd-9df0-e50737c49789" providerId="ADAL" clId="{930DF56B-4ABF-41F7-A4C2-58E9894F85BA}" dt="2021-09-27T17:51:58.201" v="1311"/>
          <ac:graphicFrameMkLst>
            <pc:docMk/>
            <pc:sldMk cId="1844821379" sldId="283"/>
            <ac:graphicFrameMk id="4" creationId="{52DB30A5-6490-4A7F-96AC-93D66F192B6D}"/>
          </ac:graphicFrameMkLst>
        </pc:graphicFrameChg>
      </pc:sldChg>
      <pc:sldChg chg="new del">
        <pc:chgData name="Ahlstrand, Melissa" userId="bad13797-8c92-4cbd-9df0-e50737c49789" providerId="ADAL" clId="{930DF56B-4ABF-41F7-A4C2-58E9894F85BA}" dt="2021-09-27T17:44:24.108" v="1255" actId="47"/>
        <pc:sldMkLst>
          <pc:docMk/>
          <pc:sldMk cId="812732119" sldId="284"/>
        </pc:sldMkLst>
      </pc:sldChg>
      <pc:sldChg chg="addSp modSp new mod">
        <pc:chgData name="Ahlstrand, Melissa" userId="bad13797-8c92-4cbd-9df0-e50737c49789" providerId="ADAL" clId="{930DF56B-4ABF-41F7-A4C2-58E9894F85BA}" dt="2021-09-27T20:10:37.787" v="2074" actId="5793"/>
        <pc:sldMkLst>
          <pc:docMk/>
          <pc:sldMk cId="1393599012" sldId="285"/>
        </pc:sldMkLst>
        <pc:spChg chg="mod">
          <ac:chgData name="Ahlstrand, Melissa" userId="bad13797-8c92-4cbd-9df0-e50737c49789" providerId="ADAL" clId="{930DF56B-4ABF-41F7-A4C2-58E9894F85BA}" dt="2021-09-27T19:20:24.909" v="1346" actId="14100"/>
          <ac:spMkLst>
            <pc:docMk/>
            <pc:sldMk cId="1393599012" sldId="285"/>
            <ac:spMk id="2" creationId="{3AFAEA73-4253-44D7-9AAB-01228FE50852}"/>
          </ac:spMkLst>
        </pc:spChg>
        <pc:spChg chg="mod">
          <ac:chgData name="Ahlstrand, Melissa" userId="bad13797-8c92-4cbd-9df0-e50737c49789" providerId="ADAL" clId="{930DF56B-4ABF-41F7-A4C2-58E9894F85BA}" dt="2021-09-27T20:05:57.059" v="1946" actId="1076"/>
          <ac:spMkLst>
            <pc:docMk/>
            <pc:sldMk cId="1393599012" sldId="285"/>
            <ac:spMk id="3" creationId="{8CDEB8BA-6E86-40FA-9A6D-853B3B713B97}"/>
          </ac:spMkLst>
        </pc:spChg>
        <pc:spChg chg="add mod">
          <ac:chgData name="Ahlstrand, Melissa" userId="bad13797-8c92-4cbd-9df0-e50737c49789" providerId="ADAL" clId="{930DF56B-4ABF-41F7-A4C2-58E9894F85BA}" dt="2021-09-27T20:10:37.787" v="2074" actId="5793"/>
          <ac:spMkLst>
            <pc:docMk/>
            <pc:sldMk cId="1393599012" sldId="285"/>
            <ac:spMk id="4" creationId="{56962C92-9E94-4127-B0E5-47A37BBC7418}"/>
          </ac:spMkLst>
        </pc:spChg>
        <pc:spChg chg="add mod">
          <ac:chgData name="Ahlstrand, Melissa" userId="bad13797-8c92-4cbd-9df0-e50737c49789" providerId="ADAL" clId="{930DF56B-4ABF-41F7-A4C2-58E9894F85BA}" dt="2021-09-27T20:06:11.844" v="1949" actId="1076"/>
          <ac:spMkLst>
            <pc:docMk/>
            <pc:sldMk cId="1393599012" sldId="285"/>
            <ac:spMk id="5" creationId="{4B439988-8E23-493E-BECF-4A3EF44E2F45}"/>
          </ac:spMkLst>
        </pc:spChg>
        <pc:spChg chg="add mod">
          <ac:chgData name="Ahlstrand, Melissa" userId="bad13797-8c92-4cbd-9df0-e50737c49789" providerId="ADAL" clId="{930DF56B-4ABF-41F7-A4C2-58E9894F85BA}" dt="2021-09-27T20:06:06.253" v="1948" actId="1076"/>
          <ac:spMkLst>
            <pc:docMk/>
            <pc:sldMk cId="1393599012" sldId="285"/>
            <ac:spMk id="6" creationId="{7E1AF57A-9877-4BA2-AF6C-C6B4BA78ED2F}"/>
          </ac:spMkLst>
        </pc:spChg>
      </pc:sldChg>
      <pc:sldChg chg="modSp new mod">
        <pc:chgData name="Ahlstrand, Melissa" userId="bad13797-8c92-4cbd-9df0-e50737c49789" providerId="ADAL" clId="{930DF56B-4ABF-41F7-A4C2-58E9894F85BA}" dt="2021-09-27T20:16:21.671" v="2081" actId="20577"/>
        <pc:sldMkLst>
          <pc:docMk/>
          <pc:sldMk cId="2670871968" sldId="286"/>
        </pc:sldMkLst>
        <pc:spChg chg="mod">
          <ac:chgData name="Ahlstrand, Melissa" userId="bad13797-8c92-4cbd-9df0-e50737c49789" providerId="ADAL" clId="{930DF56B-4ABF-41F7-A4C2-58E9894F85BA}" dt="2021-09-27T19:22:04.531" v="1359" actId="113"/>
          <ac:spMkLst>
            <pc:docMk/>
            <pc:sldMk cId="2670871968" sldId="286"/>
            <ac:spMk id="2" creationId="{F6B14CF9-E1DA-43D3-836B-9FF7BDC3D774}"/>
          </ac:spMkLst>
        </pc:spChg>
        <pc:spChg chg="mod">
          <ac:chgData name="Ahlstrand, Melissa" userId="bad13797-8c92-4cbd-9df0-e50737c49789" providerId="ADAL" clId="{930DF56B-4ABF-41F7-A4C2-58E9894F85BA}" dt="2021-09-27T20:16:21.671" v="2081" actId="20577"/>
          <ac:spMkLst>
            <pc:docMk/>
            <pc:sldMk cId="2670871968" sldId="286"/>
            <ac:spMk id="3" creationId="{EE112B86-8374-4A4E-99BB-9B53B19538C2}"/>
          </ac:spMkLst>
        </pc:spChg>
      </pc:sldChg>
      <pc:sldChg chg="addSp modSp new mod">
        <pc:chgData name="Ahlstrand, Melissa" userId="bad13797-8c92-4cbd-9df0-e50737c49789" providerId="ADAL" clId="{930DF56B-4ABF-41F7-A4C2-58E9894F85BA}" dt="2021-09-27T21:00:03.566" v="3092" actId="1076"/>
        <pc:sldMkLst>
          <pc:docMk/>
          <pc:sldMk cId="595195906" sldId="287"/>
        </pc:sldMkLst>
        <pc:spChg chg="mod">
          <ac:chgData name="Ahlstrand, Melissa" userId="bad13797-8c92-4cbd-9df0-e50737c49789" providerId="ADAL" clId="{930DF56B-4ABF-41F7-A4C2-58E9894F85BA}" dt="2021-09-27T20:58:50.978" v="3077" actId="5793"/>
          <ac:spMkLst>
            <pc:docMk/>
            <pc:sldMk cId="595195906" sldId="287"/>
            <ac:spMk id="2" creationId="{0DD85C61-0181-4318-A6B4-EB3DF87A2468}"/>
          </ac:spMkLst>
        </pc:spChg>
        <pc:spChg chg="mod">
          <ac:chgData name="Ahlstrand, Melissa" userId="bad13797-8c92-4cbd-9df0-e50737c49789" providerId="ADAL" clId="{930DF56B-4ABF-41F7-A4C2-58E9894F85BA}" dt="2021-09-27T19:27:18.554" v="1371" actId="14100"/>
          <ac:spMkLst>
            <pc:docMk/>
            <pc:sldMk cId="595195906" sldId="287"/>
            <ac:spMk id="3" creationId="{95FAC849-4FE3-470E-B205-C38F27A99A0F}"/>
          </ac:spMkLst>
        </pc:spChg>
        <pc:spChg chg="add mod">
          <ac:chgData name="Ahlstrand, Melissa" userId="bad13797-8c92-4cbd-9df0-e50737c49789" providerId="ADAL" clId="{930DF56B-4ABF-41F7-A4C2-58E9894F85BA}" dt="2021-09-27T20:59:26.267" v="3086" actId="20577"/>
          <ac:spMkLst>
            <pc:docMk/>
            <pc:sldMk cId="595195906" sldId="287"/>
            <ac:spMk id="4" creationId="{D1A40336-ADB4-4B44-974B-154D2649932B}"/>
          </ac:spMkLst>
        </pc:spChg>
        <pc:spChg chg="add mod">
          <ac:chgData name="Ahlstrand, Melissa" userId="bad13797-8c92-4cbd-9df0-e50737c49789" providerId="ADAL" clId="{930DF56B-4ABF-41F7-A4C2-58E9894F85BA}" dt="2021-09-27T21:00:03.566" v="3092" actId="1076"/>
          <ac:spMkLst>
            <pc:docMk/>
            <pc:sldMk cId="595195906" sldId="287"/>
            <ac:spMk id="5" creationId="{E916D9F7-A4D1-43CC-8B9A-B530880CECCE}"/>
          </ac:spMkLst>
        </pc:spChg>
        <pc:spChg chg="add mod">
          <ac:chgData name="Ahlstrand, Melissa" userId="bad13797-8c92-4cbd-9df0-e50737c49789" providerId="ADAL" clId="{930DF56B-4ABF-41F7-A4C2-58E9894F85BA}" dt="2021-09-27T20:59:50.626" v="3089" actId="1076"/>
          <ac:spMkLst>
            <pc:docMk/>
            <pc:sldMk cId="595195906" sldId="287"/>
            <ac:spMk id="6" creationId="{76AAE15A-0C96-4DED-B93A-4E2AF0261BF8}"/>
          </ac:spMkLst>
        </pc:spChg>
      </pc:sldChg>
      <pc:sldChg chg="addSp delSp modSp new mod">
        <pc:chgData name="Ahlstrand, Melissa" userId="bad13797-8c92-4cbd-9df0-e50737c49789" providerId="ADAL" clId="{930DF56B-4ABF-41F7-A4C2-58E9894F85BA}" dt="2021-09-27T23:18:51.960" v="3529" actId="20577"/>
        <pc:sldMkLst>
          <pc:docMk/>
          <pc:sldMk cId="1471090323" sldId="288"/>
        </pc:sldMkLst>
        <pc:spChg chg="mod">
          <ac:chgData name="Ahlstrand, Melissa" userId="bad13797-8c92-4cbd-9df0-e50737c49789" providerId="ADAL" clId="{930DF56B-4ABF-41F7-A4C2-58E9894F85BA}" dt="2021-09-27T19:29:08.738" v="1383" actId="14100"/>
          <ac:spMkLst>
            <pc:docMk/>
            <pc:sldMk cId="1471090323" sldId="288"/>
            <ac:spMk id="2" creationId="{B5FAEFB1-26F3-44C0-8B60-E5B6C7D16411}"/>
          </ac:spMkLst>
        </pc:spChg>
        <pc:spChg chg="mod">
          <ac:chgData name="Ahlstrand, Melissa" userId="bad13797-8c92-4cbd-9df0-e50737c49789" providerId="ADAL" clId="{930DF56B-4ABF-41F7-A4C2-58E9894F85BA}" dt="2021-09-27T23:18:51.960" v="3529" actId="20577"/>
          <ac:spMkLst>
            <pc:docMk/>
            <pc:sldMk cId="1471090323" sldId="288"/>
            <ac:spMk id="3" creationId="{D0E20F6D-16E0-490E-B966-E4860FA4AC4F}"/>
          </ac:spMkLst>
        </pc:spChg>
        <pc:spChg chg="add del">
          <ac:chgData name="Ahlstrand, Melissa" userId="bad13797-8c92-4cbd-9df0-e50737c49789" providerId="ADAL" clId="{930DF56B-4ABF-41F7-A4C2-58E9894F85BA}" dt="2021-09-27T19:29:54.561" v="1386"/>
          <ac:spMkLst>
            <pc:docMk/>
            <pc:sldMk cId="1471090323" sldId="288"/>
            <ac:spMk id="4" creationId="{4496298F-BFF8-4CB9-94C6-89109C190800}"/>
          </ac:spMkLst>
        </pc:spChg>
        <pc:spChg chg="add del">
          <ac:chgData name="Ahlstrand, Melissa" userId="bad13797-8c92-4cbd-9df0-e50737c49789" providerId="ADAL" clId="{930DF56B-4ABF-41F7-A4C2-58E9894F85BA}" dt="2021-09-27T19:29:54.561" v="1386"/>
          <ac:spMkLst>
            <pc:docMk/>
            <pc:sldMk cId="1471090323" sldId="288"/>
            <ac:spMk id="5" creationId="{7AEBA0FF-E417-41C6-A1F8-107F310DC677}"/>
          </ac:spMkLst>
        </pc:spChg>
        <pc:spChg chg="add del">
          <ac:chgData name="Ahlstrand, Melissa" userId="bad13797-8c92-4cbd-9df0-e50737c49789" providerId="ADAL" clId="{930DF56B-4ABF-41F7-A4C2-58E9894F85BA}" dt="2021-09-27T19:29:54.561" v="1386"/>
          <ac:spMkLst>
            <pc:docMk/>
            <pc:sldMk cId="1471090323" sldId="288"/>
            <ac:spMk id="6" creationId="{3061C185-F553-46CF-924D-E234112703F8}"/>
          </ac:spMkLst>
        </pc:spChg>
        <pc:spChg chg="add del">
          <ac:chgData name="Ahlstrand, Melissa" userId="bad13797-8c92-4cbd-9df0-e50737c49789" providerId="ADAL" clId="{930DF56B-4ABF-41F7-A4C2-58E9894F85BA}" dt="2021-09-27T19:30:03.864" v="1388"/>
          <ac:spMkLst>
            <pc:docMk/>
            <pc:sldMk cId="1471090323" sldId="288"/>
            <ac:spMk id="7" creationId="{64D3C213-7927-4DDA-820C-918A45F0A19F}"/>
          </ac:spMkLst>
        </pc:spChg>
        <pc:spChg chg="add del">
          <ac:chgData name="Ahlstrand, Melissa" userId="bad13797-8c92-4cbd-9df0-e50737c49789" providerId="ADAL" clId="{930DF56B-4ABF-41F7-A4C2-58E9894F85BA}" dt="2021-09-27T19:30:03.864" v="1388"/>
          <ac:spMkLst>
            <pc:docMk/>
            <pc:sldMk cId="1471090323" sldId="288"/>
            <ac:spMk id="8" creationId="{348C5EAC-EAC7-4AA2-BB31-DA7E56F71BF7}"/>
          </ac:spMkLst>
        </pc:spChg>
        <pc:spChg chg="add del">
          <ac:chgData name="Ahlstrand, Melissa" userId="bad13797-8c92-4cbd-9df0-e50737c49789" providerId="ADAL" clId="{930DF56B-4ABF-41F7-A4C2-58E9894F85BA}" dt="2021-09-27T19:30:03.864" v="1388"/>
          <ac:spMkLst>
            <pc:docMk/>
            <pc:sldMk cId="1471090323" sldId="288"/>
            <ac:spMk id="9" creationId="{4A487B28-30A9-484F-9879-0947D75D5177}"/>
          </ac:spMkLst>
        </pc:spChg>
        <pc:spChg chg="add mod">
          <ac:chgData name="Ahlstrand, Melissa" userId="bad13797-8c92-4cbd-9df0-e50737c49789" providerId="ADAL" clId="{930DF56B-4ABF-41F7-A4C2-58E9894F85BA}" dt="2021-09-27T23:13:24.768" v="3407" actId="255"/>
          <ac:spMkLst>
            <pc:docMk/>
            <pc:sldMk cId="1471090323" sldId="288"/>
            <ac:spMk id="10" creationId="{DC6E55BC-8D70-480D-B751-3723633A8236}"/>
          </ac:spMkLst>
        </pc:spChg>
        <pc:spChg chg="add mod">
          <ac:chgData name="Ahlstrand, Melissa" userId="bad13797-8c92-4cbd-9df0-e50737c49789" providerId="ADAL" clId="{930DF56B-4ABF-41F7-A4C2-58E9894F85BA}" dt="2021-09-27T21:44:46.063" v="3111" actId="1076"/>
          <ac:spMkLst>
            <pc:docMk/>
            <pc:sldMk cId="1471090323" sldId="288"/>
            <ac:spMk id="11" creationId="{2CE839A5-1F43-4111-848C-7CF8737016CF}"/>
          </ac:spMkLst>
        </pc:spChg>
        <pc:spChg chg="add mod">
          <ac:chgData name="Ahlstrand, Melissa" userId="bad13797-8c92-4cbd-9df0-e50737c49789" providerId="ADAL" clId="{930DF56B-4ABF-41F7-A4C2-58E9894F85BA}" dt="2021-09-27T21:44:50.319" v="3112" actId="1076"/>
          <ac:spMkLst>
            <pc:docMk/>
            <pc:sldMk cId="1471090323" sldId="288"/>
            <ac:spMk id="12" creationId="{6EBB982C-1D7F-4EDA-A262-93C53D26E1E1}"/>
          </ac:spMkLst>
        </pc:spChg>
      </pc:sldChg>
      <pc:sldChg chg="addSp delSp modSp new mod ord modClrScheme chgLayout">
        <pc:chgData name="Ahlstrand, Melissa" userId="bad13797-8c92-4cbd-9df0-e50737c49789" providerId="ADAL" clId="{930DF56B-4ABF-41F7-A4C2-58E9894F85BA}" dt="2021-09-27T20:03:41.061" v="1899" actId="14100"/>
        <pc:sldMkLst>
          <pc:docMk/>
          <pc:sldMk cId="2880337638" sldId="289"/>
        </pc:sldMkLst>
        <pc:spChg chg="del mod ord">
          <ac:chgData name="Ahlstrand, Melissa" userId="bad13797-8c92-4cbd-9df0-e50737c49789" providerId="ADAL" clId="{930DF56B-4ABF-41F7-A4C2-58E9894F85BA}" dt="2021-09-27T17:49:47.803" v="1301" actId="700"/>
          <ac:spMkLst>
            <pc:docMk/>
            <pc:sldMk cId="2880337638" sldId="289"/>
            <ac:spMk id="2" creationId="{D638716C-BF14-44D3-B436-307C35D9932B}"/>
          </ac:spMkLst>
        </pc:spChg>
        <pc:spChg chg="del mod ord">
          <ac:chgData name="Ahlstrand, Melissa" userId="bad13797-8c92-4cbd-9df0-e50737c49789" providerId="ADAL" clId="{930DF56B-4ABF-41F7-A4C2-58E9894F85BA}" dt="2021-09-27T17:49:47.803" v="1301" actId="700"/>
          <ac:spMkLst>
            <pc:docMk/>
            <pc:sldMk cId="2880337638" sldId="289"/>
            <ac:spMk id="3" creationId="{703556C2-70F6-4A05-AA2A-9DE6A4461448}"/>
          </ac:spMkLst>
        </pc:spChg>
        <pc:spChg chg="add del mod ord">
          <ac:chgData name="Ahlstrand, Melissa" userId="bad13797-8c92-4cbd-9df0-e50737c49789" providerId="ADAL" clId="{930DF56B-4ABF-41F7-A4C2-58E9894F85BA}" dt="2021-09-27T17:50:47.258" v="1305" actId="700"/>
          <ac:spMkLst>
            <pc:docMk/>
            <pc:sldMk cId="2880337638" sldId="289"/>
            <ac:spMk id="4" creationId="{A1360C19-0F98-4795-96AE-AA0A3C541D87}"/>
          </ac:spMkLst>
        </pc:spChg>
        <pc:spChg chg="add del mod ord">
          <ac:chgData name="Ahlstrand, Melissa" userId="bad13797-8c92-4cbd-9df0-e50737c49789" providerId="ADAL" clId="{930DF56B-4ABF-41F7-A4C2-58E9894F85BA}" dt="2021-09-27T17:50:47.258" v="1305" actId="700"/>
          <ac:spMkLst>
            <pc:docMk/>
            <pc:sldMk cId="2880337638" sldId="289"/>
            <ac:spMk id="5" creationId="{F43A09F2-D0B5-4DFC-BF5C-03BDC110390C}"/>
          </ac:spMkLst>
        </pc:spChg>
        <pc:spChg chg="add mod ord">
          <ac:chgData name="Ahlstrand, Melissa" userId="bad13797-8c92-4cbd-9df0-e50737c49789" providerId="ADAL" clId="{930DF56B-4ABF-41F7-A4C2-58E9894F85BA}" dt="2021-09-27T19:40:13.816" v="1454" actId="14100"/>
          <ac:spMkLst>
            <pc:docMk/>
            <pc:sldMk cId="2880337638" sldId="289"/>
            <ac:spMk id="6" creationId="{9DD74863-6E22-4B80-B8B4-BEC562537913}"/>
          </ac:spMkLst>
        </pc:spChg>
        <pc:spChg chg="add mod ord">
          <ac:chgData name="Ahlstrand, Melissa" userId="bad13797-8c92-4cbd-9df0-e50737c49789" providerId="ADAL" clId="{930DF56B-4ABF-41F7-A4C2-58E9894F85BA}" dt="2021-09-27T20:03:32.402" v="1896" actId="14100"/>
          <ac:spMkLst>
            <pc:docMk/>
            <pc:sldMk cId="2880337638" sldId="289"/>
            <ac:spMk id="7" creationId="{0F920DAB-D3A1-4C38-9871-89F72D618229}"/>
          </ac:spMkLst>
        </pc:spChg>
        <pc:spChg chg="add del mod">
          <ac:chgData name="Ahlstrand, Melissa" userId="bad13797-8c92-4cbd-9df0-e50737c49789" providerId="ADAL" clId="{930DF56B-4ABF-41F7-A4C2-58E9894F85BA}" dt="2021-09-27T19:39:29.809" v="1435" actId="478"/>
          <ac:spMkLst>
            <pc:docMk/>
            <pc:sldMk cId="2880337638" sldId="289"/>
            <ac:spMk id="8" creationId="{1C84F338-98BA-4E4E-8FB9-FA0938E84247}"/>
          </ac:spMkLst>
        </pc:spChg>
        <pc:spChg chg="add mod">
          <ac:chgData name="Ahlstrand, Melissa" userId="bad13797-8c92-4cbd-9df0-e50737c49789" providerId="ADAL" clId="{930DF56B-4ABF-41F7-A4C2-58E9894F85BA}" dt="2021-09-27T20:03:41.061" v="1899" actId="14100"/>
          <ac:spMkLst>
            <pc:docMk/>
            <pc:sldMk cId="2880337638" sldId="289"/>
            <ac:spMk id="9" creationId="{7D6A63E8-5BF0-4E07-B919-24E5A3E99EF4}"/>
          </ac:spMkLst>
        </pc:spChg>
        <pc:spChg chg="add del mod">
          <ac:chgData name="Ahlstrand, Melissa" userId="bad13797-8c92-4cbd-9df0-e50737c49789" providerId="ADAL" clId="{930DF56B-4ABF-41F7-A4C2-58E9894F85BA}" dt="2021-09-27T19:39:10.985" v="1431"/>
          <ac:spMkLst>
            <pc:docMk/>
            <pc:sldMk cId="2880337638" sldId="289"/>
            <ac:spMk id="10" creationId="{7C1DC757-15FA-401F-9D71-A6084116EF85}"/>
          </ac:spMkLst>
        </pc:spChg>
        <pc:spChg chg="add mod">
          <ac:chgData name="Ahlstrand, Melissa" userId="bad13797-8c92-4cbd-9df0-e50737c49789" providerId="ADAL" clId="{930DF56B-4ABF-41F7-A4C2-58E9894F85BA}" dt="2021-09-27T19:55:21.603" v="1626" actId="1076"/>
          <ac:spMkLst>
            <pc:docMk/>
            <pc:sldMk cId="2880337638" sldId="289"/>
            <ac:spMk id="11" creationId="{8BDC319B-53B5-4BFF-8F2D-F60E246E0847}"/>
          </ac:spMkLst>
        </pc:spChg>
        <pc:spChg chg="add mod">
          <ac:chgData name="Ahlstrand, Melissa" userId="bad13797-8c92-4cbd-9df0-e50737c49789" providerId="ADAL" clId="{930DF56B-4ABF-41F7-A4C2-58E9894F85BA}" dt="2021-09-27T19:55:15.256" v="1625" actId="1076"/>
          <ac:spMkLst>
            <pc:docMk/>
            <pc:sldMk cId="2880337638" sldId="289"/>
            <ac:spMk id="12" creationId="{28DCF1F7-912E-450C-943B-2D3B3B9E04DE}"/>
          </ac:spMkLst>
        </pc:spChg>
      </pc:sldChg>
      <pc:sldChg chg="addSp modSp new mod modClrScheme chgLayout">
        <pc:chgData name="Ahlstrand, Melissa" userId="bad13797-8c92-4cbd-9df0-e50737c49789" providerId="ADAL" clId="{930DF56B-4ABF-41F7-A4C2-58E9894F85BA}" dt="2021-09-27T23:26:52.725" v="3567" actId="255"/>
        <pc:sldMkLst>
          <pc:docMk/>
          <pc:sldMk cId="3464121735" sldId="290"/>
        </pc:sldMkLst>
        <pc:spChg chg="mod ord">
          <ac:chgData name="Ahlstrand, Melissa" userId="bad13797-8c92-4cbd-9df0-e50737c49789" providerId="ADAL" clId="{930DF56B-4ABF-41F7-A4C2-58E9894F85BA}" dt="2021-09-27T23:22:22.685" v="3552" actId="700"/>
          <ac:spMkLst>
            <pc:docMk/>
            <pc:sldMk cId="3464121735" sldId="290"/>
            <ac:spMk id="2" creationId="{D76FE39D-45C3-464B-9510-12F3FE4BB2A7}"/>
          </ac:spMkLst>
        </pc:spChg>
        <pc:spChg chg="mod ord">
          <ac:chgData name="Ahlstrand, Melissa" userId="bad13797-8c92-4cbd-9df0-e50737c49789" providerId="ADAL" clId="{930DF56B-4ABF-41F7-A4C2-58E9894F85BA}" dt="2021-09-27T23:23:34.393" v="3564" actId="14100"/>
          <ac:spMkLst>
            <pc:docMk/>
            <pc:sldMk cId="3464121735" sldId="290"/>
            <ac:spMk id="3" creationId="{DC7AE930-A64D-4967-A8DA-0DC2A93BD35B}"/>
          </ac:spMkLst>
        </pc:spChg>
        <pc:spChg chg="add mod">
          <ac:chgData name="Ahlstrand, Melissa" userId="bad13797-8c92-4cbd-9df0-e50737c49789" providerId="ADAL" clId="{930DF56B-4ABF-41F7-A4C2-58E9894F85BA}" dt="2021-09-27T23:26:52.725" v="3567" actId="255"/>
          <ac:spMkLst>
            <pc:docMk/>
            <pc:sldMk cId="3464121735" sldId="290"/>
            <ac:spMk id="4" creationId="{E8BCF2E0-6994-454E-B631-A0ED459CB69A}"/>
          </ac:spMkLst>
        </pc:spChg>
        <pc:spChg chg="add mod">
          <ac:chgData name="Ahlstrand, Melissa" userId="bad13797-8c92-4cbd-9df0-e50737c49789" providerId="ADAL" clId="{930DF56B-4ABF-41F7-A4C2-58E9894F85BA}" dt="2021-09-27T23:26:47.301" v="3566" actId="1076"/>
          <ac:spMkLst>
            <pc:docMk/>
            <pc:sldMk cId="3464121735" sldId="290"/>
            <ac:spMk id="5" creationId="{08AD035C-2C17-4C32-BA36-C1CB9F4A203C}"/>
          </ac:spMkLst>
        </pc:spChg>
        <pc:spChg chg="add mod">
          <ac:chgData name="Ahlstrand, Melissa" userId="bad13797-8c92-4cbd-9df0-e50737c49789" providerId="ADAL" clId="{930DF56B-4ABF-41F7-A4C2-58E9894F85BA}" dt="2021-09-27T23:26:43.797" v="3565" actId="1076"/>
          <ac:spMkLst>
            <pc:docMk/>
            <pc:sldMk cId="3464121735" sldId="290"/>
            <ac:spMk id="6" creationId="{F29B368B-D3D7-44E9-A730-FE66C3C1D1AF}"/>
          </ac:spMkLst>
        </pc:spChg>
      </pc:sldChg>
      <pc:sldChg chg="new del">
        <pc:chgData name="Ahlstrand, Melissa" userId="bad13797-8c92-4cbd-9df0-e50737c49789" providerId="ADAL" clId="{930DF56B-4ABF-41F7-A4C2-58E9894F85BA}" dt="2021-09-27T17:35:33.557" v="847" actId="680"/>
        <pc:sldMkLst>
          <pc:docMk/>
          <pc:sldMk cId="2772913834" sldId="291"/>
        </pc:sldMkLst>
      </pc:sldChg>
      <pc:sldChg chg="modSp new mod ord modClrScheme chgLayout">
        <pc:chgData name="Ahlstrand, Melissa" userId="bad13797-8c92-4cbd-9df0-e50737c49789" providerId="ADAL" clId="{930DF56B-4ABF-41F7-A4C2-58E9894F85BA}" dt="2021-09-27T19:18:45.827" v="1330" actId="14100"/>
        <pc:sldMkLst>
          <pc:docMk/>
          <pc:sldMk cId="2785877799" sldId="291"/>
        </pc:sldMkLst>
        <pc:spChg chg="mod ord">
          <ac:chgData name="Ahlstrand, Melissa" userId="bad13797-8c92-4cbd-9df0-e50737c49789" providerId="ADAL" clId="{930DF56B-4ABF-41F7-A4C2-58E9894F85BA}" dt="2021-09-27T19:18:45.827" v="1330" actId="14100"/>
          <ac:spMkLst>
            <pc:docMk/>
            <pc:sldMk cId="2785877799" sldId="291"/>
            <ac:spMk id="2" creationId="{E4745D9D-16D8-4EB6-A032-4D4BAA2EBA36}"/>
          </ac:spMkLst>
        </pc:spChg>
      </pc:sldChg>
      <pc:sldChg chg="modSp new mod">
        <pc:chgData name="Ahlstrand, Melissa" userId="bad13797-8c92-4cbd-9df0-e50737c49789" providerId="ADAL" clId="{930DF56B-4ABF-41F7-A4C2-58E9894F85BA}" dt="2021-09-27T17:45:20.317" v="1264" actId="1076"/>
        <pc:sldMkLst>
          <pc:docMk/>
          <pc:sldMk cId="355247165" sldId="292"/>
        </pc:sldMkLst>
        <pc:spChg chg="mod">
          <ac:chgData name="Ahlstrand, Melissa" userId="bad13797-8c92-4cbd-9df0-e50737c49789" providerId="ADAL" clId="{930DF56B-4ABF-41F7-A4C2-58E9894F85BA}" dt="2021-09-27T17:45:20.317" v="1264" actId="1076"/>
          <ac:spMkLst>
            <pc:docMk/>
            <pc:sldMk cId="355247165" sldId="292"/>
            <ac:spMk id="2" creationId="{BA4CA36D-2EA8-4B7B-9243-34E3F38A8B2D}"/>
          </ac:spMkLst>
        </pc:spChg>
      </pc:sldChg>
      <pc:sldChg chg="modSp new mod">
        <pc:chgData name="Ahlstrand, Melissa" userId="bad13797-8c92-4cbd-9df0-e50737c49789" providerId="ADAL" clId="{930DF56B-4ABF-41F7-A4C2-58E9894F85BA}" dt="2021-09-27T17:46:14.605" v="1273" actId="1076"/>
        <pc:sldMkLst>
          <pc:docMk/>
          <pc:sldMk cId="3939796503" sldId="293"/>
        </pc:sldMkLst>
        <pc:spChg chg="mod">
          <ac:chgData name="Ahlstrand, Melissa" userId="bad13797-8c92-4cbd-9df0-e50737c49789" providerId="ADAL" clId="{930DF56B-4ABF-41F7-A4C2-58E9894F85BA}" dt="2021-09-27T17:46:14.605" v="1273" actId="1076"/>
          <ac:spMkLst>
            <pc:docMk/>
            <pc:sldMk cId="3939796503" sldId="293"/>
            <ac:spMk id="2" creationId="{2D751B3F-89D2-484D-8F5F-DFF1120C40F0}"/>
          </ac:spMkLst>
        </pc:spChg>
      </pc:sldChg>
      <pc:sldChg chg="modSp new mod">
        <pc:chgData name="Ahlstrand, Melissa" userId="bad13797-8c92-4cbd-9df0-e50737c49789" providerId="ADAL" clId="{930DF56B-4ABF-41F7-A4C2-58E9894F85BA}" dt="2021-09-27T17:46:55.522" v="1280" actId="14100"/>
        <pc:sldMkLst>
          <pc:docMk/>
          <pc:sldMk cId="2527563323" sldId="294"/>
        </pc:sldMkLst>
        <pc:spChg chg="mod">
          <ac:chgData name="Ahlstrand, Melissa" userId="bad13797-8c92-4cbd-9df0-e50737c49789" providerId="ADAL" clId="{930DF56B-4ABF-41F7-A4C2-58E9894F85BA}" dt="2021-09-27T17:46:55.522" v="1280" actId="14100"/>
          <ac:spMkLst>
            <pc:docMk/>
            <pc:sldMk cId="2527563323" sldId="294"/>
            <ac:spMk id="2" creationId="{E5373CA2-BE05-4521-AD8A-BF1AF5F085D9}"/>
          </ac:spMkLst>
        </pc:spChg>
      </pc:sldChg>
      <pc:sldChg chg="modSp new mod">
        <pc:chgData name="Ahlstrand, Melissa" userId="bad13797-8c92-4cbd-9df0-e50737c49789" providerId="ADAL" clId="{930DF56B-4ABF-41F7-A4C2-58E9894F85BA}" dt="2021-09-27T17:47:43.551" v="1288" actId="1076"/>
        <pc:sldMkLst>
          <pc:docMk/>
          <pc:sldMk cId="3821822396" sldId="295"/>
        </pc:sldMkLst>
        <pc:spChg chg="mod">
          <ac:chgData name="Ahlstrand, Melissa" userId="bad13797-8c92-4cbd-9df0-e50737c49789" providerId="ADAL" clId="{930DF56B-4ABF-41F7-A4C2-58E9894F85BA}" dt="2021-09-27T17:47:43.551" v="1288" actId="1076"/>
          <ac:spMkLst>
            <pc:docMk/>
            <pc:sldMk cId="3821822396" sldId="295"/>
            <ac:spMk id="2" creationId="{B5C5BA09-49E5-4E2B-A2BD-0D1DAC148FEE}"/>
          </ac:spMkLst>
        </pc:spChg>
      </pc:sldChg>
      <pc:sldChg chg="modSp new mod">
        <pc:chgData name="Ahlstrand, Melissa" userId="bad13797-8c92-4cbd-9df0-e50737c49789" providerId="ADAL" clId="{930DF56B-4ABF-41F7-A4C2-58E9894F85BA}" dt="2021-09-27T17:48:28.272" v="1297" actId="1076"/>
        <pc:sldMkLst>
          <pc:docMk/>
          <pc:sldMk cId="3201476053" sldId="296"/>
        </pc:sldMkLst>
        <pc:spChg chg="mod">
          <ac:chgData name="Ahlstrand, Melissa" userId="bad13797-8c92-4cbd-9df0-e50737c49789" providerId="ADAL" clId="{930DF56B-4ABF-41F7-A4C2-58E9894F85BA}" dt="2021-09-27T17:48:28.272" v="1297" actId="1076"/>
          <ac:spMkLst>
            <pc:docMk/>
            <pc:sldMk cId="3201476053" sldId="296"/>
            <ac:spMk id="2" creationId="{8AAA134F-4033-4D0A-B370-3BF055AB2179}"/>
          </ac:spMkLst>
        </pc:spChg>
      </pc:sldChg>
      <pc:sldChg chg="add">
        <pc:chgData name="Ahlstrand, Melissa" userId="bad13797-8c92-4cbd-9df0-e50737c49789" providerId="ADAL" clId="{930DF56B-4ABF-41F7-A4C2-58E9894F85BA}" dt="2021-09-27T20:22:31.429" v="2099"/>
        <pc:sldMkLst>
          <pc:docMk/>
          <pc:sldMk cId="4077585541" sldId="297"/>
        </pc:sldMkLst>
      </pc:sldChg>
      <pc:sldChg chg="modSp add mod">
        <pc:chgData name="Ahlstrand, Melissa" userId="bad13797-8c92-4cbd-9df0-e50737c49789" providerId="ADAL" clId="{930DF56B-4ABF-41F7-A4C2-58E9894F85BA}" dt="2021-09-27T20:22:39.808" v="2102" actId="6549"/>
        <pc:sldMkLst>
          <pc:docMk/>
          <pc:sldMk cId="971215252" sldId="298"/>
        </pc:sldMkLst>
        <pc:spChg chg="mod">
          <ac:chgData name="Ahlstrand, Melissa" userId="bad13797-8c92-4cbd-9df0-e50737c49789" providerId="ADAL" clId="{930DF56B-4ABF-41F7-A4C2-58E9894F85BA}" dt="2021-09-27T20:22:39.808" v="2102" actId="6549"/>
          <ac:spMkLst>
            <pc:docMk/>
            <pc:sldMk cId="971215252" sldId="298"/>
            <ac:spMk id="955" creationId="{00000000-0000-0000-0000-000000000000}"/>
          </ac:spMkLst>
        </pc:spChg>
      </pc:sldChg>
      <pc:sldChg chg="add">
        <pc:chgData name="Ahlstrand, Melissa" userId="bad13797-8c92-4cbd-9df0-e50737c49789" providerId="ADAL" clId="{930DF56B-4ABF-41F7-A4C2-58E9894F85BA}" dt="2021-09-27T20:22:58.225" v="2104"/>
        <pc:sldMkLst>
          <pc:docMk/>
          <pc:sldMk cId="4094590618" sldId="299"/>
        </pc:sldMkLst>
      </pc:sldChg>
      <pc:sldChg chg="add">
        <pc:chgData name="Ahlstrand, Melissa" userId="bad13797-8c92-4cbd-9df0-e50737c49789" providerId="ADAL" clId="{930DF56B-4ABF-41F7-A4C2-58E9894F85BA}" dt="2021-09-27T20:23:00.160" v="2106"/>
        <pc:sldMkLst>
          <pc:docMk/>
          <pc:sldMk cId="3375371583" sldId="300"/>
        </pc:sldMkLst>
      </pc:sldChg>
      <pc:sldChg chg="add">
        <pc:chgData name="Ahlstrand, Melissa" userId="bad13797-8c92-4cbd-9df0-e50737c49789" providerId="ADAL" clId="{930DF56B-4ABF-41F7-A4C2-58E9894F85BA}" dt="2021-09-27T20:23:09.557" v="2108"/>
        <pc:sldMkLst>
          <pc:docMk/>
          <pc:sldMk cId="4169334904" sldId="301"/>
        </pc:sldMkLst>
      </pc:sldChg>
      <pc:sldChg chg="addSp modSp add mod ord modClrScheme chgLayout modNotesTx">
        <pc:chgData name="Ahlstrand, Melissa" userId="bad13797-8c92-4cbd-9df0-e50737c49789" providerId="ADAL" clId="{930DF56B-4ABF-41F7-A4C2-58E9894F85BA}" dt="2021-09-27T20:51:29.540" v="3074" actId="6549"/>
        <pc:sldMkLst>
          <pc:docMk/>
          <pc:sldMk cId="1071411398" sldId="302"/>
        </pc:sldMkLst>
        <pc:spChg chg="add mod ord">
          <ac:chgData name="Ahlstrand, Melissa" userId="bad13797-8c92-4cbd-9df0-e50737c49789" providerId="ADAL" clId="{930DF56B-4ABF-41F7-A4C2-58E9894F85BA}" dt="2021-09-27T20:24:45.192" v="2111" actId="700"/>
          <ac:spMkLst>
            <pc:docMk/>
            <pc:sldMk cId="1071411398" sldId="302"/>
            <ac:spMk id="2" creationId="{32E5C848-B44E-413B-BFBD-62849F794827}"/>
          </ac:spMkLst>
        </pc:spChg>
        <pc:spChg chg="mod ord">
          <ac:chgData name="Ahlstrand, Melissa" userId="bad13797-8c92-4cbd-9df0-e50737c49789" providerId="ADAL" clId="{930DF56B-4ABF-41F7-A4C2-58E9894F85BA}" dt="2021-09-27T20:24:45.192" v="2111" actId="700"/>
          <ac:spMkLst>
            <pc:docMk/>
            <pc:sldMk cId="1071411398" sldId="302"/>
            <ac:spMk id="1012" creationId="{00000000-0000-0000-0000-000000000000}"/>
          </ac:spMkLst>
        </pc:spChg>
      </pc:sldChg>
      <pc:sldChg chg="modSp new mod">
        <pc:chgData name="Ahlstrand, Melissa" userId="bad13797-8c92-4cbd-9df0-e50737c49789" providerId="ADAL" clId="{930DF56B-4ABF-41F7-A4C2-58E9894F85BA}" dt="2021-09-27T22:52:49.365" v="3406" actId="255"/>
        <pc:sldMkLst>
          <pc:docMk/>
          <pc:sldMk cId="1970018403" sldId="303"/>
        </pc:sldMkLst>
        <pc:spChg chg="mod">
          <ac:chgData name="Ahlstrand, Melissa" userId="bad13797-8c92-4cbd-9df0-e50737c49789" providerId="ADAL" clId="{930DF56B-4ABF-41F7-A4C2-58E9894F85BA}" dt="2021-09-27T22:52:15.754" v="3403" actId="255"/>
          <ac:spMkLst>
            <pc:docMk/>
            <pc:sldMk cId="1970018403" sldId="303"/>
            <ac:spMk id="2" creationId="{A7C6B04F-741D-45A2-8EE2-82BFE485B28D}"/>
          </ac:spMkLst>
        </pc:spChg>
        <pc:spChg chg="mod">
          <ac:chgData name="Ahlstrand, Melissa" userId="bad13797-8c92-4cbd-9df0-e50737c49789" providerId="ADAL" clId="{930DF56B-4ABF-41F7-A4C2-58E9894F85BA}" dt="2021-09-27T22:52:49.365" v="3406" actId="255"/>
          <ac:spMkLst>
            <pc:docMk/>
            <pc:sldMk cId="1970018403" sldId="303"/>
            <ac:spMk id="3" creationId="{321930FF-1DB1-42D5-9B12-DEB299CBE341}"/>
          </ac:spMkLst>
        </pc:spChg>
      </pc:sldChg>
      <pc:sldChg chg="modSp add mod ord modClrScheme chgLayout">
        <pc:chgData name="Ahlstrand, Melissa" userId="bad13797-8c92-4cbd-9df0-e50737c49789" providerId="ADAL" clId="{930DF56B-4ABF-41F7-A4C2-58E9894F85BA}" dt="2021-09-27T23:30:59.792" v="3616" actId="14100"/>
        <pc:sldMkLst>
          <pc:docMk/>
          <pc:sldMk cId="3755661642" sldId="304"/>
        </pc:sldMkLst>
        <pc:spChg chg="mod ord">
          <ac:chgData name="Ahlstrand, Melissa" userId="bad13797-8c92-4cbd-9df0-e50737c49789" providerId="ADAL" clId="{930DF56B-4ABF-41F7-A4C2-58E9894F85BA}" dt="2021-09-27T23:30:59.792" v="3616" actId="14100"/>
          <ac:spMkLst>
            <pc:docMk/>
            <pc:sldMk cId="3755661642" sldId="304"/>
            <ac:spMk id="2" creationId="{A7C6B04F-741D-45A2-8EE2-82BFE485B28D}"/>
          </ac:spMkLst>
        </pc:spChg>
        <pc:spChg chg="mod ord">
          <ac:chgData name="Ahlstrand, Melissa" userId="bad13797-8c92-4cbd-9df0-e50737c49789" providerId="ADAL" clId="{930DF56B-4ABF-41F7-A4C2-58E9894F85BA}" dt="2021-09-27T23:30:54.159" v="3615" actId="700"/>
          <ac:spMkLst>
            <pc:docMk/>
            <pc:sldMk cId="3755661642" sldId="304"/>
            <ac:spMk id="3" creationId="{321930FF-1DB1-42D5-9B12-DEB299CBE341}"/>
          </ac:spMkLst>
        </pc:spChg>
      </pc:sldChg>
      <pc:sldChg chg="addSp delSp modSp add mod modClrScheme chgLayout">
        <pc:chgData name="Ahlstrand, Melissa" userId="bad13797-8c92-4cbd-9df0-e50737c49789" providerId="ADAL" clId="{930DF56B-4ABF-41F7-A4C2-58E9894F85BA}" dt="2021-09-27T23:33:03.981" v="3768" actId="20577"/>
        <pc:sldMkLst>
          <pc:docMk/>
          <pc:sldMk cId="1017824665" sldId="305"/>
        </pc:sldMkLst>
        <pc:spChg chg="del mod ord">
          <ac:chgData name="Ahlstrand, Melissa" userId="bad13797-8c92-4cbd-9df0-e50737c49789" providerId="ADAL" clId="{930DF56B-4ABF-41F7-A4C2-58E9894F85BA}" dt="2021-09-27T23:30:47.587" v="3614" actId="700"/>
          <ac:spMkLst>
            <pc:docMk/>
            <pc:sldMk cId="1017824665" sldId="305"/>
            <ac:spMk id="2" creationId="{A7C6B04F-741D-45A2-8EE2-82BFE485B28D}"/>
          </ac:spMkLst>
        </pc:spChg>
        <pc:spChg chg="mod ord">
          <ac:chgData name="Ahlstrand, Melissa" userId="bad13797-8c92-4cbd-9df0-e50737c49789" providerId="ADAL" clId="{930DF56B-4ABF-41F7-A4C2-58E9894F85BA}" dt="2021-09-27T23:30:47.587" v="3614" actId="700"/>
          <ac:spMkLst>
            <pc:docMk/>
            <pc:sldMk cId="1017824665" sldId="305"/>
            <ac:spMk id="3" creationId="{321930FF-1DB1-42D5-9B12-DEB299CBE341}"/>
          </ac:spMkLst>
        </pc:spChg>
        <pc:spChg chg="add mod ord">
          <ac:chgData name="Ahlstrand, Melissa" userId="bad13797-8c92-4cbd-9df0-e50737c49789" providerId="ADAL" clId="{930DF56B-4ABF-41F7-A4C2-58E9894F85BA}" dt="2021-09-27T23:33:03.981" v="3768" actId="20577"/>
          <ac:spMkLst>
            <pc:docMk/>
            <pc:sldMk cId="1017824665" sldId="305"/>
            <ac:spMk id="4" creationId="{BC3FD0C8-98C9-4613-8B02-0F867D1FD3DC}"/>
          </ac:spMkLst>
        </pc:spChg>
      </pc:sldChg>
      <pc:sldChg chg="add del">
        <pc:chgData name="Ahlstrand, Melissa" userId="bad13797-8c92-4cbd-9df0-e50737c49789" providerId="ADAL" clId="{930DF56B-4ABF-41F7-A4C2-58E9894F85BA}" dt="2021-09-27T23:27:07.936" v="3568" actId="47"/>
        <pc:sldMkLst>
          <pc:docMk/>
          <pc:sldMk cId="3010450990" sldId="305"/>
        </pc:sldMkLst>
      </pc:sldChg>
      <pc:sldMasterChg chg="add addSldLayout">
        <pc:chgData name="Ahlstrand, Melissa" userId="bad13797-8c92-4cbd-9df0-e50737c49789" providerId="ADAL" clId="{930DF56B-4ABF-41F7-A4C2-58E9894F85BA}" dt="2021-09-27T20:23:09.541" v="2107" actId="27028"/>
        <pc:sldMasterMkLst>
          <pc:docMk/>
          <pc:sldMasterMk cId="0" sldId="2147483694"/>
        </pc:sldMasterMkLst>
        <pc:sldLayoutChg chg="add">
          <pc:chgData name="Ahlstrand, Melissa" userId="bad13797-8c92-4cbd-9df0-e50737c49789" providerId="ADAL" clId="{930DF56B-4ABF-41F7-A4C2-58E9894F85BA}" dt="2021-09-27T20:23:09.541" v="2107" actId="27028"/>
          <pc:sldLayoutMkLst>
            <pc:docMk/>
            <pc:sldMasterMk cId="0" sldId="2147483694"/>
            <pc:sldLayoutMk cId="0" sldId="2147483717"/>
          </pc:sldLayoutMkLst>
        </pc:sldLayoutChg>
      </pc:sldMasterChg>
      <pc:sldMasterChg chg="modSp modSldLayout">
        <pc:chgData name="Ahlstrand, Melissa" userId="bad13797-8c92-4cbd-9df0-e50737c49789" providerId="ADAL" clId="{930DF56B-4ABF-41F7-A4C2-58E9894F85BA}" dt="2021-09-27T17:15:09.328" v="4"/>
        <pc:sldMasterMkLst>
          <pc:docMk/>
          <pc:sldMasterMk cId="0" sldId="2147483739"/>
        </pc:sldMasterMkLst>
        <pc:spChg chg="mod">
          <ac:chgData name="Ahlstrand, Melissa" userId="bad13797-8c92-4cbd-9df0-e50737c49789" providerId="ADAL" clId="{930DF56B-4ABF-41F7-A4C2-58E9894F85BA}" dt="2021-09-27T17:15:09.328" v="4"/>
          <ac:spMkLst>
            <pc:docMk/>
            <pc:sldMasterMk cId="0" sldId="2147483739"/>
            <ac:spMk id="10" creationId="{00000000-0000-0000-0000-000000000000}"/>
          </ac:spMkLst>
        </pc:spChg>
        <pc:spChg chg="mod">
          <ac:chgData name="Ahlstrand, Melissa" userId="bad13797-8c92-4cbd-9df0-e50737c49789" providerId="ADAL" clId="{930DF56B-4ABF-41F7-A4C2-58E9894F85BA}" dt="2021-09-27T17:15:09.328" v="4"/>
          <ac:spMkLst>
            <pc:docMk/>
            <pc:sldMasterMk cId="0" sldId="2147483739"/>
            <ac:spMk id="11" creationId="{00000000-0000-0000-0000-000000000000}"/>
          </ac:spMkLst>
        </pc:spChg>
        <pc:spChg chg="mod">
          <ac:chgData name="Ahlstrand, Melissa" userId="bad13797-8c92-4cbd-9df0-e50737c49789" providerId="ADAL" clId="{930DF56B-4ABF-41F7-A4C2-58E9894F85BA}" dt="2021-09-27T17:15:09.328" v="4"/>
          <ac:spMkLst>
            <pc:docMk/>
            <pc:sldMasterMk cId="0" sldId="2147483739"/>
            <ac:spMk id="12" creationId="{00000000-0000-0000-0000-000000000000}"/>
          </ac:spMkLst>
        </pc:spChg>
        <pc:spChg chg="mod">
          <ac:chgData name="Ahlstrand, Melissa" userId="bad13797-8c92-4cbd-9df0-e50737c49789" providerId="ADAL" clId="{930DF56B-4ABF-41F7-A4C2-58E9894F85BA}" dt="2021-09-27T17:15:09.328" v="4"/>
          <ac:spMkLst>
            <pc:docMk/>
            <pc:sldMasterMk cId="0" sldId="2147483739"/>
            <ac:spMk id="13" creationId="{00000000-0000-0000-0000-000000000000}"/>
          </ac:spMkLst>
        </pc:spChg>
        <pc:spChg chg="mod">
          <ac:chgData name="Ahlstrand, Melissa" userId="bad13797-8c92-4cbd-9df0-e50737c49789" providerId="ADAL" clId="{930DF56B-4ABF-41F7-A4C2-58E9894F85BA}" dt="2021-09-27T17:15:09.328" v="4"/>
          <ac:spMkLst>
            <pc:docMk/>
            <pc:sldMasterMk cId="0" sldId="2147483739"/>
            <ac:spMk id="14" creationId="{00000000-0000-0000-0000-000000000000}"/>
          </ac:spMkLst>
        </pc:spChg>
        <pc:sldLayoutChg chg="modSp">
          <pc:chgData name="Ahlstrand, Melissa" userId="bad13797-8c92-4cbd-9df0-e50737c49789" providerId="ADAL" clId="{930DF56B-4ABF-41F7-A4C2-58E9894F85BA}" dt="2021-09-27T17:15:09.328" v="4"/>
          <pc:sldLayoutMkLst>
            <pc:docMk/>
            <pc:sldMasterMk cId="0" sldId="2147483739"/>
            <pc:sldLayoutMk cId="0" sldId="2147483648"/>
          </pc:sldLayoutMkLst>
          <pc:spChg chg="mod">
            <ac:chgData name="Ahlstrand, Melissa" userId="bad13797-8c92-4cbd-9df0-e50737c49789" providerId="ADAL" clId="{930DF56B-4ABF-41F7-A4C2-58E9894F85BA}" dt="2021-09-27T17:15:09.328" v="4"/>
            <ac:spMkLst>
              <pc:docMk/>
              <pc:sldMasterMk cId="0" sldId="2147483739"/>
              <pc:sldLayoutMk cId="0" sldId="2147483648"/>
              <ac:spMk id="16" creationId="{00000000-0000-0000-0000-000000000000}"/>
            </ac:spMkLst>
          </pc:spChg>
        </pc:sldLayoutChg>
        <pc:sldLayoutChg chg="modSp">
          <pc:chgData name="Ahlstrand, Melissa" userId="bad13797-8c92-4cbd-9df0-e50737c49789" providerId="ADAL" clId="{930DF56B-4ABF-41F7-A4C2-58E9894F85BA}" dt="2021-09-27T17:15:09.328" v="4"/>
          <pc:sldLayoutMkLst>
            <pc:docMk/>
            <pc:sldMasterMk cId="0" sldId="2147483739"/>
            <pc:sldLayoutMk cId="0" sldId="2147483649"/>
          </pc:sldLayoutMkLst>
          <pc:spChg chg="mod">
            <ac:chgData name="Ahlstrand, Melissa" userId="bad13797-8c92-4cbd-9df0-e50737c49789" providerId="ADAL" clId="{930DF56B-4ABF-41F7-A4C2-58E9894F85BA}" dt="2021-09-27T17:15:09.328" v="4"/>
            <ac:spMkLst>
              <pc:docMk/>
              <pc:sldMasterMk cId="0" sldId="2147483739"/>
              <pc:sldLayoutMk cId="0" sldId="2147483649"/>
              <ac:spMk id="19" creationId="{00000000-0000-0000-0000-000000000000}"/>
            </ac:spMkLst>
          </pc:spChg>
          <pc:spChg chg="mod">
            <ac:chgData name="Ahlstrand, Melissa" userId="bad13797-8c92-4cbd-9df0-e50737c49789" providerId="ADAL" clId="{930DF56B-4ABF-41F7-A4C2-58E9894F85BA}" dt="2021-09-27T17:15:09.328" v="4"/>
            <ac:spMkLst>
              <pc:docMk/>
              <pc:sldMasterMk cId="0" sldId="2147483739"/>
              <pc:sldLayoutMk cId="0" sldId="2147483649"/>
              <ac:spMk id="20" creationId="{00000000-0000-0000-0000-000000000000}"/>
            </ac:spMkLst>
          </pc:spChg>
          <pc:picChg chg="mod">
            <ac:chgData name="Ahlstrand, Melissa" userId="bad13797-8c92-4cbd-9df0-e50737c49789" providerId="ADAL" clId="{930DF56B-4ABF-41F7-A4C2-58E9894F85BA}" dt="2021-09-27T17:15:09.328" v="4"/>
            <ac:picMkLst>
              <pc:docMk/>
              <pc:sldMasterMk cId="0" sldId="2147483739"/>
              <pc:sldLayoutMk cId="0" sldId="2147483649"/>
              <ac:picMk id="18" creationId="{00000000-0000-0000-0000-000000000000}"/>
            </ac:picMkLst>
          </pc:picChg>
          <pc:picChg chg="mod">
            <ac:chgData name="Ahlstrand, Melissa" userId="bad13797-8c92-4cbd-9df0-e50737c49789" providerId="ADAL" clId="{930DF56B-4ABF-41F7-A4C2-58E9894F85BA}" dt="2021-09-27T17:15:09.328" v="4"/>
            <ac:picMkLst>
              <pc:docMk/>
              <pc:sldMasterMk cId="0" sldId="2147483739"/>
              <pc:sldLayoutMk cId="0" sldId="2147483649"/>
              <ac:picMk id="21" creationId="{00000000-0000-0000-0000-000000000000}"/>
            </ac:picMkLst>
          </pc:picChg>
        </pc:sldLayoutChg>
        <pc:sldLayoutChg chg="modSp">
          <pc:chgData name="Ahlstrand, Melissa" userId="bad13797-8c92-4cbd-9df0-e50737c49789" providerId="ADAL" clId="{930DF56B-4ABF-41F7-A4C2-58E9894F85BA}" dt="2021-09-27T17:15:09.328" v="4"/>
          <pc:sldLayoutMkLst>
            <pc:docMk/>
            <pc:sldMasterMk cId="0" sldId="2147483739"/>
            <pc:sldLayoutMk cId="0" sldId="2147483650"/>
          </pc:sldLayoutMkLst>
          <pc:spChg chg="mod">
            <ac:chgData name="Ahlstrand, Melissa" userId="bad13797-8c92-4cbd-9df0-e50737c49789" providerId="ADAL" clId="{930DF56B-4ABF-41F7-A4C2-58E9894F85BA}" dt="2021-09-27T17:15:09.328" v="4"/>
            <ac:spMkLst>
              <pc:docMk/>
              <pc:sldMasterMk cId="0" sldId="2147483739"/>
              <pc:sldLayoutMk cId="0" sldId="2147483650"/>
              <ac:spMk id="24" creationId="{00000000-0000-0000-0000-000000000000}"/>
            </ac:spMkLst>
          </pc:spChg>
          <pc:spChg chg="mod">
            <ac:chgData name="Ahlstrand, Melissa" userId="bad13797-8c92-4cbd-9df0-e50737c49789" providerId="ADAL" clId="{930DF56B-4ABF-41F7-A4C2-58E9894F85BA}" dt="2021-09-27T17:15:09.328" v="4"/>
            <ac:spMkLst>
              <pc:docMk/>
              <pc:sldMasterMk cId="0" sldId="2147483739"/>
              <pc:sldLayoutMk cId="0" sldId="2147483650"/>
              <ac:spMk id="25" creationId="{00000000-0000-0000-0000-000000000000}"/>
            </ac:spMkLst>
          </pc:spChg>
          <pc:spChg chg="mod">
            <ac:chgData name="Ahlstrand, Melissa" userId="bad13797-8c92-4cbd-9df0-e50737c49789" providerId="ADAL" clId="{930DF56B-4ABF-41F7-A4C2-58E9894F85BA}" dt="2021-09-27T17:15:09.328" v="4"/>
            <ac:spMkLst>
              <pc:docMk/>
              <pc:sldMasterMk cId="0" sldId="2147483739"/>
              <pc:sldLayoutMk cId="0" sldId="2147483650"/>
              <ac:spMk id="27" creationId="{00000000-0000-0000-0000-000000000000}"/>
            </ac:spMkLst>
          </pc:spChg>
          <pc:picChg chg="mod">
            <ac:chgData name="Ahlstrand, Melissa" userId="bad13797-8c92-4cbd-9df0-e50737c49789" providerId="ADAL" clId="{930DF56B-4ABF-41F7-A4C2-58E9894F85BA}" dt="2021-09-27T17:15:09.328" v="4"/>
            <ac:picMkLst>
              <pc:docMk/>
              <pc:sldMasterMk cId="0" sldId="2147483739"/>
              <pc:sldLayoutMk cId="0" sldId="2147483650"/>
              <ac:picMk id="23" creationId="{00000000-0000-0000-0000-000000000000}"/>
            </ac:picMkLst>
          </pc:picChg>
          <pc:picChg chg="mod">
            <ac:chgData name="Ahlstrand, Melissa" userId="bad13797-8c92-4cbd-9df0-e50737c49789" providerId="ADAL" clId="{930DF56B-4ABF-41F7-A4C2-58E9894F85BA}" dt="2021-09-27T17:15:09.328" v="4"/>
            <ac:picMkLst>
              <pc:docMk/>
              <pc:sldMasterMk cId="0" sldId="2147483739"/>
              <pc:sldLayoutMk cId="0" sldId="2147483650"/>
              <ac:picMk id="26" creationId="{00000000-0000-0000-0000-000000000000}"/>
            </ac:picMkLst>
          </pc:picChg>
        </pc:sldLayoutChg>
        <pc:sldLayoutChg chg="modSp">
          <pc:chgData name="Ahlstrand, Melissa" userId="bad13797-8c92-4cbd-9df0-e50737c49789" providerId="ADAL" clId="{930DF56B-4ABF-41F7-A4C2-58E9894F85BA}" dt="2021-09-27T17:15:09.328" v="4"/>
          <pc:sldLayoutMkLst>
            <pc:docMk/>
            <pc:sldMasterMk cId="0" sldId="2147483739"/>
            <pc:sldLayoutMk cId="0" sldId="2147483651"/>
          </pc:sldLayoutMkLst>
          <pc:spChg chg="mod">
            <ac:chgData name="Ahlstrand, Melissa" userId="bad13797-8c92-4cbd-9df0-e50737c49789" providerId="ADAL" clId="{930DF56B-4ABF-41F7-A4C2-58E9894F85BA}" dt="2021-09-27T17:15:09.328" v="4"/>
            <ac:spMkLst>
              <pc:docMk/>
              <pc:sldMasterMk cId="0" sldId="2147483739"/>
              <pc:sldLayoutMk cId="0" sldId="2147483651"/>
              <ac:spMk id="30" creationId="{00000000-0000-0000-0000-000000000000}"/>
            </ac:spMkLst>
          </pc:spChg>
          <pc:spChg chg="mod">
            <ac:chgData name="Ahlstrand, Melissa" userId="bad13797-8c92-4cbd-9df0-e50737c49789" providerId="ADAL" clId="{930DF56B-4ABF-41F7-A4C2-58E9894F85BA}" dt="2021-09-27T17:15:09.328" v="4"/>
            <ac:spMkLst>
              <pc:docMk/>
              <pc:sldMasterMk cId="0" sldId="2147483739"/>
              <pc:sldLayoutMk cId="0" sldId="2147483651"/>
              <ac:spMk id="31" creationId="{00000000-0000-0000-0000-000000000000}"/>
            </ac:spMkLst>
          </pc:spChg>
          <pc:picChg chg="mod">
            <ac:chgData name="Ahlstrand, Melissa" userId="bad13797-8c92-4cbd-9df0-e50737c49789" providerId="ADAL" clId="{930DF56B-4ABF-41F7-A4C2-58E9894F85BA}" dt="2021-09-27T17:15:09.328" v="4"/>
            <ac:picMkLst>
              <pc:docMk/>
              <pc:sldMasterMk cId="0" sldId="2147483739"/>
              <pc:sldLayoutMk cId="0" sldId="2147483651"/>
              <ac:picMk id="29" creationId="{00000000-0000-0000-0000-000000000000}"/>
            </ac:picMkLst>
          </pc:picChg>
          <pc:picChg chg="mod">
            <ac:chgData name="Ahlstrand, Melissa" userId="bad13797-8c92-4cbd-9df0-e50737c49789" providerId="ADAL" clId="{930DF56B-4ABF-41F7-A4C2-58E9894F85BA}" dt="2021-09-27T17:15:09.328" v="4"/>
            <ac:picMkLst>
              <pc:docMk/>
              <pc:sldMasterMk cId="0" sldId="2147483739"/>
              <pc:sldLayoutMk cId="0" sldId="2147483651"/>
              <ac:picMk id="32" creationId="{00000000-0000-0000-0000-000000000000}"/>
            </ac:picMkLst>
          </pc:picChg>
        </pc:sldLayoutChg>
        <pc:sldLayoutChg chg="modSp">
          <pc:chgData name="Ahlstrand, Melissa" userId="bad13797-8c92-4cbd-9df0-e50737c49789" providerId="ADAL" clId="{930DF56B-4ABF-41F7-A4C2-58E9894F85BA}" dt="2021-09-27T17:15:09.328" v="4"/>
          <pc:sldLayoutMkLst>
            <pc:docMk/>
            <pc:sldMasterMk cId="0" sldId="2147483739"/>
            <pc:sldLayoutMk cId="0" sldId="2147483652"/>
          </pc:sldLayoutMkLst>
          <pc:spChg chg="mod">
            <ac:chgData name="Ahlstrand, Melissa" userId="bad13797-8c92-4cbd-9df0-e50737c49789" providerId="ADAL" clId="{930DF56B-4ABF-41F7-A4C2-58E9894F85BA}" dt="2021-09-27T17:15:09.328" v="4"/>
            <ac:spMkLst>
              <pc:docMk/>
              <pc:sldMasterMk cId="0" sldId="2147483739"/>
              <pc:sldLayoutMk cId="0" sldId="2147483652"/>
              <ac:spMk id="35" creationId="{00000000-0000-0000-0000-000000000000}"/>
            </ac:spMkLst>
          </pc:spChg>
          <pc:spChg chg="mod">
            <ac:chgData name="Ahlstrand, Melissa" userId="bad13797-8c92-4cbd-9df0-e50737c49789" providerId="ADAL" clId="{930DF56B-4ABF-41F7-A4C2-58E9894F85BA}" dt="2021-09-27T17:15:09.328" v="4"/>
            <ac:spMkLst>
              <pc:docMk/>
              <pc:sldMasterMk cId="0" sldId="2147483739"/>
              <pc:sldLayoutMk cId="0" sldId="2147483652"/>
              <ac:spMk id="36" creationId="{00000000-0000-0000-0000-000000000000}"/>
            </ac:spMkLst>
          </pc:spChg>
          <pc:spChg chg="mod">
            <ac:chgData name="Ahlstrand, Melissa" userId="bad13797-8c92-4cbd-9df0-e50737c49789" providerId="ADAL" clId="{930DF56B-4ABF-41F7-A4C2-58E9894F85BA}" dt="2021-09-27T17:15:09.328" v="4"/>
            <ac:spMkLst>
              <pc:docMk/>
              <pc:sldMasterMk cId="0" sldId="2147483739"/>
              <pc:sldLayoutMk cId="0" sldId="2147483652"/>
              <ac:spMk id="38" creationId="{00000000-0000-0000-0000-000000000000}"/>
            </ac:spMkLst>
          </pc:spChg>
          <pc:picChg chg="mod">
            <ac:chgData name="Ahlstrand, Melissa" userId="bad13797-8c92-4cbd-9df0-e50737c49789" providerId="ADAL" clId="{930DF56B-4ABF-41F7-A4C2-58E9894F85BA}" dt="2021-09-27T17:15:09.328" v="4"/>
            <ac:picMkLst>
              <pc:docMk/>
              <pc:sldMasterMk cId="0" sldId="2147483739"/>
              <pc:sldLayoutMk cId="0" sldId="2147483652"/>
              <ac:picMk id="34" creationId="{00000000-0000-0000-0000-000000000000}"/>
            </ac:picMkLst>
          </pc:picChg>
          <pc:picChg chg="mod">
            <ac:chgData name="Ahlstrand, Melissa" userId="bad13797-8c92-4cbd-9df0-e50737c49789" providerId="ADAL" clId="{930DF56B-4ABF-41F7-A4C2-58E9894F85BA}" dt="2021-09-27T17:15:09.328" v="4"/>
            <ac:picMkLst>
              <pc:docMk/>
              <pc:sldMasterMk cId="0" sldId="2147483739"/>
              <pc:sldLayoutMk cId="0" sldId="2147483652"/>
              <ac:picMk id="37" creationId="{00000000-0000-0000-0000-000000000000}"/>
            </ac:picMkLst>
          </pc:picChg>
        </pc:sldLayoutChg>
        <pc:sldLayoutChg chg="modSp">
          <pc:chgData name="Ahlstrand, Melissa" userId="bad13797-8c92-4cbd-9df0-e50737c49789" providerId="ADAL" clId="{930DF56B-4ABF-41F7-A4C2-58E9894F85BA}" dt="2021-09-27T17:15:09.328" v="4"/>
          <pc:sldLayoutMkLst>
            <pc:docMk/>
            <pc:sldMasterMk cId="0" sldId="2147483739"/>
            <pc:sldLayoutMk cId="0" sldId="2147483653"/>
          </pc:sldLayoutMkLst>
          <pc:spChg chg="mod">
            <ac:chgData name="Ahlstrand, Melissa" userId="bad13797-8c92-4cbd-9df0-e50737c49789" providerId="ADAL" clId="{930DF56B-4ABF-41F7-A4C2-58E9894F85BA}" dt="2021-09-27T17:15:09.328" v="4"/>
            <ac:spMkLst>
              <pc:docMk/>
              <pc:sldMasterMk cId="0" sldId="2147483739"/>
              <pc:sldLayoutMk cId="0" sldId="2147483653"/>
              <ac:spMk id="41" creationId="{00000000-0000-0000-0000-000000000000}"/>
            </ac:spMkLst>
          </pc:spChg>
          <pc:spChg chg="mod">
            <ac:chgData name="Ahlstrand, Melissa" userId="bad13797-8c92-4cbd-9df0-e50737c49789" providerId="ADAL" clId="{930DF56B-4ABF-41F7-A4C2-58E9894F85BA}" dt="2021-09-27T17:15:09.328" v="4"/>
            <ac:spMkLst>
              <pc:docMk/>
              <pc:sldMasterMk cId="0" sldId="2147483739"/>
              <pc:sldLayoutMk cId="0" sldId="2147483653"/>
              <ac:spMk id="42" creationId="{00000000-0000-0000-0000-000000000000}"/>
            </ac:spMkLst>
          </pc:spChg>
          <pc:picChg chg="mod">
            <ac:chgData name="Ahlstrand, Melissa" userId="bad13797-8c92-4cbd-9df0-e50737c49789" providerId="ADAL" clId="{930DF56B-4ABF-41F7-A4C2-58E9894F85BA}" dt="2021-09-27T17:15:09.328" v="4"/>
            <ac:picMkLst>
              <pc:docMk/>
              <pc:sldMasterMk cId="0" sldId="2147483739"/>
              <pc:sldLayoutMk cId="0" sldId="2147483653"/>
              <ac:picMk id="40" creationId="{00000000-0000-0000-0000-000000000000}"/>
            </ac:picMkLst>
          </pc:picChg>
          <pc:picChg chg="mod">
            <ac:chgData name="Ahlstrand, Melissa" userId="bad13797-8c92-4cbd-9df0-e50737c49789" providerId="ADAL" clId="{930DF56B-4ABF-41F7-A4C2-58E9894F85BA}" dt="2021-09-27T17:15:09.328" v="4"/>
            <ac:picMkLst>
              <pc:docMk/>
              <pc:sldMasterMk cId="0" sldId="2147483739"/>
              <pc:sldLayoutMk cId="0" sldId="2147483653"/>
              <ac:picMk id="43" creationId="{00000000-0000-0000-0000-000000000000}"/>
            </ac:picMkLst>
          </pc:picChg>
        </pc:sldLayoutChg>
        <pc:sldLayoutChg chg="modSp">
          <pc:chgData name="Ahlstrand, Melissa" userId="bad13797-8c92-4cbd-9df0-e50737c49789" providerId="ADAL" clId="{930DF56B-4ABF-41F7-A4C2-58E9894F85BA}" dt="2021-09-27T17:15:09.328" v="4"/>
          <pc:sldLayoutMkLst>
            <pc:docMk/>
            <pc:sldMasterMk cId="0" sldId="2147483739"/>
            <pc:sldLayoutMk cId="0" sldId="2147483654"/>
          </pc:sldLayoutMkLst>
          <pc:spChg chg="mod">
            <ac:chgData name="Ahlstrand, Melissa" userId="bad13797-8c92-4cbd-9df0-e50737c49789" providerId="ADAL" clId="{930DF56B-4ABF-41F7-A4C2-58E9894F85BA}" dt="2021-09-27T17:15:09.328" v="4"/>
            <ac:spMkLst>
              <pc:docMk/>
              <pc:sldMasterMk cId="0" sldId="2147483739"/>
              <pc:sldLayoutMk cId="0" sldId="2147483654"/>
              <ac:spMk id="46" creationId="{00000000-0000-0000-0000-000000000000}"/>
            </ac:spMkLst>
          </pc:spChg>
          <pc:spChg chg="mod">
            <ac:chgData name="Ahlstrand, Melissa" userId="bad13797-8c92-4cbd-9df0-e50737c49789" providerId="ADAL" clId="{930DF56B-4ABF-41F7-A4C2-58E9894F85BA}" dt="2021-09-27T17:15:09.328" v="4"/>
            <ac:spMkLst>
              <pc:docMk/>
              <pc:sldMasterMk cId="0" sldId="2147483739"/>
              <pc:sldLayoutMk cId="0" sldId="2147483654"/>
              <ac:spMk id="47" creationId="{00000000-0000-0000-0000-000000000000}"/>
            </ac:spMkLst>
          </pc:spChg>
          <pc:spChg chg="mod">
            <ac:chgData name="Ahlstrand, Melissa" userId="bad13797-8c92-4cbd-9df0-e50737c49789" providerId="ADAL" clId="{930DF56B-4ABF-41F7-A4C2-58E9894F85BA}" dt="2021-09-27T17:15:09.328" v="4"/>
            <ac:spMkLst>
              <pc:docMk/>
              <pc:sldMasterMk cId="0" sldId="2147483739"/>
              <pc:sldLayoutMk cId="0" sldId="2147483654"/>
              <ac:spMk id="49" creationId="{00000000-0000-0000-0000-000000000000}"/>
            </ac:spMkLst>
          </pc:spChg>
          <pc:picChg chg="mod">
            <ac:chgData name="Ahlstrand, Melissa" userId="bad13797-8c92-4cbd-9df0-e50737c49789" providerId="ADAL" clId="{930DF56B-4ABF-41F7-A4C2-58E9894F85BA}" dt="2021-09-27T17:15:09.328" v="4"/>
            <ac:picMkLst>
              <pc:docMk/>
              <pc:sldMasterMk cId="0" sldId="2147483739"/>
              <pc:sldLayoutMk cId="0" sldId="2147483654"/>
              <ac:picMk id="45" creationId="{00000000-0000-0000-0000-000000000000}"/>
            </ac:picMkLst>
          </pc:picChg>
          <pc:picChg chg="mod">
            <ac:chgData name="Ahlstrand, Melissa" userId="bad13797-8c92-4cbd-9df0-e50737c49789" providerId="ADAL" clId="{930DF56B-4ABF-41F7-A4C2-58E9894F85BA}" dt="2021-09-27T17:15:09.328" v="4"/>
            <ac:picMkLst>
              <pc:docMk/>
              <pc:sldMasterMk cId="0" sldId="2147483739"/>
              <pc:sldLayoutMk cId="0" sldId="2147483654"/>
              <ac:picMk id="48" creationId="{00000000-0000-0000-0000-000000000000}"/>
            </ac:picMkLst>
          </pc:picChg>
        </pc:sldLayoutChg>
        <pc:sldLayoutChg chg="modSp">
          <pc:chgData name="Ahlstrand, Melissa" userId="bad13797-8c92-4cbd-9df0-e50737c49789" providerId="ADAL" clId="{930DF56B-4ABF-41F7-A4C2-58E9894F85BA}" dt="2021-09-27T17:15:09.328" v="4"/>
          <pc:sldLayoutMkLst>
            <pc:docMk/>
            <pc:sldMasterMk cId="0" sldId="2147483739"/>
            <pc:sldLayoutMk cId="0" sldId="2147483655"/>
          </pc:sldLayoutMkLst>
          <pc:spChg chg="mod">
            <ac:chgData name="Ahlstrand, Melissa" userId="bad13797-8c92-4cbd-9df0-e50737c49789" providerId="ADAL" clId="{930DF56B-4ABF-41F7-A4C2-58E9894F85BA}" dt="2021-09-27T17:15:09.328" v="4"/>
            <ac:spMkLst>
              <pc:docMk/>
              <pc:sldMasterMk cId="0" sldId="2147483739"/>
              <pc:sldLayoutMk cId="0" sldId="2147483655"/>
              <ac:spMk id="52" creationId="{00000000-0000-0000-0000-000000000000}"/>
            </ac:spMkLst>
          </pc:spChg>
          <pc:spChg chg="mod">
            <ac:chgData name="Ahlstrand, Melissa" userId="bad13797-8c92-4cbd-9df0-e50737c49789" providerId="ADAL" clId="{930DF56B-4ABF-41F7-A4C2-58E9894F85BA}" dt="2021-09-27T17:15:09.328" v="4"/>
            <ac:spMkLst>
              <pc:docMk/>
              <pc:sldMasterMk cId="0" sldId="2147483739"/>
              <pc:sldLayoutMk cId="0" sldId="2147483655"/>
              <ac:spMk id="53" creationId="{00000000-0000-0000-0000-000000000000}"/>
            </ac:spMkLst>
          </pc:spChg>
          <pc:picChg chg="mod">
            <ac:chgData name="Ahlstrand, Melissa" userId="bad13797-8c92-4cbd-9df0-e50737c49789" providerId="ADAL" clId="{930DF56B-4ABF-41F7-A4C2-58E9894F85BA}" dt="2021-09-27T17:15:09.328" v="4"/>
            <ac:picMkLst>
              <pc:docMk/>
              <pc:sldMasterMk cId="0" sldId="2147483739"/>
              <pc:sldLayoutMk cId="0" sldId="2147483655"/>
              <ac:picMk id="51" creationId="{00000000-0000-0000-0000-000000000000}"/>
            </ac:picMkLst>
          </pc:picChg>
          <pc:picChg chg="mod">
            <ac:chgData name="Ahlstrand, Melissa" userId="bad13797-8c92-4cbd-9df0-e50737c49789" providerId="ADAL" clId="{930DF56B-4ABF-41F7-A4C2-58E9894F85BA}" dt="2021-09-27T17:15:09.328" v="4"/>
            <ac:picMkLst>
              <pc:docMk/>
              <pc:sldMasterMk cId="0" sldId="2147483739"/>
              <pc:sldLayoutMk cId="0" sldId="2147483655"/>
              <ac:picMk id="54" creationId="{00000000-0000-0000-0000-000000000000}"/>
            </ac:picMkLst>
          </pc:picChg>
        </pc:sldLayoutChg>
        <pc:sldLayoutChg chg="modSp">
          <pc:chgData name="Ahlstrand, Melissa" userId="bad13797-8c92-4cbd-9df0-e50737c49789" providerId="ADAL" clId="{930DF56B-4ABF-41F7-A4C2-58E9894F85BA}" dt="2021-09-27T17:15:09.328" v="4"/>
          <pc:sldLayoutMkLst>
            <pc:docMk/>
            <pc:sldMasterMk cId="0" sldId="2147483739"/>
            <pc:sldLayoutMk cId="0" sldId="2147483656"/>
          </pc:sldLayoutMkLst>
          <pc:spChg chg="mod">
            <ac:chgData name="Ahlstrand, Melissa" userId="bad13797-8c92-4cbd-9df0-e50737c49789" providerId="ADAL" clId="{930DF56B-4ABF-41F7-A4C2-58E9894F85BA}" dt="2021-09-27T17:15:09.328" v="4"/>
            <ac:spMkLst>
              <pc:docMk/>
              <pc:sldMasterMk cId="0" sldId="2147483739"/>
              <pc:sldLayoutMk cId="0" sldId="2147483656"/>
              <ac:spMk id="57" creationId="{00000000-0000-0000-0000-000000000000}"/>
            </ac:spMkLst>
          </pc:spChg>
          <pc:spChg chg="mod">
            <ac:chgData name="Ahlstrand, Melissa" userId="bad13797-8c92-4cbd-9df0-e50737c49789" providerId="ADAL" clId="{930DF56B-4ABF-41F7-A4C2-58E9894F85BA}" dt="2021-09-27T17:15:09.328" v="4"/>
            <ac:spMkLst>
              <pc:docMk/>
              <pc:sldMasterMk cId="0" sldId="2147483739"/>
              <pc:sldLayoutMk cId="0" sldId="2147483656"/>
              <ac:spMk id="58" creationId="{00000000-0000-0000-0000-000000000000}"/>
            </ac:spMkLst>
          </pc:spChg>
          <pc:spChg chg="mod">
            <ac:chgData name="Ahlstrand, Melissa" userId="bad13797-8c92-4cbd-9df0-e50737c49789" providerId="ADAL" clId="{930DF56B-4ABF-41F7-A4C2-58E9894F85BA}" dt="2021-09-27T17:15:09.328" v="4"/>
            <ac:spMkLst>
              <pc:docMk/>
              <pc:sldMasterMk cId="0" sldId="2147483739"/>
              <pc:sldLayoutMk cId="0" sldId="2147483656"/>
              <ac:spMk id="59" creationId="{00000000-0000-0000-0000-000000000000}"/>
            </ac:spMkLst>
          </pc:spChg>
          <pc:picChg chg="mod">
            <ac:chgData name="Ahlstrand, Melissa" userId="bad13797-8c92-4cbd-9df0-e50737c49789" providerId="ADAL" clId="{930DF56B-4ABF-41F7-A4C2-58E9894F85BA}" dt="2021-09-27T17:15:09.328" v="4"/>
            <ac:picMkLst>
              <pc:docMk/>
              <pc:sldMasterMk cId="0" sldId="2147483739"/>
              <pc:sldLayoutMk cId="0" sldId="2147483656"/>
              <ac:picMk id="56" creationId="{00000000-0000-0000-0000-000000000000}"/>
            </ac:picMkLst>
          </pc:picChg>
          <pc:picChg chg="mod">
            <ac:chgData name="Ahlstrand, Melissa" userId="bad13797-8c92-4cbd-9df0-e50737c49789" providerId="ADAL" clId="{930DF56B-4ABF-41F7-A4C2-58E9894F85BA}" dt="2021-09-27T17:15:09.328" v="4"/>
            <ac:picMkLst>
              <pc:docMk/>
              <pc:sldMasterMk cId="0" sldId="2147483739"/>
              <pc:sldLayoutMk cId="0" sldId="2147483656"/>
              <ac:picMk id="60" creationId="{00000000-0000-0000-0000-000000000000}"/>
            </ac:picMkLst>
          </pc:picChg>
        </pc:sldLayoutChg>
        <pc:sldLayoutChg chg="modSp">
          <pc:chgData name="Ahlstrand, Melissa" userId="bad13797-8c92-4cbd-9df0-e50737c49789" providerId="ADAL" clId="{930DF56B-4ABF-41F7-A4C2-58E9894F85BA}" dt="2021-09-27T17:15:09.328" v="4"/>
          <pc:sldLayoutMkLst>
            <pc:docMk/>
            <pc:sldMasterMk cId="0" sldId="2147483739"/>
            <pc:sldLayoutMk cId="0" sldId="2147483657"/>
          </pc:sldLayoutMkLst>
          <pc:spChg chg="mod">
            <ac:chgData name="Ahlstrand, Melissa" userId="bad13797-8c92-4cbd-9df0-e50737c49789" providerId="ADAL" clId="{930DF56B-4ABF-41F7-A4C2-58E9894F85BA}" dt="2021-09-27T17:15:09.328" v="4"/>
            <ac:spMkLst>
              <pc:docMk/>
              <pc:sldMasterMk cId="0" sldId="2147483739"/>
              <pc:sldLayoutMk cId="0" sldId="2147483657"/>
              <ac:spMk id="63" creationId="{00000000-0000-0000-0000-000000000000}"/>
            </ac:spMkLst>
          </pc:spChg>
          <pc:spChg chg="mod">
            <ac:chgData name="Ahlstrand, Melissa" userId="bad13797-8c92-4cbd-9df0-e50737c49789" providerId="ADAL" clId="{930DF56B-4ABF-41F7-A4C2-58E9894F85BA}" dt="2021-09-27T17:15:09.328" v="4"/>
            <ac:spMkLst>
              <pc:docMk/>
              <pc:sldMasterMk cId="0" sldId="2147483739"/>
              <pc:sldLayoutMk cId="0" sldId="2147483657"/>
              <ac:spMk id="64" creationId="{00000000-0000-0000-0000-000000000000}"/>
            </ac:spMkLst>
          </pc:spChg>
          <pc:picChg chg="mod">
            <ac:chgData name="Ahlstrand, Melissa" userId="bad13797-8c92-4cbd-9df0-e50737c49789" providerId="ADAL" clId="{930DF56B-4ABF-41F7-A4C2-58E9894F85BA}" dt="2021-09-27T17:15:09.328" v="4"/>
            <ac:picMkLst>
              <pc:docMk/>
              <pc:sldMasterMk cId="0" sldId="2147483739"/>
              <pc:sldLayoutMk cId="0" sldId="2147483657"/>
              <ac:picMk id="62" creationId="{00000000-0000-0000-0000-000000000000}"/>
            </ac:picMkLst>
          </pc:picChg>
          <pc:picChg chg="mod">
            <ac:chgData name="Ahlstrand, Melissa" userId="bad13797-8c92-4cbd-9df0-e50737c49789" providerId="ADAL" clId="{930DF56B-4ABF-41F7-A4C2-58E9894F85BA}" dt="2021-09-27T17:15:09.328" v="4"/>
            <ac:picMkLst>
              <pc:docMk/>
              <pc:sldMasterMk cId="0" sldId="2147483739"/>
              <pc:sldLayoutMk cId="0" sldId="2147483657"/>
              <ac:picMk id="65" creationId="{00000000-0000-0000-0000-000000000000}"/>
            </ac:picMkLst>
          </pc:picChg>
        </pc:sldLayoutChg>
        <pc:sldLayoutChg chg="modSp">
          <pc:chgData name="Ahlstrand, Melissa" userId="bad13797-8c92-4cbd-9df0-e50737c49789" providerId="ADAL" clId="{930DF56B-4ABF-41F7-A4C2-58E9894F85BA}" dt="2021-09-27T17:15:09.328" v="4"/>
          <pc:sldLayoutMkLst>
            <pc:docMk/>
            <pc:sldMasterMk cId="0" sldId="2147483739"/>
            <pc:sldLayoutMk cId="0" sldId="2147483658"/>
          </pc:sldLayoutMkLst>
          <pc:spChg chg="mod">
            <ac:chgData name="Ahlstrand, Melissa" userId="bad13797-8c92-4cbd-9df0-e50737c49789" providerId="ADAL" clId="{930DF56B-4ABF-41F7-A4C2-58E9894F85BA}" dt="2021-09-27T17:15:09.328" v="4"/>
            <ac:spMkLst>
              <pc:docMk/>
              <pc:sldMasterMk cId="0" sldId="2147483739"/>
              <pc:sldLayoutMk cId="0" sldId="2147483658"/>
              <ac:spMk id="68" creationId="{00000000-0000-0000-0000-000000000000}"/>
            </ac:spMkLst>
          </pc:spChg>
          <pc:spChg chg="mod">
            <ac:chgData name="Ahlstrand, Melissa" userId="bad13797-8c92-4cbd-9df0-e50737c49789" providerId="ADAL" clId="{930DF56B-4ABF-41F7-A4C2-58E9894F85BA}" dt="2021-09-27T17:15:09.328" v="4"/>
            <ac:spMkLst>
              <pc:docMk/>
              <pc:sldMasterMk cId="0" sldId="2147483739"/>
              <pc:sldLayoutMk cId="0" sldId="2147483658"/>
              <ac:spMk id="69" creationId="{00000000-0000-0000-0000-000000000000}"/>
            </ac:spMkLst>
          </pc:spChg>
          <pc:spChg chg="mod">
            <ac:chgData name="Ahlstrand, Melissa" userId="bad13797-8c92-4cbd-9df0-e50737c49789" providerId="ADAL" clId="{930DF56B-4ABF-41F7-A4C2-58E9894F85BA}" dt="2021-09-27T17:15:09.328" v="4"/>
            <ac:spMkLst>
              <pc:docMk/>
              <pc:sldMasterMk cId="0" sldId="2147483739"/>
              <pc:sldLayoutMk cId="0" sldId="2147483658"/>
              <ac:spMk id="70" creationId="{00000000-0000-0000-0000-000000000000}"/>
            </ac:spMkLst>
          </pc:spChg>
          <pc:picChg chg="mod">
            <ac:chgData name="Ahlstrand, Melissa" userId="bad13797-8c92-4cbd-9df0-e50737c49789" providerId="ADAL" clId="{930DF56B-4ABF-41F7-A4C2-58E9894F85BA}" dt="2021-09-27T17:15:09.328" v="4"/>
            <ac:picMkLst>
              <pc:docMk/>
              <pc:sldMasterMk cId="0" sldId="2147483739"/>
              <pc:sldLayoutMk cId="0" sldId="2147483658"/>
              <ac:picMk id="67" creationId="{00000000-0000-0000-0000-000000000000}"/>
            </ac:picMkLst>
          </pc:picChg>
          <pc:picChg chg="mod">
            <ac:chgData name="Ahlstrand, Melissa" userId="bad13797-8c92-4cbd-9df0-e50737c49789" providerId="ADAL" clId="{930DF56B-4ABF-41F7-A4C2-58E9894F85BA}" dt="2021-09-27T17:15:09.328" v="4"/>
            <ac:picMkLst>
              <pc:docMk/>
              <pc:sldMasterMk cId="0" sldId="2147483739"/>
              <pc:sldLayoutMk cId="0" sldId="2147483658"/>
              <ac:picMk id="71" creationId="{00000000-0000-0000-0000-000000000000}"/>
            </ac:picMkLst>
          </pc:picChg>
        </pc:sldLayoutChg>
        <pc:sldLayoutChg chg="modSp">
          <pc:chgData name="Ahlstrand, Melissa" userId="bad13797-8c92-4cbd-9df0-e50737c49789" providerId="ADAL" clId="{930DF56B-4ABF-41F7-A4C2-58E9894F85BA}" dt="2021-09-27T17:15:09.328" v="4"/>
          <pc:sldLayoutMkLst>
            <pc:docMk/>
            <pc:sldMasterMk cId="0" sldId="2147483739"/>
            <pc:sldLayoutMk cId="0" sldId="2147483659"/>
          </pc:sldLayoutMkLst>
          <pc:spChg chg="mod">
            <ac:chgData name="Ahlstrand, Melissa" userId="bad13797-8c92-4cbd-9df0-e50737c49789" providerId="ADAL" clId="{930DF56B-4ABF-41F7-A4C2-58E9894F85BA}" dt="2021-09-27T17:15:09.328" v="4"/>
            <ac:spMkLst>
              <pc:docMk/>
              <pc:sldMasterMk cId="0" sldId="2147483739"/>
              <pc:sldLayoutMk cId="0" sldId="2147483659"/>
              <ac:spMk id="74" creationId="{00000000-0000-0000-0000-000000000000}"/>
            </ac:spMkLst>
          </pc:spChg>
          <pc:spChg chg="mod">
            <ac:chgData name="Ahlstrand, Melissa" userId="bad13797-8c92-4cbd-9df0-e50737c49789" providerId="ADAL" clId="{930DF56B-4ABF-41F7-A4C2-58E9894F85BA}" dt="2021-09-27T17:15:09.328" v="4"/>
            <ac:spMkLst>
              <pc:docMk/>
              <pc:sldMasterMk cId="0" sldId="2147483739"/>
              <pc:sldLayoutMk cId="0" sldId="2147483659"/>
              <ac:spMk id="75" creationId="{00000000-0000-0000-0000-000000000000}"/>
            </ac:spMkLst>
          </pc:spChg>
          <pc:picChg chg="mod">
            <ac:chgData name="Ahlstrand, Melissa" userId="bad13797-8c92-4cbd-9df0-e50737c49789" providerId="ADAL" clId="{930DF56B-4ABF-41F7-A4C2-58E9894F85BA}" dt="2021-09-27T17:15:09.328" v="4"/>
            <ac:picMkLst>
              <pc:docMk/>
              <pc:sldMasterMk cId="0" sldId="2147483739"/>
              <pc:sldLayoutMk cId="0" sldId="2147483659"/>
              <ac:picMk id="73" creationId="{00000000-0000-0000-0000-000000000000}"/>
            </ac:picMkLst>
          </pc:picChg>
          <pc:picChg chg="mod">
            <ac:chgData name="Ahlstrand, Melissa" userId="bad13797-8c92-4cbd-9df0-e50737c49789" providerId="ADAL" clId="{930DF56B-4ABF-41F7-A4C2-58E9894F85BA}" dt="2021-09-27T17:15:09.328" v="4"/>
            <ac:picMkLst>
              <pc:docMk/>
              <pc:sldMasterMk cId="0" sldId="2147483739"/>
              <pc:sldLayoutMk cId="0" sldId="2147483659"/>
              <ac:picMk id="76" creationId="{00000000-0000-0000-0000-000000000000}"/>
            </ac:picMkLst>
          </pc:picChg>
        </pc:sldLayoutChg>
        <pc:sldLayoutChg chg="modSp">
          <pc:chgData name="Ahlstrand, Melissa" userId="bad13797-8c92-4cbd-9df0-e50737c49789" providerId="ADAL" clId="{930DF56B-4ABF-41F7-A4C2-58E9894F85BA}" dt="2021-09-27T17:15:09.328" v="4"/>
          <pc:sldLayoutMkLst>
            <pc:docMk/>
            <pc:sldMasterMk cId="0" sldId="2147483739"/>
            <pc:sldLayoutMk cId="0" sldId="2147483660"/>
          </pc:sldLayoutMkLst>
          <pc:spChg chg="mod">
            <ac:chgData name="Ahlstrand, Melissa" userId="bad13797-8c92-4cbd-9df0-e50737c49789" providerId="ADAL" clId="{930DF56B-4ABF-41F7-A4C2-58E9894F85BA}" dt="2021-09-27T17:15:09.328" v="4"/>
            <ac:spMkLst>
              <pc:docMk/>
              <pc:sldMasterMk cId="0" sldId="2147483739"/>
              <pc:sldLayoutMk cId="0" sldId="2147483660"/>
              <ac:spMk id="79" creationId="{00000000-0000-0000-0000-000000000000}"/>
            </ac:spMkLst>
          </pc:spChg>
          <pc:spChg chg="mod">
            <ac:chgData name="Ahlstrand, Melissa" userId="bad13797-8c92-4cbd-9df0-e50737c49789" providerId="ADAL" clId="{930DF56B-4ABF-41F7-A4C2-58E9894F85BA}" dt="2021-09-27T17:15:09.328" v="4"/>
            <ac:spMkLst>
              <pc:docMk/>
              <pc:sldMasterMk cId="0" sldId="2147483739"/>
              <pc:sldLayoutMk cId="0" sldId="2147483660"/>
              <ac:spMk id="80" creationId="{00000000-0000-0000-0000-000000000000}"/>
            </ac:spMkLst>
          </pc:spChg>
          <pc:spChg chg="mod">
            <ac:chgData name="Ahlstrand, Melissa" userId="bad13797-8c92-4cbd-9df0-e50737c49789" providerId="ADAL" clId="{930DF56B-4ABF-41F7-A4C2-58E9894F85BA}" dt="2021-09-27T17:15:09.328" v="4"/>
            <ac:spMkLst>
              <pc:docMk/>
              <pc:sldMasterMk cId="0" sldId="2147483739"/>
              <pc:sldLayoutMk cId="0" sldId="2147483660"/>
              <ac:spMk id="81" creationId="{00000000-0000-0000-0000-000000000000}"/>
            </ac:spMkLst>
          </pc:spChg>
          <pc:picChg chg="mod">
            <ac:chgData name="Ahlstrand, Melissa" userId="bad13797-8c92-4cbd-9df0-e50737c49789" providerId="ADAL" clId="{930DF56B-4ABF-41F7-A4C2-58E9894F85BA}" dt="2021-09-27T17:15:09.328" v="4"/>
            <ac:picMkLst>
              <pc:docMk/>
              <pc:sldMasterMk cId="0" sldId="2147483739"/>
              <pc:sldLayoutMk cId="0" sldId="2147483660"/>
              <ac:picMk id="78" creationId="{00000000-0000-0000-0000-000000000000}"/>
            </ac:picMkLst>
          </pc:picChg>
          <pc:picChg chg="mod">
            <ac:chgData name="Ahlstrand, Melissa" userId="bad13797-8c92-4cbd-9df0-e50737c49789" providerId="ADAL" clId="{930DF56B-4ABF-41F7-A4C2-58E9894F85BA}" dt="2021-09-27T17:15:09.328" v="4"/>
            <ac:picMkLst>
              <pc:docMk/>
              <pc:sldMasterMk cId="0" sldId="2147483739"/>
              <pc:sldLayoutMk cId="0" sldId="2147483660"/>
              <ac:picMk id="82" creationId="{00000000-0000-0000-0000-000000000000}"/>
            </ac:picMkLst>
          </pc:picChg>
        </pc:sldLayoutChg>
        <pc:sldLayoutChg chg="modSp">
          <pc:chgData name="Ahlstrand, Melissa" userId="bad13797-8c92-4cbd-9df0-e50737c49789" providerId="ADAL" clId="{930DF56B-4ABF-41F7-A4C2-58E9894F85BA}" dt="2021-09-27T17:15:09.328" v="4"/>
          <pc:sldLayoutMkLst>
            <pc:docMk/>
            <pc:sldMasterMk cId="0" sldId="2147483739"/>
            <pc:sldLayoutMk cId="0" sldId="2147483661"/>
          </pc:sldLayoutMkLst>
          <pc:spChg chg="mod">
            <ac:chgData name="Ahlstrand, Melissa" userId="bad13797-8c92-4cbd-9df0-e50737c49789" providerId="ADAL" clId="{930DF56B-4ABF-41F7-A4C2-58E9894F85BA}" dt="2021-09-27T17:15:09.328" v="4"/>
            <ac:spMkLst>
              <pc:docMk/>
              <pc:sldMasterMk cId="0" sldId="2147483739"/>
              <pc:sldLayoutMk cId="0" sldId="2147483661"/>
              <ac:spMk id="85" creationId="{00000000-0000-0000-0000-000000000000}"/>
            </ac:spMkLst>
          </pc:spChg>
          <pc:spChg chg="mod">
            <ac:chgData name="Ahlstrand, Melissa" userId="bad13797-8c92-4cbd-9df0-e50737c49789" providerId="ADAL" clId="{930DF56B-4ABF-41F7-A4C2-58E9894F85BA}" dt="2021-09-27T17:15:09.328" v="4"/>
            <ac:spMkLst>
              <pc:docMk/>
              <pc:sldMasterMk cId="0" sldId="2147483739"/>
              <pc:sldLayoutMk cId="0" sldId="2147483661"/>
              <ac:spMk id="86" creationId="{00000000-0000-0000-0000-000000000000}"/>
            </ac:spMkLst>
          </pc:spChg>
          <pc:picChg chg="mod">
            <ac:chgData name="Ahlstrand, Melissa" userId="bad13797-8c92-4cbd-9df0-e50737c49789" providerId="ADAL" clId="{930DF56B-4ABF-41F7-A4C2-58E9894F85BA}" dt="2021-09-27T17:15:09.328" v="4"/>
            <ac:picMkLst>
              <pc:docMk/>
              <pc:sldMasterMk cId="0" sldId="2147483739"/>
              <pc:sldLayoutMk cId="0" sldId="2147483661"/>
              <ac:picMk id="84" creationId="{00000000-0000-0000-0000-000000000000}"/>
            </ac:picMkLst>
          </pc:picChg>
          <pc:picChg chg="mod">
            <ac:chgData name="Ahlstrand, Melissa" userId="bad13797-8c92-4cbd-9df0-e50737c49789" providerId="ADAL" clId="{930DF56B-4ABF-41F7-A4C2-58E9894F85BA}" dt="2021-09-27T17:15:09.328" v="4"/>
            <ac:picMkLst>
              <pc:docMk/>
              <pc:sldMasterMk cId="0" sldId="2147483739"/>
              <pc:sldLayoutMk cId="0" sldId="2147483661"/>
              <ac:picMk id="87" creationId="{00000000-0000-0000-0000-000000000000}"/>
            </ac:picMkLst>
          </pc:picChg>
        </pc:sldLayoutChg>
        <pc:sldLayoutChg chg="modSp">
          <pc:chgData name="Ahlstrand, Melissa" userId="bad13797-8c92-4cbd-9df0-e50737c49789" providerId="ADAL" clId="{930DF56B-4ABF-41F7-A4C2-58E9894F85BA}" dt="2021-09-27T17:15:09.328" v="4"/>
          <pc:sldLayoutMkLst>
            <pc:docMk/>
            <pc:sldMasterMk cId="0" sldId="2147483739"/>
            <pc:sldLayoutMk cId="0" sldId="2147483662"/>
          </pc:sldLayoutMkLst>
          <pc:spChg chg="mod">
            <ac:chgData name="Ahlstrand, Melissa" userId="bad13797-8c92-4cbd-9df0-e50737c49789" providerId="ADAL" clId="{930DF56B-4ABF-41F7-A4C2-58E9894F85BA}" dt="2021-09-27T17:15:09.328" v="4"/>
            <ac:spMkLst>
              <pc:docMk/>
              <pc:sldMasterMk cId="0" sldId="2147483739"/>
              <pc:sldLayoutMk cId="0" sldId="2147483662"/>
              <ac:spMk id="90" creationId="{00000000-0000-0000-0000-000000000000}"/>
            </ac:spMkLst>
          </pc:spChg>
          <pc:spChg chg="mod">
            <ac:chgData name="Ahlstrand, Melissa" userId="bad13797-8c92-4cbd-9df0-e50737c49789" providerId="ADAL" clId="{930DF56B-4ABF-41F7-A4C2-58E9894F85BA}" dt="2021-09-27T17:15:09.328" v="4"/>
            <ac:spMkLst>
              <pc:docMk/>
              <pc:sldMasterMk cId="0" sldId="2147483739"/>
              <pc:sldLayoutMk cId="0" sldId="2147483662"/>
              <ac:spMk id="91" creationId="{00000000-0000-0000-0000-000000000000}"/>
            </ac:spMkLst>
          </pc:spChg>
          <pc:spChg chg="mod">
            <ac:chgData name="Ahlstrand, Melissa" userId="bad13797-8c92-4cbd-9df0-e50737c49789" providerId="ADAL" clId="{930DF56B-4ABF-41F7-A4C2-58E9894F85BA}" dt="2021-09-27T17:15:09.328" v="4"/>
            <ac:spMkLst>
              <pc:docMk/>
              <pc:sldMasterMk cId="0" sldId="2147483739"/>
              <pc:sldLayoutMk cId="0" sldId="2147483662"/>
              <ac:spMk id="92" creationId="{00000000-0000-0000-0000-000000000000}"/>
            </ac:spMkLst>
          </pc:spChg>
          <pc:picChg chg="mod">
            <ac:chgData name="Ahlstrand, Melissa" userId="bad13797-8c92-4cbd-9df0-e50737c49789" providerId="ADAL" clId="{930DF56B-4ABF-41F7-A4C2-58E9894F85BA}" dt="2021-09-27T17:15:09.328" v="4"/>
            <ac:picMkLst>
              <pc:docMk/>
              <pc:sldMasterMk cId="0" sldId="2147483739"/>
              <pc:sldLayoutMk cId="0" sldId="2147483662"/>
              <ac:picMk id="89" creationId="{00000000-0000-0000-0000-000000000000}"/>
            </ac:picMkLst>
          </pc:picChg>
          <pc:picChg chg="mod">
            <ac:chgData name="Ahlstrand, Melissa" userId="bad13797-8c92-4cbd-9df0-e50737c49789" providerId="ADAL" clId="{930DF56B-4ABF-41F7-A4C2-58E9894F85BA}" dt="2021-09-27T17:15:09.328" v="4"/>
            <ac:picMkLst>
              <pc:docMk/>
              <pc:sldMasterMk cId="0" sldId="2147483739"/>
              <pc:sldLayoutMk cId="0" sldId="2147483662"/>
              <ac:picMk id="93" creationId="{00000000-0000-0000-0000-000000000000}"/>
            </ac:picMkLst>
          </pc:picChg>
        </pc:sldLayoutChg>
        <pc:sldLayoutChg chg="modSp">
          <pc:chgData name="Ahlstrand, Melissa" userId="bad13797-8c92-4cbd-9df0-e50737c49789" providerId="ADAL" clId="{930DF56B-4ABF-41F7-A4C2-58E9894F85BA}" dt="2021-09-27T17:15:09.328" v="4"/>
          <pc:sldLayoutMkLst>
            <pc:docMk/>
            <pc:sldMasterMk cId="0" sldId="2147483739"/>
            <pc:sldLayoutMk cId="0" sldId="2147483663"/>
          </pc:sldLayoutMkLst>
          <pc:spChg chg="mod">
            <ac:chgData name="Ahlstrand, Melissa" userId="bad13797-8c92-4cbd-9df0-e50737c49789" providerId="ADAL" clId="{930DF56B-4ABF-41F7-A4C2-58E9894F85BA}" dt="2021-09-27T17:15:09.328" v="4"/>
            <ac:spMkLst>
              <pc:docMk/>
              <pc:sldMasterMk cId="0" sldId="2147483739"/>
              <pc:sldLayoutMk cId="0" sldId="2147483663"/>
              <ac:spMk id="96" creationId="{00000000-0000-0000-0000-000000000000}"/>
            </ac:spMkLst>
          </pc:spChg>
          <pc:spChg chg="mod">
            <ac:chgData name="Ahlstrand, Melissa" userId="bad13797-8c92-4cbd-9df0-e50737c49789" providerId="ADAL" clId="{930DF56B-4ABF-41F7-A4C2-58E9894F85BA}" dt="2021-09-27T17:15:09.328" v="4"/>
            <ac:spMkLst>
              <pc:docMk/>
              <pc:sldMasterMk cId="0" sldId="2147483739"/>
              <pc:sldLayoutMk cId="0" sldId="2147483663"/>
              <ac:spMk id="97" creationId="{00000000-0000-0000-0000-000000000000}"/>
            </ac:spMkLst>
          </pc:spChg>
          <pc:picChg chg="mod">
            <ac:chgData name="Ahlstrand, Melissa" userId="bad13797-8c92-4cbd-9df0-e50737c49789" providerId="ADAL" clId="{930DF56B-4ABF-41F7-A4C2-58E9894F85BA}" dt="2021-09-27T17:15:09.328" v="4"/>
            <ac:picMkLst>
              <pc:docMk/>
              <pc:sldMasterMk cId="0" sldId="2147483739"/>
              <pc:sldLayoutMk cId="0" sldId="2147483663"/>
              <ac:picMk id="95" creationId="{00000000-0000-0000-0000-000000000000}"/>
            </ac:picMkLst>
          </pc:picChg>
          <pc:picChg chg="mod">
            <ac:chgData name="Ahlstrand, Melissa" userId="bad13797-8c92-4cbd-9df0-e50737c49789" providerId="ADAL" clId="{930DF56B-4ABF-41F7-A4C2-58E9894F85BA}" dt="2021-09-27T17:15:09.328" v="4"/>
            <ac:picMkLst>
              <pc:docMk/>
              <pc:sldMasterMk cId="0" sldId="2147483739"/>
              <pc:sldLayoutMk cId="0" sldId="2147483663"/>
              <ac:picMk id="98" creationId="{00000000-0000-0000-0000-000000000000}"/>
            </ac:picMkLst>
          </pc:picChg>
        </pc:sldLayoutChg>
        <pc:sldLayoutChg chg="modSp">
          <pc:chgData name="Ahlstrand, Melissa" userId="bad13797-8c92-4cbd-9df0-e50737c49789" providerId="ADAL" clId="{930DF56B-4ABF-41F7-A4C2-58E9894F85BA}" dt="2021-09-27T17:15:09.328" v="4"/>
          <pc:sldLayoutMkLst>
            <pc:docMk/>
            <pc:sldMasterMk cId="0" sldId="2147483739"/>
            <pc:sldLayoutMk cId="0" sldId="2147483664"/>
          </pc:sldLayoutMkLst>
          <pc:spChg chg="mod">
            <ac:chgData name="Ahlstrand, Melissa" userId="bad13797-8c92-4cbd-9df0-e50737c49789" providerId="ADAL" clId="{930DF56B-4ABF-41F7-A4C2-58E9894F85BA}" dt="2021-09-27T17:15:09.328" v="4"/>
            <ac:spMkLst>
              <pc:docMk/>
              <pc:sldMasterMk cId="0" sldId="2147483739"/>
              <pc:sldLayoutMk cId="0" sldId="2147483664"/>
              <ac:spMk id="101" creationId="{00000000-0000-0000-0000-000000000000}"/>
            </ac:spMkLst>
          </pc:spChg>
          <pc:spChg chg="mod">
            <ac:chgData name="Ahlstrand, Melissa" userId="bad13797-8c92-4cbd-9df0-e50737c49789" providerId="ADAL" clId="{930DF56B-4ABF-41F7-A4C2-58E9894F85BA}" dt="2021-09-27T17:15:09.328" v="4"/>
            <ac:spMkLst>
              <pc:docMk/>
              <pc:sldMasterMk cId="0" sldId="2147483739"/>
              <pc:sldLayoutMk cId="0" sldId="2147483664"/>
              <ac:spMk id="102" creationId="{00000000-0000-0000-0000-000000000000}"/>
            </ac:spMkLst>
          </pc:spChg>
          <pc:spChg chg="mod">
            <ac:chgData name="Ahlstrand, Melissa" userId="bad13797-8c92-4cbd-9df0-e50737c49789" providerId="ADAL" clId="{930DF56B-4ABF-41F7-A4C2-58E9894F85BA}" dt="2021-09-27T17:15:09.328" v="4"/>
            <ac:spMkLst>
              <pc:docMk/>
              <pc:sldMasterMk cId="0" sldId="2147483739"/>
              <pc:sldLayoutMk cId="0" sldId="2147483664"/>
              <ac:spMk id="103" creationId="{00000000-0000-0000-0000-000000000000}"/>
            </ac:spMkLst>
          </pc:spChg>
          <pc:picChg chg="mod">
            <ac:chgData name="Ahlstrand, Melissa" userId="bad13797-8c92-4cbd-9df0-e50737c49789" providerId="ADAL" clId="{930DF56B-4ABF-41F7-A4C2-58E9894F85BA}" dt="2021-09-27T17:15:09.328" v="4"/>
            <ac:picMkLst>
              <pc:docMk/>
              <pc:sldMasterMk cId="0" sldId="2147483739"/>
              <pc:sldLayoutMk cId="0" sldId="2147483664"/>
              <ac:picMk id="100" creationId="{00000000-0000-0000-0000-000000000000}"/>
            </ac:picMkLst>
          </pc:picChg>
          <pc:picChg chg="mod">
            <ac:chgData name="Ahlstrand, Melissa" userId="bad13797-8c92-4cbd-9df0-e50737c49789" providerId="ADAL" clId="{930DF56B-4ABF-41F7-A4C2-58E9894F85BA}" dt="2021-09-27T17:15:09.328" v="4"/>
            <ac:picMkLst>
              <pc:docMk/>
              <pc:sldMasterMk cId="0" sldId="2147483739"/>
              <pc:sldLayoutMk cId="0" sldId="2147483664"/>
              <ac:picMk id="104" creationId="{00000000-0000-0000-0000-000000000000}"/>
            </ac:picMkLst>
          </pc:picChg>
        </pc:sldLayoutChg>
        <pc:sldLayoutChg chg="modSp">
          <pc:chgData name="Ahlstrand, Melissa" userId="bad13797-8c92-4cbd-9df0-e50737c49789" providerId="ADAL" clId="{930DF56B-4ABF-41F7-A4C2-58E9894F85BA}" dt="2021-09-27T17:15:09.328" v="4"/>
          <pc:sldLayoutMkLst>
            <pc:docMk/>
            <pc:sldMasterMk cId="0" sldId="2147483739"/>
            <pc:sldLayoutMk cId="0" sldId="2147483665"/>
          </pc:sldLayoutMkLst>
          <pc:spChg chg="mod">
            <ac:chgData name="Ahlstrand, Melissa" userId="bad13797-8c92-4cbd-9df0-e50737c49789" providerId="ADAL" clId="{930DF56B-4ABF-41F7-A4C2-58E9894F85BA}" dt="2021-09-27T17:15:09.328" v="4"/>
            <ac:spMkLst>
              <pc:docMk/>
              <pc:sldMasterMk cId="0" sldId="2147483739"/>
              <pc:sldLayoutMk cId="0" sldId="2147483665"/>
              <ac:spMk id="107" creationId="{00000000-0000-0000-0000-000000000000}"/>
            </ac:spMkLst>
          </pc:spChg>
          <pc:spChg chg="mod">
            <ac:chgData name="Ahlstrand, Melissa" userId="bad13797-8c92-4cbd-9df0-e50737c49789" providerId="ADAL" clId="{930DF56B-4ABF-41F7-A4C2-58E9894F85BA}" dt="2021-09-27T17:15:09.328" v="4"/>
            <ac:spMkLst>
              <pc:docMk/>
              <pc:sldMasterMk cId="0" sldId="2147483739"/>
              <pc:sldLayoutMk cId="0" sldId="2147483665"/>
              <ac:spMk id="108" creationId="{00000000-0000-0000-0000-000000000000}"/>
            </ac:spMkLst>
          </pc:spChg>
          <pc:picChg chg="mod">
            <ac:chgData name="Ahlstrand, Melissa" userId="bad13797-8c92-4cbd-9df0-e50737c49789" providerId="ADAL" clId="{930DF56B-4ABF-41F7-A4C2-58E9894F85BA}" dt="2021-09-27T17:15:09.328" v="4"/>
            <ac:picMkLst>
              <pc:docMk/>
              <pc:sldMasterMk cId="0" sldId="2147483739"/>
              <pc:sldLayoutMk cId="0" sldId="2147483665"/>
              <ac:picMk id="106" creationId="{00000000-0000-0000-0000-000000000000}"/>
            </ac:picMkLst>
          </pc:picChg>
          <pc:picChg chg="mod">
            <ac:chgData name="Ahlstrand, Melissa" userId="bad13797-8c92-4cbd-9df0-e50737c49789" providerId="ADAL" clId="{930DF56B-4ABF-41F7-A4C2-58E9894F85BA}" dt="2021-09-27T17:15:09.328" v="4"/>
            <ac:picMkLst>
              <pc:docMk/>
              <pc:sldMasterMk cId="0" sldId="2147483739"/>
              <pc:sldLayoutMk cId="0" sldId="2147483665"/>
              <ac:picMk id="109" creationId="{00000000-0000-0000-0000-000000000000}"/>
            </ac:picMkLst>
          </pc:picChg>
        </pc:sldLayoutChg>
        <pc:sldLayoutChg chg="modSp">
          <pc:chgData name="Ahlstrand, Melissa" userId="bad13797-8c92-4cbd-9df0-e50737c49789" providerId="ADAL" clId="{930DF56B-4ABF-41F7-A4C2-58E9894F85BA}" dt="2021-09-27T17:15:09.328" v="4"/>
          <pc:sldLayoutMkLst>
            <pc:docMk/>
            <pc:sldMasterMk cId="0" sldId="2147483739"/>
            <pc:sldLayoutMk cId="0" sldId="2147483666"/>
          </pc:sldLayoutMkLst>
          <pc:spChg chg="mod">
            <ac:chgData name="Ahlstrand, Melissa" userId="bad13797-8c92-4cbd-9df0-e50737c49789" providerId="ADAL" clId="{930DF56B-4ABF-41F7-A4C2-58E9894F85BA}" dt="2021-09-27T17:15:09.328" v="4"/>
            <ac:spMkLst>
              <pc:docMk/>
              <pc:sldMasterMk cId="0" sldId="2147483739"/>
              <pc:sldLayoutMk cId="0" sldId="2147483666"/>
              <ac:spMk id="112" creationId="{00000000-0000-0000-0000-000000000000}"/>
            </ac:spMkLst>
          </pc:spChg>
          <pc:spChg chg="mod">
            <ac:chgData name="Ahlstrand, Melissa" userId="bad13797-8c92-4cbd-9df0-e50737c49789" providerId="ADAL" clId="{930DF56B-4ABF-41F7-A4C2-58E9894F85BA}" dt="2021-09-27T17:15:09.328" v="4"/>
            <ac:spMkLst>
              <pc:docMk/>
              <pc:sldMasterMk cId="0" sldId="2147483739"/>
              <pc:sldLayoutMk cId="0" sldId="2147483666"/>
              <ac:spMk id="113" creationId="{00000000-0000-0000-0000-000000000000}"/>
            </ac:spMkLst>
          </pc:spChg>
          <pc:spChg chg="mod">
            <ac:chgData name="Ahlstrand, Melissa" userId="bad13797-8c92-4cbd-9df0-e50737c49789" providerId="ADAL" clId="{930DF56B-4ABF-41F7-A4C2-58E9894F85BA}" dt="2021-09-27T17:15:09.328" v="4"/>
            <ac:spMkLst>
              <pc:docMk/>
              <pc:sldMasterMk cId="0" sldId="2147483739"/>
              <pc:sldLayoutMk cId="0" sldId="2147483666"/>
              <ac:spMk id="114" creationId="{00000000-0000-0000-0000-000000000000}"/>
            </ac:spMkLst>
          </pc:spChg>
          <pc:picChg chg="mod">
            <ac:chgData name="Ahlstrand, Melissa" userId="bad13797-8c92-4cbd-9df0-e50737c49789" providerId="ADAL" clId="{930DF56B-4ABF-41F7-A4C2-58E9894F85BA}" dt="2021-09-27T17:15:09.328" v="4"/>
            <ac:picMkLst>
              <pc:docMk/>
              <pc:sldMasterMk cId="0" sldId="2147483739"/>
              <pc:sldLayoutMk cId="0" sldId="2147483666"/>
              <ac:picMk id="111" creationId="{00000000-0000-0000-0000-000000000000}"/>
            </ac:picMkLst>
          </pc:picChg>
          <pc:picChg chg="mod">
            <ac:chgData name="Ahlstrand, Melissa" userId="bad13797-8c92-4cbd-9df0-e50737c49789" providerId="ADAL" clId="{930DF56B-4ABF-41F7-A4C2-58E9894F85BA}" dt="2021-09-27T17:15:09.328" v="4"/>
            <ac:picMkLst>
              <pc:docMk/>
              <pc:sldMasterMk cId="0" sldId="2147483739"/>
              <pc:sldLayoutMk cId="0" sldId="2147483666"/>
              <ac:picMk id="115" creationId="{00000000-0000-0000-0000-000000000000}"/>
            </ac:picMkLst>
          </pc:picChg>
        </pc:sldLayoutChg>
        <pc:sldLayoutChg chg="modSp">
          <pc:chgData name="Ahlstrand, Melissa" userId="bad13797-8c92-4cbd-9df0-e50737c49789" providerId="ADAL" clId="{930DF56B-4ABF-41F7-A4C2-58E9894F85BA}" dt="2021-09-27T17:15:09.328" v="4"/>
          <pc:sldLayoutMkLst>
            <pc:docMk/>
            <pc:sldMasterMk cId="0" sldId="2147483739"/>
            <pc:sldLayoutMk cId="0" sldId="2147483667"/>
          </pc:sldLayoutMkLst>
          <pc:picChg chg="mod">
            <ac:chgData name="Ahlstrand, Melissa" userId="bad13797-8c92-4cbd-9df0-e50737c49789" providerId="ADAL" clId="{930DF56B-4ABF-41F7-A4C2-58E9894F85BA}" dt="2021-09-27T17:15:09.328" v="4"/>
            <ac:picMkLst>
              <pc:docMk/>
              <pc:sldMasterMk cId="0" sldId="2147483739"/>
              <pc:sldLayoutMk cId="0" sldId="2147483667"/>
              <ac:picMk id="117" creationId="{00000000-0000-0000-0000-000000000000}"/>
            </ac:picMkLst>
          </pc:picChg>
        </pc:sldLayoutChg>
        <pc:sldLayoutChg chg="modSp">
          <pc:chgData name="Ahlstrand, Melissa" userId="bad13797-8c92-4cbd-9df0-e50737c49789" providerId="ADAL" clId="{930DF56B-4ABF-41F7-A4C2-58E9894F85BA}" dt="2021-09-27T17:15:09.328" v="4"/>
          <pc:sldLayoutMkLst>
            <pc:docMk/>
            <pc:sldMasterMk cId="0" sldId="2147483739"/>
            <pc:sldLayoutMk cId="0" sldId="2147483668"/>
          </pc:sldLayoutMkLst>
          <pc:spChg chg="mod">
            <ac:chgData name="Ahlstrand, Melissa" userId="bad13797-8c92-4cbd-9df0-e50737c49789" providerId="ADAL" clId="{930DF56B-4ABF-41F7-A4C2-58E9894F85BA}" dt="2021-09-27T17:15:09.328" v="4"/>
            <ac:spMkLst>
              <pc:docMk/>
              <pc:sldMasterMk cId="0" sldId="2147483739"/>
              <pc:sldLayoutMk cId="0" sldId="2147483668"/>
              <ac:spMk id="120" creationId="{00000000-0000-0000-0000-000000000000}"/>
            </ac:spMkLst>
          </pc:spChg>
          <pc:spChg chg="mod">
            <ac:chgData name="Ahlstrand, Melissa" userId="bad13797-8c92-4cbd-9df0-e50737c49789" providerId="ADAL" clId="{930DF56B-4ABF-41F7-A4C2-58E9894F85BA}" dt="2021-09-27T17:15:09.328" v="4"/>
            <ac:spMkLst>
              <pc:docMk/>
              <pc:sldMasterMk cId="0" sldId="2147483739"/>
              <pc:sldLayoutMk cId="0" sldId="2147483668"/>
              <ac:spMk id="121" creationId="{00000000-0000-0000-0000-000000000000}"/>
            </ac:spMkLst>
          </pc:spChg>
          <pc:spChg chg="mod">
            <ac:chgData name="Ahlstrand, Melissa" userId="bad13797-8c92-4cbd-9df0-e50737c49789" providerId="ADAL" clId="{930DF56B-4ABF-41F7-A4C2-58E9894F85BA}" dt="2021-09-27T17:15:09.328" v="4"/>
            <ac:spMkLst>
              <pc:docMk/>
              <pc:sldMasterMk cId="0" sldId="2147483739"/>
              <pc:sldLayoutMk cId="0" sldId="2147483668"/>
              <ac:spMk id="122" creationId="{00000000-0000-0000-0000-000000000000}"/>
            </ac:spMkLst>
          </pc:spChg>
          <pc:picChg chg="mod">
            <ac:chgData name="Ahlstrand, Melissa" userId="bad13797-8c92-4cbd-9df0-e50737c49789" providerId="ADAL" clId="{930DF56B-4ABF-41F7-A4C2-58E9894F85BA}" dt="2021-09-27T17:15:09.328" v="4"/>
            <ac:picMkLst>
              <pc:docMk/>
              <pc:sldMasterMk cId="0" sldId="2147483739"/>
              <pc:sldLayoutMk cId="0" sldId="2147483668"/>
              <ac:picMk id="119" creationId="{00000000-0000-0000-0000-000000000000}"/>
            </ac:picMkLst>
          </pc:picChg>
          <pc:picChg chg="mod">
            <ac:chgData name="Ahlstrand, Melissa" userId="bad13797-8c92-4cbd-9df0-e50737c49789" providerId="ADAL" clId="{930DF56B-4ABF-41F7-A4C2-58E9894F85BA}" dt="2021-09-27T17:15:09.328" v="4"/>
            <ac:picMkLst>
              <pc:docMk/>
              <pc:sldMasterMk cId="0" sldId="2147483739"/>
              <pc:sldLayoutMk cId="0" sldId="2147483668"/>
              <ac:picMk id="123" creationId="{00000000-0000-0000-0000-000000000000}"/>
            </ac:picMkLst>
          </pc:picChg>
        </pc:sldLayoutChg>
        <pc:sldLayoutChg chg="modSp">
          <pc:chgData name="Ahlstrand, Melissa" userId="bad13797-8c92-4cbd-9df0-e50737c49789" providerId="ADAL" clId="{930DF56B-4ABF-41F7-A4C2-58E9894F85BA}" dt="2021-09-27T17:15:09.328" v="4"/>
          <pc:sldLayoutMkLst>
            <pc:docMk/>
            <pc:sldMasterMk cId="0" sldId="2147483739"/>
            <pc:sldLayoutMk cId="0" sldId="2147483669"/>
          </pc:sldLayoutMkLst>
          <pc:spChg chg="mod">
            <ac:chgData name="Ahlstrand, Melissa" userId="bad13797-8c92-4cbd-9df0-e50737c49789" providerId="ADAL" clId="{930DF56B-4ABF-41F7-A4C2-58E9894F85BA}" dt="2021-09-27T17:15:09.328" v="4"/>
            <ac:spMkLst>
              <pc:docMk/>
              <pc:sldMasterMk cId="0" sldId="2147483739"/>
              <pc:sldLayoutMk cId="0" sldId="2147483669"/>
              <ac:spMk id="125" creationId="{00000000-0000-0000-0000-000000000000}"/>
            </ac:spMkLst>
          </pc:spChg>
          <pc:spChg chg="mod">
            <ac:chgData name="Ahlstrand, Melissa" userId="bad13797-8c92-4cbd-9df0-e50737c49789" providerId="ADAL" clId="{930DF56B-4ABF-41F7-A4C2-58E9894F85BA}" dt="2021-09-27T17:15:09.328" v="4"/>
            <ac:spMkLst>
              <pc:docMk/>
              <pc:sldMasterMk cId="0" sldId="2147483739"/>
              <pc:sldLayoutMk cId="0" sldId="2147483669"/>
              <ac:spMk id="126" creationId="{00000000-0000-0000-0000-000000000000}"/>
            </ac:spMkLst>
          </pc:spChg>
          <pc:spChg chg="mod">
            <ac:chgData name="Ahlstrand, Melissa" userId="bad13797-8c92-4cbd-9df0-e50737c49789" providerId="ADAL" clId="{930DF56B-4ABF-41F7-A4C2-58E9894F85BA}" dt="2021-09-27T17:15:09.328" v="4"/>
            <ac:spMkLst>
              <pc:docMk/>
              <pc:sldMasterMk cId="0" sldId="2147483739"/>
              <pc:sldLayoutMk cId="0" sldId="2147483669"/>
              <ac:spMk id="127" creationId="{00000000-0000-0000-0000-000000000000}"/>
            </ac:spMkLst>
          </pc:spChg>
          <pc:spChg chg="mod">
            <ac:chgData name="Ahlstrand, Melissa" userId="bad13797-8c92-4cbd-9df0-e50737c49789" providerId="ADAL" clId="{930DF56B-4ABF-41F7-A4C2-58E9894F85BA}" dt="2021-09-27T17:15:09.328" v="4"/>
            <ac:spMkLst>
              <pc:docMk/>
              <pc:sldMasterMk cId="0" sldId="2147483739"/>
              <pc:sldLayoutMk cId="0" sldId="2147483669"/>
              <ac:spMk id="128" creationId="{00000000-0000-0000-0000-000000000000}"/>
            </ac:spMkLst>
          </pc:spChg>
          <pc:spChg chg="mod">
            <ac:chgData name="Ahlstrand, Melissa" userId="bad13797-8c92-4cbd-9df0-e50737c49789" providerId="ADAL" clId="{930DF56B-4ABF-41F7-A4C2-58E9894F85BA}" dt="2021-09-27T17:15:09.328" v="4"/>
            <ac:spMkLst>
              <pc:docMk/>
              <pc:sldMasterMk cId="0" sldId="2147483739"/>
              <pc:sldLayoutMk cId="0" sldId="2147483669"/>
              <ac:spMk id="129" creationId="{00000000-0000-0000-0000-000000000000}"/>
            </ac:spMkLst>
          </pc:spChg>
          <pc:spChg chg="mod">
            <ac:chgData name="Ahlstrand, Melissa" userId="bad13797-8c92-4cbd-9df0-e50737c49789" providerId="ADAL" clId="{930DF56B-4ABF-41F7-A4C2-58E9894F85BA}" dt="2021-09-27T17:15:09.328" v="4"/>
            <ac:spMkLst>
              <pc:docMk/>
              <pc:sldMasterMk cId="0" sldId="2147483739"/>
              <pc:sldLayoutMk cId="0" sldId="2147483669"/>
              <ac:spMk id="130" creationId="{00000000-0000-0000-0000-000000000000}"/>
            </ac:spMkLst>
          </pc:spChg>
        </pc:sldLayoutChg>
        <pc:sldLayoutChg chg="modSp">
          <pc:chgData name="Ahlstrand, Melissa" userId="bad13797-8c92-4cbd-9df0-e50737c49789" providerId="ADAL" clId="{930DF56B-4ABF-41F7-A4C2-58E9894F85BA}" dt="2021-09-27T17:15:09.328" v="4"/>
          <pc:sldLayoutMkLst>
            <pc:docMk/>
            <pc:sldMasterMk cId="0" sldId="2147483739"/>
            <pc:sldLayoutMk cId="0" sldId="2147483670"/>
          </pc:sldLayoutMkLst>
          <pc:spChg chg="mod">
            <ac:chgData name="Ahlstrand, Melissa" userId="bad13797-8c92-4cbd-9df0-e50737c49789" providerId="ADAL" clId="{930DF56B-4ABF-41F7-A4C2-58E9894F85BA}" dt="2021-09-27T17:15:09.328" v="4"/>
            <ac:spMkLst>
              <pc:docMk/>
              <pc:sldMasterMk cId="0" sldId="2147483739"/>
              <pc:sldLayoutMk cId="0" sldId="2147483670"/>
              <ac:spMk id="132" creationId="{00000000-0000-0000-0000-000000000000}"/>
            </ac:spMkLst>
          </pc:spChg>
          <pc:spChg chg="mod">
            <ac:chgData name="Ahlstrand, Melissa" userId="bad13797-8c92-4cbd-9df0-e50737c49789" providerId="ADAL" clId="{930DF56B-4ABF-41F7-A4C2-58E9894F85BA}" dt="2021-09-27T17:15:09.328" v="4"/>
            <ac:spMkLst>
              <pc:docMk/>
              <pc:sldMasterMk cId="0" sldId="2147483739"/>
              <pc:sldLayoutMk cId="0" sldId="2147483670"/>
              <ac:spMk id="134" creationId="{00000000-0000-0000-0000-000000000000}"/>
            </ac:spMkLst>
          </pc:spChg>
          <pc:spChg chg="mod">
            <ac:chgData name="Ahlstrand, Melissa" userId="bad13797-8c92-4cbd-9df0-e50737c49789" providerId="ADAL" clId="{930DF56B-4ABF-41F7-A4C2-58E9894F85BA}" dt="2021-09-27T17:15:09.328" v="4"/>
            <ac:spMkLst>
              <pc:docMk/>
              <pc:sldMasterMk cId="0" sldId="2147483739"/>
              <pc:sldLayoutMk cId="0" sldId="2147483670"/>
              <ac:spMk id="135" creationId="{00000000-0000-0000-0000-000000000000}"/>
            </ac:spMkLst>
          </pc:spChg>
          <pc:spChg chg="mod">
            <ac:chgData name="Ahlstrand, Melissa" userId="bad13797-8c92-4cbd-9df0-e50737c49789" providerId="ADAL" clId="{930DF56B-4ABF-41F7-A4C2-58E9894F85BA}" dt="2021-09-27T17:15:09.328" v="4"/>
            <ac:spMkLst>
              <pc:docMk/>
              <pc:sldMasterMk cId="0" sldId="2147483739"/>
              <pc:sldLayoutMk cId="0" sldId="2147483670"/>
              <ac:spMk id="136" creationId="{00000000-0000-0000-0000-000000000000}"/>
            </ac:spMkLst>
          </pc:spChg>
          <pc:picChg chg="mod">
            <ac:chgData name="Ahlstrand, Melissa" userId="bad13797-8c92-4cbd-9df0-e50737c49789" providerId="ADAL" clId="{930DF56B-4ABF-41F7-A4C2-58E9894F85BA}" dt="2021-09-27T17:15:09.328" v="4"/>
            <ac:picMkLst>
              <pc:docMk/>
              <pc:sldMasterMk cId="0" sldId="2147483739"/>
              <pc:sldLayoutMk cId="0" sldId="2147483670"/>
              <ac:picMk id="133" creationId="{00000000-0000-0000-0000-000000000000}"/>
            </ac:picMkLst>
          </pc:picChg>
          <pc:picChg chg="mod">
            <ac:chgData name="Ahlstrand, Melissa" userId="bad13797-8c92-4cbd-9df0-e50737c49789" providerId="ADAL" clId="{930DF56B-4ABF-41F7-A4C2-58E9894F85BA}" dt="2021-09-27T17:15:09.328" v="4"/>
            <ac:picMkLst>
              <pc:docMk/>
              <pc:sldMasterMk cId="0" sldId="2147483739"/>
              <pc:sldLayoutMk cId="0" sldId="2147483670"/>
              <ac:picMk id="137" creationId="{00000000-0000-0000-0000-000000000000}"/>
            </ac:picMkLst>
          </pc:picChg>
        </pc:sldLayoutChg>
        <pc:sldLayoutChg chg="modSp">
          <pc:chgData name="Ahlstrand, Melissa" userId="bad13797-8c92-4cbd-9df0-e50737c49789" providerId="ADAL" clId="{930DF56B-4ABF-41F7-A4C2-58E9894F85BA}" dt="2021-09-27T17:15:09.328" v="4"/>
          <pc:sldLayoutMkLst>
            <pc:docMk/>
            <pc:sldMasterMk cId="0" sldId="2147483739"/>
            <pc:sldLayoutMk cId="0" sldId="2147483671"/>
          </pc:sldLayoutMkLst>
          <pc:spChg chg="mod">
            <ac:chgData name="Ahlstrand, Melissa" userId="bad13797-8c92-4cbd-9df0-e50737c49789" providerId="ADAL" clId="{930DF56B-4ABF-41F7-A4C2-58E9894F85BA}" dt="2021-09-27T17:15:09.328" v="4"/>
            <ac:spMkLst>
              <pc:docMk/>
              <pc:sldMasterMk cId="0" sldId="2147483739"/>
              <pc:sldLayoutMk cId="0" sldId="2147483671"/>
              <ac:spMk id="140" creationId="{00000000-0000-0000-0000-000000000000}"/>
            </ac:spMkLst>
          </pc:spChg>
          <pc:spChg chg="mod">
            <ac:chgData name="Ahlstrand, Melissa" userId="bad13797-8c92-4cbd-9df0-e50737c49789" providerId="ADAL" clId="{930DF56B-4ABF-41F7-A4C2-58E9894F85BA}" dt="2021-09-27T17:15:09.328" v="4"/>
            <ac:spMkLst>
              <pc:docMk/>
              <pc:sldMasterMk cId="0" sldId="2147483739"/>
              <pc:sldLayoutMk cId="0" sldId="2147483671"/>
              <ac:spMk id="141" creationId="{00000000-0000-0000-0000-000000000000}"/>
            </ac:spMkLst>
          </pc:spChg>
          <pc:spChg chg="mod">
            <ac:chgData name="Ahlstrand, Melissa" userId="bad13797-8c92-4cbd-9df0-e50737c49789" providerId="ADAL" clId="{930DF56B-4ABF-41F7-A4C2-58E9894F85BA}" dt="2021-09-27T17:15:09.328" v="4"/>
            <ac:spMkLst>
              <pc:docMk/>
              <pc:sldMasterMk cId="0" sldId="2147483739"/>
              <pc:sldLayoutMk cId="0" sldId="2147483671"/>
              <ac:spMk id="142" creationId="{00000000-0000-0000-0000-000000000000}"/>
            </ac:spMkLst>
          </pc:spChg>
          <pc:picChg chg="mod">
            <ac:chgData name="Ahlstrand, Melissa" userId="bad13797-8c92-4cbd-9df0-e50737c49789" providerId="ADAL" clId="{930DF56B-4ABF-41F7-A4C2-58E9894F85BA}" dt="2021-09-27T17:15:09.328" v="4"/>
            <ac:picMkLst>
              <pc:docMk/>
              <pc:sldMasterMk cId="0" sldId="2147483739"/>
              <pc:sldLayoutMk cId="0" sldId="2147483671"/>
              <ac:picMk id="139" creationId="{00000000-0000-0000-0000-000000000000}"/>
            </ac:picMkLst>
          </pc:picChg>
          <pc:picChg chg="mod">
            <ac:chgData name="Ahlstrand, Melissa" userId="bad13797-8c92-4cbd-9df0-e50737c49789" providerId="ADAL" clId="{930DF56B-4ABF-41F7-A4C2-58E9894F85BA}" dt="2021-09-27T17:15:09.328" v="4"/>
            <ac:picMkLst>
              <pc:docMk/>
              <pc:sldMasterMk cId="0" sldId="2147483739"/>
              <pc:sldLayoutMk cId="0" sldId="2147483671"/>
              <ac:picMk id="143" creationId="{00000000-0000-0000-0000-000000000000}"/>
            </ac:picMkLst>
          </pc:picChg>
        </pc:sldLayoutChg>
        <pc:sldLayoutChg chg="modSp">
          <pc:chgData name="Ahlstrand, Melissa" userId="bad13797-8c92-4cbd-9df0-e50737c49789" providerId="ADAL" clId="{930DF56B-4ABF-41F7-A4C2-58E9894F85BA}" dt="2021-09-27T17:15:09.328" v="4"/>
          <pc:sldLayoutMkLst>
            <pc:docMk/>
            <pc:sldMasterMk cId="0" sldId="2147483739"/>
            <pc:sldLayoutMk cId="0" sldId="2147483672"/>
          </pc:sldLayoutMkLst>
          <pc:spChg chg="mod">
            <ac:chgData name="Ahlstrand, Melissa" userId="bad13797-8c92-4cbd-9df0-e50737c49789" providerId="ADAL" clId="{930DF56B-4ABF-41F7-A4C2-58E9894F85BA}" dt="2021-09-27T17:15:09.328" v="4"/>
            <ac:spMkLst>
              <pc:docMk/>
              <pc:sldMasterMk cId="0" sldId="2147483739"/>
              <pc:sldLayoutMk cId="0" sldId="2147483672"/>
              <ac:spMk id="145" creationId="{00000000-0000-0000-0000-000000000000}"/>
            </ac:spMkLst>
          </pc:spChg>
          <pc:spChg chg="mod">
            <ac:chgData name="Ahlstrand, Melissa" userId="bad13797-8c92-4cbd-9df0-e50737c49789" providerId="ADAL" clId="{930DF56B-4ABF-41F7-A4C2-58E9894F85BA}" dt="2021-09-27T17:15:09.328" v="4"/>
            <ac:spMkLst>
              <pc:docMk/>
              <pc:sldMasterMk cId="0" sldId="2147483739"/>
              <pc:sldLayoutMk cId="0" sldId="2147483672"/>
              <ac:spMk id="146" creationId="{00000000-0000-0000-0000-000000000000}"/>
            </ac:spMkLst>
          </pc:spChg>
          <pc:spChg chg="mod">
            <ac:chgData name="Ahlstrand, Melissa" userId="bad13797-8c92-4cbd-9df0-e50737c49789" providerId="ADAL" clId="{930DF56B-4ABF-41F7-A4C2-58E9894F85BA}" dt="2021-09-27T17:15:09.328" v="4"/>
            <ac:spMkLst>
              <pc:docMk/>
              <pc:sldMasterMk cId="0" sldId="2147483739"/>
              <pc:sldLayoutMk cId="0" sldId="2147483672"/>
              <ac:spMk id="147" creationId="{00000000-0000-0000-0000-000000000000}"/>
            </ac:spMkLst>
          </pc:spChg>
          <pc:spChg chg="mod">
            <ac:chgData name="Ahlstrand, Melissa" userId="bad13797-8c92-4cbd-9df0-e50737c49789" providerId="ADAL" clId="{930DF56B-4ABF-41F7-A4C2-58E9894F85BA}" dt="2021-09-27T17:15:09.328" v="4"/>
            <ac:spMkLst>
              <pc:docMk/>
              <pc:sldMasterMk cId="0" sldId="2147483739"/>
              <pc:sldLayoutMk cId="0" sldId="2147483672"/>
              <ac:spMk id="148" creationId="{00000000-0000-0000-0000-000000000000}"/>
            </ac:spMkLst>
          </pc:spChg>
          <pc:spChg chg="mod">
            <ac:chgData name="Ahlstrand, Melissa" userId="bad13797-8c92-4cbd-9df0-e50737c49789" providerId="ADAL" clId="{930DF56B-4ABF-41F7-A4C2-58E9894F85BA}" dt="2021-09-27T17:15:09.328" v="4"/>
            <ac:spMkLst>
              <pc:docMk/>
              <pc:sldMasterMk cId="0" sldId="2147483739"/>
              <pc:sldLayoutMk cId="0" sldId="2147483672"/>
              <ac:spMk id="149" creationId="{00000000-0000-0000-0000-000000000000}"/>
            </ac:spMkLst>
          </pc:spChg>
          <pc:picChg chg="mod">
            <ac:chgData name="Ahlstrand, Melissa" userId="bad13797-8c92-4cbd-9df0-e50737c49789" providerId="ADAL" clId="{930DF56B-4ABF-41F7-A4C2-58E9894F85BA}" dt="2021-09-27T17:15:09.328" v="4"/>
            <ac:picMkLst>
              <pc:docMk/>
              <pc:sldMasterMk cId="0" sldId="2147483739"/>
              <pc:sldLayoutMk cId="0" sldId="2147483672"/>
              <ac:picMk id="150" creationId="{00000000-0000-0000-0000-000000000000}"/>
            </ac:picMkLst>
          </pc:picChg>
        </pc:sldLayoutChg>
        <pc:sldLayoutChg chg="modSp">
          <pc:chgData name="Ahlstrand, Melissa" userId="bad13797-8c92-4cbd-9df0-e50737c49789" providerId="ADAL" clId="{930DF56B-4ABF-41F7-A4C2-58E9894F85BA}" dt="2021-09-27T17:15:09.328" v="4"/>
          <pc:sldLayoutMkLst>
            <pc:docMk/>
            <pc:sldMasterMk cId="0" sldId="2147483739"/>
            <pc:sldLayoutMk cId="0" sldId="2147483674"/>
          </pc:sldLayoutMkLst>
          <pc:spChg chg="mod">
            <ac:chgData name="Ahlstrand, Melissa" userId="bad13797-8c92-4cbd-9df0-e50737c49789" providerId="ADAL" clId="{930DF56B-4ABF-41F7-A4C2-58E9894F85BA}" dt="2021-09-27T17:15:09.328" v="4"/>
            <ac:spMkLst>
              <pc:docMk/>
              <pc:sldMasterMk cId="0" sldId="2147483739"/>
              <pc:sldLayoutMk cId="0" sldId="2147483674"/>
              <ac:spMk id="158" creationId="{00000000-0000-0000-0000-000000000000}"/>
            </ac:spMkLst>
          </pc:spChg>
          <pc:spChg chg="mod">
            <ac:chgData name="Ahlstrand, Melissa" userId="bad13797-8c92-4cbd-9df0-e50737c49789" providerId="ADAL" clId="{930DF56B-4ABF-41F7-A4C2-58E9894F85BA}" dt="2021-09-27T17:15:09.328" v="4"/>
            <ac:spMkLst>
              <pc:docMk/>
              <pc:sldMasterMk cId="0" sldId="2147483739"/>
              <pc:sldLayoutMk cId="0" sldId="2147483674"/>
              <ac:spMk id="160" creationId="{00000000-0000-0000-0000-000000000000}"/>
            </ac:spMkLst>
          </pc:spChg>
          <pc:picChg chg="mod">
            <ac:chgData name="Ahlstrand, Melissa" userId="bad13797-8c92-4cbd-9df0-e50737c49789" providerId="ADAL" clId="{930DF56B-4ABF-41F7-A4C2-58E9894F85BA}" dt="2021-09-27T17:15:09.328" v="4"/>
            <ac:picMkLst>
              <pc:docMk/>
              <pc:sldMasterMk cId="0" sldId="2147483739"/>
              <pc:sldLayoutMk cId="0" sldId="2147483674"/>
              <ac:picMk id="157" creationId="{00000000-0000-0000-0000-000000000000}"/>
            </ac:picMkLst>
          </pc:picChg>
          <pc:picChg chg="mod">
            <ac:chgData name="Ahlstrand, Melissa" userId="bad13797-8c92-4cbd-9df0-e50737c49789" providerId="ADAL" clId="{930DF56B-4ABF-41F7-A4C2-58E9894F85BA}" dt="2021-09-27T17:15:09.328" v="4"/>
            <ac:picMkLst>
              <pc:docMk/>
              <pc:sldMasterMk cId="0" sldId="2147483739"/>
              <pc:sldLayoutMk cId="0" sldId="2147483674"/>
              <ac:picMk id="159" creationId="{00000000-0000-0000-0000-000000000000}"/>
            </ac:picMkLst>
          </pc:picChg>
          <pc:picChg chg="mod">
            <ac:chgData name="Ahlstrand, Melissa" userId="bad13797-8c92-4cbd-9df0-e50737c49789" providerId="ADAL" clId="{930DF56B-4ABF-41F7-A4C2-58E9894F85BA}" dt="2021-09-27T17:15:09.328" v="4"/>
            <ac:picMkLst>
              <pc:docMk/>
              <pc:sldMasterMk cId="0" sldId="2147483739"/>
              <pc:sldLayoutMk cId="0" sldId="2147483674"/>
              <ac:picMk id="161" creationId="{00000000-0000-0000-0000-000000000000}"/>
            </ac:picMkLst>
          </pc:picChg>
          <pc:picChg chg="mod">
            <ac:chgData name="Ahlstrand, Melissa" userId="bad13797-8c92-4cbd-9df0-e50737c49789" providerId="ADAL" clId="{930DF56B-4ABF-41F7-A4C2-58E9894F85BA}" dt="2021-09-27T17:15:09.328" v="4"/>
            <ac:picMkLst>
              <pc:docMk/>
              <pc:sldMasterMk cId="0" sldId="2147483739"/>
              <pc:sldLayoutMk cId="0" sldId="2147483674"/>
              <ac:picMk id="162" creationId="{00000000-0000-0000-0000-000000000000}"/>
            </ac:picMkLst>
          </pc:picChg>
        </pc:sldLayoutChg>
        <pc:sldLayoutChg chg="modSp">
          <pc:chgData name="Ahlstrand, Melissa" userId="bad13797-8c92-4cbd-9df0-e50737c49789" providerId="ADAL" clId="{930DF56B-4ABF-41F7-A4C2-58E9894F85BA}" dt="2021-09-27T17:15:09.328" v="4"/>
          <pc:sldLayoutMkLst>
            <pc:docMk/>
            <pc:sldMasterMk cId="0" sldId="2147483739"/>
            <pc:sldLayoutMk cId="0" sldId="2147483676"/>
          </pc:sldLayoutMkLst>
          <pc:spChg chg="mod">
            <ac:chgData name="Ahlstrand, Melissa" userId="bad13797-8c92-4cbd-9df0-e50737c49789" providerId="ADAL" clId="{930DF56B-4ABF-41F7-A4C2-58E9894F85BA}" dt="2021-09-27T17:15:09.328" v="4"/>
            <ac:spMkLst>
              <pc:docMk/>
              <pc:sldMasterMk cId="0" sldId="2147483739"/>
              <pc:sldLayoutMk cId="0" sldId="2147483676"/>
              <ac:spMk id="166" creationId="{00000000-0000-0000-0000-000000000000}"/>
            </ac:spMkLst>
          </pc:spChg>
          <pc:spChg chg="mod">
            <ac:chgData name="Ahlstrand, Melissa" userId="bad13797-8c92-4cbd-9df0-e50737c49789" providerId="ADAL" clId="{930DF56B-4ABF-41F7-A4C2-58E9894F85BA}" dt="2021-09-27T17:15:09.328" v="4"/>
            <ac:spMkLst>
              <pc:docMk/>
              <pc:sldMasterMk cId="0" sldId="2147483739"/>
              <pc:sldLayoutMk cId="0" sldId="2147483676"/>
              <ac:spMk id="168" creationId="{00000000-0000-0000-0000-000000000000}"/>
            </ac:spMkLst>
          </pc:spChg>
          <pc:picChg chg="mod">
            <ac:chgData name="Ahlstrand, Melissa" userId="bad13797-8c92-4cbd-9df0-e50737c49789" providerId="ADAL" clId="{930DF56B-4ABF-41F7-A4C2-58E9894F85BA}" dt="2021-09-27T17:15:09.328" v="4"/>
            <ac:picMkLst>
              <pc:docMk/>
              <pc:sldMasterMk cId="0" sldId="2147483739"/>
              <pc:sldLayoutMk cId="0" sldId="2147483676"/>
              <ac:picMk id="165" creationId="{00000000-0000-0000-0000-000000000000}"/>
            </ac:picMkLst>
          </pc:picChg>
          <pc:picChg chg="mod">
            <ac:chgData name="Ahlstrand, Melissa" userId="bad13797-8c92-4cbd-9df0-e50737c49789" providerId="ADAL" clId="{930DF56B-4ABF-41F7-A4C2-58E9894F85BA}" dt="2021-09-27T17:15:09.328" v="4"/>
            <ac:picMkLst>
              <pc:docMk/>
              <pc:sldMasterMk cId="0" sldId="2147483739"/>
              <pc:sldLayoutMk cId="0" sldId="2147483676"/>
              <ac:picMk id="167" creationId="{00000000-0000-0000-0000-000000000000}"/>
            </ac:picMkLst>
          </pc:picChg>
        </pc:sldLayoutChg>
        <pc:sldLayoutChg chg="modSp">
          <pc:chgData name="Ahlstrand, Melissa" userId="bad13797-8c92-4cbd-9df0-e50737c49789" providerId="ADAL" clId="{930DF56B-4ABF-41F7-A4C2-58E9894F85BA}" dt="2021-09-27T17:15:09.328" v="4"/>
          <pc:sldLayoutMkLst>
            <pc:docMk/>
            <pc:sldMasterMk cId="0" sldId="2147483739"/>
            <pc:sldLayoutMk cId="0" sldId="2147483677"/>
          </pc:sldLayoutMkLst>
          <pc:spChg chg="mod">
            <ac:chgData name="Ahlstrand, Melissa" userId="bad13797-8c92-4cbd-9df0-e50737c49789" providerId="ADAL" clId="{930DF56B-4ABF-41F7-A4C2-58E9894F85BA}" dt="2021-09-27T17:15:09.328" v="4"/>
            <ac:spMkLst>
              <pc:docMk/>
              <pc:sldMasterMk cId="0" sldId="2147483739"/>
              <pc:sldLayoutMk cId="0" sldId="2147483677"/>
              <ac:spMk id="170" creationId="{00000000-0000-0000-0000-000000000000}"/>
            </ac:spMkLst>
          </pc:spChg>
        </pc:sldLayoutChg>
        <pc:sldLayoutChg chg="modSp">
          <pc:chgData name="Ahlstrand, Melissa" userId="bad13797-8c92-4cbd-9df0-e50737c49789" providerId="ADAL" clId="{930DF56B-4ABF-41F7-A4C2-58E9894F85BA}" dt="2021-09-27T17:15:09.328" v="4"/>
          <pc:sldLayoutMkLst>
            <pc:docMk/>
            <pc:sldMasterMk cId="0" sldId="2147483739"/>
            <pc:sldLayoutMk cId="0" sldId="2147483747"/>
          </pc:sldLayoutMkLst>
          <pc:spChg chg="mod">
            <ac:chgData name="Ahlstrand, Melissa" userId="bad13797-8c92-4cbd-9df0-e50737c49789" providerId="ADAL" clId="{930DF56B-4ABF-41F7-A4C2-58E9894F85BA}" dt="2021-09-27T17:15:09.328" v="4"/>
            <ac:spMkLst>
              <pc:docMk/>
              <pc:sldMasterMk cId="0" sldId="2147483739"/>
              <pc:sldLayoutMk cId="0" sldId="2147483747"/>
              <ac:spMk id="153" creationId="{00000000-0000-0000-0000-000000000000}"/>
            </ac:spMkLst>
          </pc:spChg>
          <pc:spChg chg="mod">
            <ac:chgData name="Ahlstrand, Melissa" userId="bad13797-8c92-4cbd-9df0-e50737c49789" providerId="ADAL" clId="{930DF56B-4ABF-41F7-A4C2-58E9894F85BA}" dt="2021-09-27T17:15:09.328" v="4"/>
            <ac:spMkLst>
              <pc:docMk/>
              <pc:sldMasterMk cId="0" sldId="2147483739"/>
              <pc:sldLayoutMk cId="0" sldId="2147483747"/>
              <ac:spMk id="155" creationId="{00000000-0000-0000-0000-000000000000}"/>
            </ac:spMkLst>
          </pc:spChg>
          <pc:picChg chg="mod">
            <ac:chgData name="Ahlstrand, Melissa" userId="bad13797-8c92-4cbd-9df0-e50737c49789" providerId="ADAL" clId="{930DF56B-4ABF-41F7-A4C2-58E9894F85BA}" dt="2021-09-27T17:15:09.328" v="4"/>
            <ac:picMkLst>
              <pc:docMk/>
              <pc:sldMasterMk cId="0" sldId="2147483739"/>
              <pc:sldLayoutMk cId="0" sldId="2147483747"/>
              <ac:picMk id="152" creationId="{00000000-0000-0000-0000-000000000000}"/>
            </ac:picMkLst>
          </pc:picChg>
          <pc:picChg chg="mod">
            <ac:chgData name="Ahlstrand, Melissa" userId="bad13797-8c92-4cbd-9df0-e50737c49789" providerId="ADAL" clId="{930DF56B-4ABF-41F7-A4C2-58E9894F85BA}" dt="2021-09-27T17:15:09.328" v="4"/>
            <ac:picMkLst>
              <pc:docMk/>
              <pc:sldMasterMk cId="0" sldId="2147483739"/>
              <pc:sldLayoutMk cId="0" sldId="2147483747"/>
              <ac:picMk id="154" creationId="{00000000-0000-0000-0000-000000000000}"/>
            </ac:picMkLst>
          </pc:picChg>
        </pc:sldLayoutChg>
      </pc:sldMasterChg>
      <pc:sldMasterChg chg="modSp modSldLayout">
        <pc:chgData name="Ahlstrand, Melissa" userId="bad13797-8c92-4cbd-9df0-e50737c49789" providerId="ADAL" clId="{930DF56B-4ABF-41F7-A4C2-58E9894F85BA}" dt="2021-09-27T17:15:09.328" v="4"/>
        <pc:sldMasterMkLst>
          <pc:docMk/>
          <pc:sldMasterMk cId="0" sldId="2147483740"/>
        </pc:sldMasterMkLst>
        <pc:spChg chg="mod">
          <ac:chgData name="Ahlstrand, Melissa" userId="bad13797-8c92-4cbd-9df0-e50737c49789" providerId="ADAL" clId="{930DF56B-4ABF-41F7-A4C2-58E9894F85BA}" dt="2021-09-27T17:15:09.328" v="4"/>
          <ac:spMkLst>
            <pc:docMk/>
            <pc:sldMasterMk cId="0" sldId="2147483740"/>
            <ac:spMk id="172" creationId="{00000000-0000-0000-0000-000000000000}"/>
          </ac:spMkLst>
        </pc:spChg>
        <pc:spChg chg="mod">
          <ac:chgData name="Ahlstrand, Melissa" userId="bad13797-8c92-4cbd-9df0-e50737c49789" providerId="ADAL" clId="{930DF56B-4ABF-41F7-A4C2-58E9894F85BA}" dt="2021-09-27T17:15:09.328" v="4"/>
          <ac:spMkLst>
            <pc:docMk/>
            <pc:sldMasterMk cId="0" sldId="2147483740"/>
            <ac:spMk id="173" creationId="{00000000-0000-0000-0000-000000000000}"/>
          </ac:spMkLst>
        </pc:spChg>
        <pc:spChg chg="mod">
          <ac:chgData name="Ahlstrand, Melissa" userId="bad13797-8c92-4cbd-9df0-e50737c49789" providerId="ADAL" clId="{930DF56B-4ABF-41F7-A4C2-58E9894F85BA}" dt="2021-09-27T17:15:09.328" v="4"/>
          <ac:spMkLst>
            <pc:docMk/>
            <pc:sldMasterMk cId="0" sldId="2147483740"/>
            <ac:spMk id="174" creationId="{00000000-0000-0000-0000-000000000000}"/>
          </ac:spMkLst>
        </pc:spChg>
        <pc:spChg chg="mod">
          <ac:chgData name="Ahlstrand, Melissa" userId="bad13797-8c92-4cbd-9df0-e50737c49789" providerId="ADAL" clId="{930DF56B-4ABF-41F7-A4C2-58E9894F85BA}" dt="2021-09-27T17:15:09.328" v="4"/>
          <ac:spMkLst>
            <pc:docMk/>
            <pc:sldMasterMk cId="0" sldId="2147483740"/>
            <ac:spMk id="175" creationId="{00000000-0000-0000-0000-000000000000}"/>
          </ac:spMkLst>
        </pc:spChg>
        <pc:spChg chg="mod">
          <ac:chgData name="Ahlstrand, Melissa" userId="bad13797-8c92-4cbd-9df0-e50737c49789" providerId="ADAL" clId="{930DF56B-4ABF-41F7-A4C2-58E9894F85BA}" dt="2021-09-27T17:15:09.328" v="4"/>
          <ac:spMkLst>
            <pc:docMk/>
            <pc:sldMasterMk cId="0" sldId="2147483740"/>
            <ac:spMk id="176" creationId="{00000000-0000-0000-0000-000000000000}"/>
          </ac:spMkLst>
        </pc:spChg>
        <pc:sldLayoutChg chg="modSp">
          <pc:chgData name="Ahlstrand, Melissa" userId="bad13797-8c92-4cbd-9df0-e50737c49789" providerId="ADAL" clId="{930DF56B-4ABF-41F7-A4C2-58E9894F85BA}" dt="2021-09-27T17:15:09.328" v="4"/>
          <pc:sldLayoutMkLst>
            <pc:docMk/>
            <pc:sldMasterMk cId="0" sldId="2147483740"/>
            <pc:sldLayoutMk cId="0" sldId="2147483678"/>
          </pc:sldLayoutMkLst>
          <pc:spChg chg="mod">
            <ac:chgData name="Ahlstrand, Melissa" userId="bad13797-8c92-4cbd-9df0-e50737c49789" providerId="ADAL" clId="{930DF56B-4ABF-41F7-A4C2-58E9894F85BA}" dt="2021-09-27T17:15:09.328" v="4"/>
            <ac:spMkLst>
              <pc:docMk/>
              <pc:sldMasterMk cId="0" sldId="2147483740"/>
              <pc:sldLayoutMk cId="0" sldId="2147483678"/>
              <ac:spMk id="178" creationId="{00000000-0000-0000-0000-000000000000}"/>
            </ac:spMkLst>
          </pc:spChg>
        </pc:sldLayoutChg>
        <pc:sldLayoutChg chg="modSp">
          <pc:chgData name="Ahlstrand, Melissa" userId="bad13797-8c92-4cbd-9df0-e50737c49789" providerId="ADAL" clId="{930DF56B-4ABF-41F7-A4C2-58E9894F85BA}" dt="2021-09-27T17:15:09.328" v="4"/>
          <pc:sldLayoutMkLst>
            <pc:docMk/>
            <pc:sldMasterMk cId="0" sldId="2147483740"/>
            <pc:sldLayoutMk cId="0" sldId="2147483679"/>
          </pc:sldLayoutMkLst>
          <pc:spChg chg="mod">
            <ac:chgData name="Ahlstrand, Melissa" userId="bad13797-8c92-4cbd-9df0-e50737c49789" providerId="ADAL" clId="{930DF56B-4ABF-41F7-A4C2-58E9894F85BA}" dt="2021-09-27T17:15:09.328" v="4"/>
            <ac:spMkLst>
              <pc:docMk/>
              <pc:sldMasterMk cId="0" sldId="2147483740"/>
              <pc:sldLayoutMk cId="0" sldId="2147483679"/>
              <ac:spMk id="181" creationId="{00000000-0000-0000-0000-000000000000}"/>
            </ac:spMkLst>
          </pc:spChg>
          <pc:spChg chg="mod">
            <ac:chgData name="Ahlstrand, Melissa" userId="bad13797-8c92-4cbd-9df0-e50737c49789" providerId="ADAL" clId="{930DF56B-4ABF-41F7-A4C2-58E9894F85BA}" dt="2021-09-27T17:15:09.328" v="4"/>
            <ac:spMkLst>
              <pc:docMk/>
              <pc:sldMasterMk cId="0" sldId="2147483740"/>
              <pc:sldLayoutMk cId="0" sldId="2147483679"/>
              <ac:spMk id="182" creationId="{00000000-0000-0000-0000-000000000000}"/>
            </ac:spMkLst>
          </pc:spChg>
          <pc:picChg chg="mod">
            <ac:chgData name="Ahlstrand, Melissa" userId="bad13797-8c92-4cbd-9df0-e50737c49789" providerId="ADAL" clId="{930DF56B-4ABF-41F7-A4C2-58E9894F85BA}" dt="2021-09-27T17:15:09.328" v="4"/>
            <ac:picMkLst>
              <pc:docMk/>
              <pc:sldMasterMk cId="0" sldId="2147483740"/>
              <pc:sldLayoutMk cId="0" sldId="2147483679"/>
              <ac:picMk id="180" creationId="{00000000-0000-0000-0000-000000000000}"/>
            </ac:picMkLst>
          </pc:picChg>
          <pc:picChg chg="mod">
            <ac:chgData name="Ahlstrand, Melissa" userId="bad13797-8c92-4cbd-9df0-e50737c49789" providerId="ADAL" clId="{930DF56B-4ABF-41F7-A4C2-58E9894F85BA}" dt="2021-09-27T17:15:09.328" v="4"/>
            <ac:picMkLst>
              <pc:docMk/>
              <pc:sldMasterMk cId="0" sldId="2147483740"/>
              <pc:sldLayoutMk cId="0" sldId="2147483679"/>
              <ac:picMk id="183" creationId="{00000000-0000-0000-0000-000000000000}"/>
            </ac:picMkLst>
          </pc:picChg>
        </pc:sldLayoutChg>
        <pc:sldLayoutChg chg="modSp">
          <pc:chgData name="Ahlstrand, Melissa" userId="bad13797-8c92-4cbd-9df0-e50737c49789" providerId="ADAL" clId="{930DF56B-4ABF-41F7-A4C2-58E9894F85BA}" dt="2021-09-27T17:15:09.328" v="4"/>
          <pc:sldLayoutMkLst>
            <pc:docMk/>
            <pc:sldMasterMk cId="0" sldId="2147483740"/>
            <pc:sldLayoutMk cId="0" sldId="2147483680"/>
          </pc:sldLayoutMkLst>
          <pc:spChg chg="mod">
            <ac:chgData name="Ahlstrand, Melissa" userId="bad13797-8c92-4cbd-9df0-e50737c49789" providerId="ADAL" clId="{930DF56B-4ABF-41F7-A4C2-58E9894F85BA}" dt="2021-09-27T17:15:09.328" v="4"/>
            <ac:spMkLst>
              <pc:docMk/>
              <pc:sldMasterMk cId="0" sldId="2147483740"/>
              <pc:sldLayoutMk cId="0" sldId="2147483680"/>
              <ac:spMk id="186" creationId="{00000000-0000-0000-0000-000000000000}"/>
            </ac:spMkLst>
          </pc:spChg>
          <pc:spChg chg="mod">
            <ac:chgData name="Ahlstrand, Melissa" userId="bad13797-8c92-4cbd-9df0-e50737c49789" providerId="ADAL" clId="{930DF56B-4ABF-41F7-A4C2-58E9894F85BA}" dt="2021-09-27T17:15:09.328" v="4"/>
            <ac:spMkLst>
              <pc:docMk/>
              <pc:sldMasterMk cId="0" sldId="2147483740"/>
              <pc:sldLayoutMk cId="0" sldId="2147483680"/>
              <ac:spMk id="187" creationId="{00000000-0000-0000-0000-000000000000}"/>
            </ac:spMkLst>
          </pc:spChg>
          <pc:spChg chg="mod">
            <ac:chgData name="Ahlstrand, Melissa" userId="bad13797-8c92-4cbd-9df0-e50737c49789" providerId="ADAL" clId="{930DF56B-4ABF-41F7-A4C2-58E9894F85BA}" dt="2021-09-27T17:15:09.328" v="4"/>
            <ac:spMkLst>
              <pc:docMk/>
              <pc:sldMasterMk cId="0" sldId="2147483740"/>
              <pc:sldLayoutMk cId="0" sldId="2147483680"/>
              <ac:spMk id="188" creationId="{00000000-0000-0000-0000-000000000000}"/>
            </ac:spMkLst>
          </pc:spChg>
          <pc:picChg chg="mod">
            <ac:chgData name="Ahlstrand, Melissa" userId="bad13797-8c92-4cbd-9df0-e50737c49789" providerId="ADAL" clId="{930DF56B-4ABF-41F7-A4C2-58E9894F85BA}" dt="2021-09-27T17:15:09.328" v="4"/>
            <ac:picMkLst>
              <pc:docMk/>
              <pc:sldMasterMk cId="0" sldId="2147483740"/>
              <pc:sldLayoutMk cId="0" sldId="2147483680"/>
              <ac:picMk id="185" creationId="{00000000-0000-0000-0000-000000000000}"/>
            </ac:picMkLst>
          </pc:picChg>
          <pc:picChg chg="mod">
            <ac:chgData name="Ahlstrand, Melissa" userId="bad13797-8c92-4cbd-9df0-e50737c49789" providerId="ADAL" clId="{930DF56B-4ABF-41F7-A4C2-58E9894F85BA}" dt="2021-09-27T17:15:09.328" v="4"/>
            <ac:picMkLst>
              <pc:docMk/>
              <pc:sldMasterMk cId="0" sldId="2147483740"/>
              <pc:sldLayoutMk cId="0" sldId="2147483680"/>
              <ac:picMk id="189" creationId="{00000000-0000-0000-0000-000000000000}"/>
            </ac:picMkLst>
          </pc:picChg>
        </pc:sldLayoutChg>
        <pc:sldLayoutChg chg="modSp">
          <pc:chgData name="Ahlstrand, Melissa" userId="bad13797-8c92-4cbd-9df0-e50737c49789" providerId="ADAL" clId="{930DF56B-4ABF-41F7-A4C2-58E9894F85BA}" dt="2021-09-27T17:15:09.328" v="4"/>
          <pc:sldLayoutMkLst>
            <pc:docMk/>
            <pc:sldMasterMk cId="0" sldId="2147483740"/>
            <pc:sldLayoutMk cId="0" sldId="2147483681"/>
          </pc:sldLayoutMkLst>
          <pc:spChg chg="mod">
            <ac:chgData name="Ahlstrand, Melissa" userId="bad13797-8c92-4cbd-9df0-e50737c49789" providerId="ADAL" clId="{930DF56B-4ABF-41F7-A4C2-58E9894F85BA}" dt="2021-09-27T17:15:09.328" v="4"/>
            <ac:spMkLst>
              <pc:docMk/>
              <pc:sldMasterMk cId="0" sldId="2147483740"/>
              <pc:sldLayoutMk cId="0" sldId="2147483681"/>
              <ac:spMk id="192" creationId="{00000000-0000-0000-0000-000000000000}"/>
            </ac:spMkLst>
          </pc:spChg>
          <pc:spChg chg="mod">
            <ac:chgData name="Ahlstrand, Melissa" userId="bad13797-8c92-4cbd-9df0-e50737c49789" providerId="ADAL" clId="{930DF56B-4ABF-41F7-A4C2-58E9894F85BA}" dt="2021-09-27T17:15:09.328" v="4"/>
            <ac:spMkLst>
              <pc:docMk/>
              <pc:sldMasterMk cId="0" sldId="2147483740"/>
              <pc:sldLayoutMk cId="0" sldId="2147483681"/>
              <ac:spMk id="193" creationId="{00000000-0000-0000-0000-000000000000}"/>
            </ac:spMkLst>
          </pc:spChg>
          <pc:picChg chg="mod">
            <ac:chgData name="Ahlstrand, Melissa" userId="bad13797-8c92-4cbd-9df0-e50737c49789" providerId="ADAL" clId="{930DF56B-4ABF-41F7-A4C2-58E9894F85BA}" dt="2021-09-27T17:15:09.328" v="4"/>
            <ac:picMkLst>
              <pc:docMk/>
              <pc:sldMasterMk cId="0" sldId="2147483740"/>
              <pc:sldLayoutMk cId="0" sldId="2147483681"/>
              <ac:picMk id="191" creationId="{00000000-0000-0000-0000-000000000000}"/>
            </ac:picMkLst>
          </pc:picChg>
          <pc:picChg chg="mod">
            <ac:chgData name="Ahlstrand, Melissa" userId="bad13797-8c92-4cbd-9df0-e50737c49789" providerId="ADAL" clId="{930DF56B-4ABF-41F7-A4C2-58E9894F85BA}" dt="2021-09-27T17:15:09.328" v="4"/>
            <ac:picMkLst>
              <pc:docMk/>
              <pc:sldMasterMk cId="0" sldId="2147483740"/>
              <pc:sldLayoutMk cId="0" sldId="2147483681"/>
              <ac:picMk id="194" creationId="{00000000-0000-0000-0000-000000000000}"/>
            </ac:picMkLst>
          </pc:picChg>
        </pc:sldLayoutChg>
        <pc:sldLayoutChg chg="modSp">
          <pc:chgData name="Ahlstrand, Melissa" userId="bad13797-8c92-4cbd-9df0-e50737c49789" providerId="ADAL" clId="{930DF56B-4ABF-41F7-A4C2-58E9894F85BA}" dt="2021-09-27T17:15:09.328" v="4"/>
          <pc:sldLayoutMkLst>
            <pc:docMk/>
            <pc:sldMasterMk cId="0" sldId="2147483740"/>
            <pc:sldLayoutMk cId="0" sldId="2147483682"/>
          </pc:sldLayoutMkLst>
          <pc:spChg chg="mod">
            <ac:chgData name="Ahlstrand, Melissa" userId="bad13797-8c92-4cbd-9df0-e50737c49789" providerId="ADAL" clId="{930DF56B-4ABF-41F7-A4C2-58E9894F85BA}" dt="2021-09-27T17:15:09.328" v="4"/>
            <ac:spMkLst>
              <pc:docMk/>
              <pc:sldMasterMk cId="0" sldId="2147483740"/>
              <pc:sldLayoutMk cId="0" sldId="2147483682"/>
              <ac:spMk id="197" creationId="{00000000-0000-0000-0000-000000000000}"/>
            </ac:spMkLst>
          </pc:spChg>
          <pc:spChg chg="mod">
            <ac:chgData name="Ahlstrand, Melissa" userId="bad13797-8c92-4cbd-9df0-e50737c49789" providerId="ADAL" clId="{930DF56B-4ABF-41F7-A4C2-58E9894F85BA}" dt="2021-09-27T17:15:09.328" v="4"/>
            <ac:spMkLst>
              <pc:docMk/>
              <pc:sldMasterMk cId="0" sldId="2147483740"/>
              <pc:sldLayoutMk cId="0" sldId="2147483682"/>
              <ac:spMk id="198" creationId="{00000000-0000-0000-0000-000000000000}"/>
            </ac:spMkLst>
          </pc:spChg>
          <pc:spChg chg="mod">
            <ac:chgData name="Ahlstrand, Melissa" userId="bad13797-8c92-4cbd-9df0-e50737c49789" providerId="ADAL" clId="{930DF56B-4ABF-41F7-A4C2-58E9894F85BA}" dt="2021-09-27T17:15:09.328" v="4"/>
            <ac:spMkLst>
              <pc:docMk/>
              <pc:sldMasterMk cId="0" sldId="2147483740"/>
              <pc:sldLayoutMk cId="0" sldId="2147483682"/>
              <ac:spMk id="199" creationId="{00000000-0000-0000-0000-000000000000}"/>
            </ac:spMkLst>
          </pc:spChg>
          <pc:picChg chg="mod">
            <ac:chgData name="Ahlstrand, Melissa" userId="bad13797-8c92-4cbd-9df0-e50737c49789" providerId="ADAL" clId="{930DF56B-4ABF-41F7-A4C2-58E9894F85BA}" dt="2021-09-27T17:15:09.328" v="4"/>
            <ac:picMkLst>
              <pc:docMk/>
              <pc:sldMasterMk cId="0" sldId="2147483740"/>
              <pc:sldLayoutMk cId="0" sldId="2147483682"/>
              <ac:picMk id="196" creationId="{00000000-0000-0000-0000-000000000000}"/>
            </ac:picMkLst>
          </pc:picChg>
          <pc:picChg chg="mod">
            <ac:chgData name="Ahlstrand, Melissa" userId="bad13797-8c92-4cbd-9df0-e50737c49789" providerId="ADAL" clId="{930DF56B-4ABF-41F7-A4C2-58E9894F85BA}" dt="2021-09-27T17:15:09.328" v="4"/>
            <ac:picMkLst>
              <pc:docMk/>
              <pc:sldMasterMk cId="0" sldId="2147483740"/>
              <pc:sldLayoutMk cId="0" sldId="2147483682"/>
              <ac:picMk id="200" creationId="{00000000-0000-0000-0000-000000000000}"/>
            </ac:picMkLst>
          </pc:picChg>
        </pc:sldLayoutChg>
        <pc:sldLayoutChg chg="modSp">
          <pc:chgData name="Ahlstrand, Melissa" userId="bad13797-8c92-4cbd-9df0-e50737c49789" providerId="ADAL" clId="{930DF56B-4ABF-41F7-A4C2-58E9894F85BA}" dt="2021-09-27T17:15:09.328" v="4"/>
          <pc:sldLayoutMkLst>
            <pc:docMk/>
            <pc:sldMasterMk cId="0" sldId="2147483740"/>
            <pc:sldLayoutMk cId="0" sldId="2147483683"/>
          </pc:sldLayoutMkLst>
          <pc:spChg chg="mod">
            <ac:chgData name="Ahlstrand, Melissa" userId="bad13797-8c92-4cbd-9df0-e50737c49789" providerId="ADAL" clId="{930DF56B-4ABF-41F7-A4C2-58E9894F85BA}" dt="2021-09-27T17:15:09.328" v="4"/>
            <ac:spMkLst>
              <pc:docMk/>
              <pc:sldMasterMk cId="0" sldId="2147483740"/>
              <pc:sldLayoutMk cId="0" sldId="2147483683"/>
              <ac:spMk id="203" creationId="{00000000-0000-0000-0000-000000000000}"/>
            </ac:spMkLst>
          </pc:spChg>
          <pc:spChg chg="mod">
            <ac:chgData name="Ahlstrand, Melissa" userId="bad13797-8c92-4cbd-9df0-e50737c49789" providerId="ADAL" clId="{930DF56B-4ABF-41F7-A4C2-58E9894F85BA}" dt="2021-09-27T17:15:09.328" v="4"/>
            <ac:spMkLst>
              <pc:docMk/>
              <pc:sldMasterMk cId="0" sldId="2147483740"/>
              <pc:sldLayoutMk cId="0" sldId="2147483683"/>
              <ac:spMk id="204" creationId="{00000000-0000-0000-0000-000000000000}"/>
            </ac:spMkLst>
          </pc:spChg>
          <pc:picChg chg="mod">
            <ac:chgData name="Ahlstrand, Melissa" userId="bad13797-8c92-4cbd-9df0-e50737c49789" providerId="ADAL" clId="{930DF56B-4ABF-41F7-A4C2-58E9894F85BA}" dt="2021-09-27T17:15:09.328" v="4"/>
            <ac:picMkLst>
              <pc:docMk/>
              <pc:sldMasterMk cId="0" sldId="2147483740"/>
              <pc:sldLayoutMk cId="0" sldId="2147483683"/>
              <ac:picMk id="202" creationId="{00000000-0000-0000-0000-000000000000}"/>
            </ac:picMkLst>
          </pc:picChg>
          <pc:picChg chg="mod">
            <ac:chgData name="Ahlstrand, Melissa" userId="bad13797-8c92-4cbd-9df0-e50737c49789" providerId="ADAL" clId="{930DF56B-4ABF-41F7-A4C2-58E9894F85BA}" dt="2021-09-27T17:15:09.328" v="4"/>
            <ac:picMkLst>
              <pc:docMk/>
              <pc:sldMasterMk cId="0" sldId="2147483740"/>
              <pc:sldLayoutMk cId="0" sldId="2147483683"/>
              <ac:picMk id="205" creationId="{00000000-0000-0000-0000-000000000000}"/>
            </ac:picMkLst>
          </pc:picChg>
        </pc:sldLayoutChg>
        <pc:sldLayoutChg chg="modSp">
          <pc:chgData name="Ahlstrand, Melissa" userId="bad13797-8c92-4cbd-9df0-e50737c49789" providerId="ADAL" clId="{930DF56B-4ABF-41F7-A4C2-58E9894F85BA}" dt="2021-09-27T17:15:09.328" v="4"/>
          <pc:sldLayoutMkLst>
            <pc:docMk/>
            <pc:sldMasterMk cId="0" sldId="2147483740"/>
            <pc:sldLayoutMk cId="0" sldId="2147483684"/>
          </pc:sldLayoutMkLst>
          <pc:spChg chg="mod">
            <ac:chgData name="Ahlstrand, Melissa" userId="bad13797-8c92-4cbd-9df0-e50737c49789" providerId="ADAL" clId="{930DF56B-4ABF-41F7-A4C2-58E9894F85BA}" dt="2021-09-27T17:15:09.328" v="4"/>
            <ac:spMkLst>
              <pc:docMk/>
              <pc:sldMasterMk cId="0" sldId="2147483740"/>
              <pc:sldLayoutMk cId="0" sldId="2147483684"/>
              <ac:spMk id="208" creationId="{00000000-0000-0000-0000-000000000000}"/>
            </ac:spMkLst>
          </pc:spChg>
          <pc:spChg chg="mod">
            <ac:chgData name="Ahlstrand, Melissa" userId="bad13797-8c92-4cbd-9df0-e50737c49789" providerId="ADAL" clId="{930DF56B-4ABF-41F7-A4C2-58E9894F85BA}" dt="2021-09-27T17:15:09.328" v="4"/>
            <ac:spMkLst>
              <pc:docMk/>
              <pc:sldMasterMk cId="0" sldId="2147483740"/>
              <pc:sldLayoutMk cId="0" sldId="2147483684"/>
              <ac:spMk id="209" creationId="{00000000-0000-0000-0000-000000000000}"/>
            </ac:spMkLst>
          </pc:spChg>
          <pc:spChg chg="mod">
            <ac:chgData name="Ahlstrand, Melissa" userId="bad13797-8c92-4cbd-9df0-e50737c49789" providerId="ADAL" clId="{930DF56B-4ABF-41F7-A4C2-58E9894F85BA}" dt="2021-09-27T17:15:09.328" v="4"/>
            <ac:spMkLst>
              <pc:docMk/>
              <pc:sldMasterMk cId="0" sldId="2147483740"/>
              <pc:sldLayoutMk cId="0" sldId="2147483684"/>
              <ac:spMk id="210" creationId="{00000000-0000-0000-0000-000000000000}"/>
            </ac:spMkLst>
          </pc:spChg>
          <pc:picChg chg="mod">
            <ac:chgData name="Ahlstrand, Melissa" userId="bad13797-8c92-4cbd-9df0-e50737c49789" providerId="ADAL" clId="{930DF56B-4ABF-41F7-A4C2-58E9894F85BA}" dt="2021-09-27T17:15:09.328" v="4"/>
            <ac:picMkLst>
              <pc:docMk/>
              <pc:sldMasterMk cId="0" sldId="2147483740"/>
              <pc:sldLayoutMk cId="0" sldId="2147483684"/>
              <ac:picMk id="207" creationId="{00000000-0000-0000-0000-000000000000}"/>
            </ac:picMkLst>
          </pc:picChg>
          <pc:picChg chg="mod">
            <ac:chgData name="Ahlstrand, Melissa" userId="bad13797-8c92-4cbd-9df0-e50737c49789" providerId="ADAL" clId="{930DF56B-4ABF-41F7-A4C2-58E9894F85BA}" dt="2021-09-27T17:15:09.328" v="4"/>
            <ac:picMkLst>
              <pc:docMk/>
              <pc:sldMasterMk cId="0" sldId="2147483740"/>
              <pc:sldLayoutMk cId="0" sldId="2147483684"/>
              <ac:picMk id="211" creationId="{00000000-0000-0000-0000-000000000000}"/>
            </ac:picMkLst>
          </pc:picChg>
        </pc:sldLayoutChg>
        <pc:sldLayoutChg chg="modSp">
          <pc:chgData name="Ahlstrand, Melissa" userId="bad13797-8c92-4cbd-9df0-e50737c49789" providerId="ADAL" clId="{930DF56B-4ABF-41F7-A4C2-58E9894F85BA}" dt="2021-09-27T17:15:09.328" v="4"/>
          <pc:sldLayoutMkLst>
            <pc:docMk/>
            <pc:sldMasterMk cId="0" sldId="2147483740"/>
            <pc:sldLayoutMk cId="0" sldId="2147483685"/>
          </pc:sldLayoutMkLst>
          <pc:spChg chg="mod">
            <ac:chgData name="Ahlstrand, Melissa" userId="bad13797-8c92-4cbd-9df0-e50737c49789" providerId="ADAL" clId="{930DF56B-4ABF-41F7-A4C2-58E9894F85BA}" dt="2021-09-27T17:15:09.328" v="4"/>
            <ac:spMkLst>
              <pc:docMk/>
              <pc:sldMasterMk cId="0" sldId="2147483740"/>
              <pc:sldLayoutMk cId="0" sldId="2147483685"/>
              <ac:spMk id="214" creationId="{00000000-0000-0000-0000-000000000000}"/>
            </ac:spMkLst>
          </pc:spChg>
          <pc:spChg chg="mod">
            <ac:chgData name="Ahlstrand, Melissa" userId="bad13797-8c92-4cbd-9df0-e50737c49789" providerId="ADAL" clId="{930DF56B-4ABF-41F7-A4C2-58E9894F85BA}" dt="2021-09-27T17:15:09.328" v="4"/>
            <ac:spMkLst>
              <pc:docMk/>
              <pc:sldMasterMk cId="0" sldId="2147483740"/>
              <pc:sldLayoutMk cId="0" sldId="2147483685"/>
              <ac:spMk id="215" creationId="{00000000-0000-0000-0000-000000000000}"/>
            </ac:spMkLst>
          </pc:spChg>
          <pc:picChg chg="mod">
            <ac:chgData name="Ahlstrand, Melissa" userId="bad13797-8c92-4cbd-9df0-e50737c49789" providerId="ADAL" clId="{930DF56B-4ABF-41F7-A4C2-58E9894F85BA}" dt="2021-09-27T17:15:09.328" v="4"/>
            <ac:picMkLst>
              <pc:docMk/>
              <pc:sldMasterMk cId="0" sldId="2147483740"/>
              <pc:sldLayoutMk cId="0" sldId="2147483685"/>
              <ac:picMk id="213" creationId="{00000000-0000-0000-0000-000000000000}"/>
            </ac:picMkLst>
          </pc:picChg>
          <pc:picChg chg="mod">
            <ac:chgData name="Ahlstrand, Melissa" userId="bad13797-8c92-4cbd-9df0-e50737c49789" providerId="ADAL" clId="{930DF56B-4ABF-41F7-A4C2-58E9894F85BA}" dt="2021-09-27T17:15:09.328" v="4"/>
            <ac:picMkLst>
              <pc:docMk/>
              <pc:sldMasterMk cId="0" sldId="2147483740"/>
              <pc:sldLayoutMk cId="0" sldId="2147483685"/>
              <ac:picMk id="216" creationId="{00000000-0000-0000-0000-000000000000}"/>
            </ac:picMkLst>
          </pc:picChg>
        </pc:sldLayoutChg>
        <pc:sldLayoutChg chg="modSp">
          <pc:chgData name="Ahlstrand, Melissa" userId="bad13797-8c92-4cbd-9df0-e50737c49789" providerId="ADAL" clId="{930DF56B-4ABF-41F7-A4C2-58E9894F85BA}" dt="2021-09-27T17:15:09.328" v="4"/>
          <pc:sldLayoutMkLst>
            <pc:docMk/>
            <pc:sldMasterMk cId="0" sldId="2147483740"/>
            <pc:sldLayoutMk cId="0" sldId="2147483687"/>
          </pc:sldLayoutMkLst>
          <pc:spChg chg="mod">
            <ac:chgData name="Ahlstrand, Melissa" userId="bad13797-8c92-4cbd-9df0-e50737c49789" providerId="ADAL" clId="{930DF56B-4ABF-41F7-A4C2-58E9894F85BA}" dt="2021-09-27T17:15:09.328" v="4"/>
            <ac:spMkLst>
              <pc:docMk/>
              <pc:sldMasterMk cId="0" sldId="2147483740"/>
              <pc:sldLayoutMk cId="0" sldId="2147483687"/>
              <ac:spMk id="225" creationId="{00000000-0000-0000-0000-000000000000}"/>
            </ac:spMkLst>
          </pc:spChg>
          <pc:spChg chg="mod">
            <ac:chgData name="Ahlstrand, Melissa" userId="bad13797-8c92-4cbd-9df0-e50737c49789" providerId="ADAL" clId="{930DF56B-4ABF-41F7-A4C2-58E9894F85BA}" dt="2021-09-27T17:15:09.328" v="4"/>
            <ac:spMkLst>
              <pc:docMk/>
              <pc:sldMasterMk cId="0" sldId="2147483740"/>
              <pc:sldLayoutMk cId="0" sldId="2147483687"/>
              <ac:spMk id="226" creationId="{00000000-0000-0000-0000-000000000000}"/>
            </ac:spMkLst>
          </pc:spChg>
          <pc:picChg chg="mod">
            <ac:chgData name="Ahlstrand, Melissa" userId="bad13797-8c92-4cbd-9df0-e50737c49789" providerId="ADAL" clId="{930DF56B-4ABF-41F7-A4C2-58E9894F85BA}" dt="2021-09-27T17:15:09.328" v="4"/>
            <ac:picMkLst>
              <pc:docMk/>
              <pc:sldMasterMk cId="0" sldId="2147483740"/>
              <pc:sldLayoutMk cId="0" sldId="2147483687"/>
              <ac:picMk id="224" creationId="{00000000-0000-0000-0000-000000000000}"/>
            </ac:picMkLst>
          </pc:picChg>
          <pc:picChg chg="mod">
            <ac:chgData name="Ahlstrand, Melissa" userId="bad13797-8c92-4cbd-9df0-e50737c49789" providerId="ADAL" clId="{930DF56B-4ABF-41F7-A4C2-58E9894F85BA}" dt="2021-09-27T17:15:09.328" v="4"/>
            <ac:picMkLst>
              <pc:docMk/>
              <pc:sldMasterMk cId="0" sldId="2147483740"/>
              <pc:sldLayoutMk cId="0" sldId="2147483687"/>
              <ac:picMk id="227" creationId="{00000000-0000-0000-0000-000000000000}"/>
            </ac:picMkLst>
          </pc:picChg>
        </pc:sldLayoutChg>
        <pc:sldLayoutChg chg="modSp">
          <pc:chgData name="Ahlstrand, Melissa" userId="bad13797-8c92-4cbd-9df0-e50737c49789" providerId="ADAL" clId="{930DF56B-4ABF-41F7-A4C2-58E9894F85BA}" dt="2021-09-27T17:15:09.328" v="4"/>
          <pc:sldLayoutMkLst>
            <pc:docMk/>
            <pc:sldMasterMk cId="0" sldId="2147483740"/>
            <pc:sldLayoutMk cId="0" sldId="2147483688"/>
          </pc:sldLayoutMkLst>
          <pc:spChg chg="mod">
            <ac:chgData name="Ahlstrand, Melissa" userId="bad13797-8c92-4cbd-9df0-e50737c49789" providerId="ADAL" clId="{930DF56B-4ABF-41F7-A4C2-58E9894F85BA}" dt="2021-09-27T17:15:09.328" v="4"/>
            <ac:spMkLst>
              <pc:docMk/>
              <pc:sldMasterMk cId="0" sldId="2147483740"/>
              <pc:sldLayoutMk cId="0" sldId="2147483688"/>
              <ac:spMk id="230" creationId="{00000000-0000-0000-0000-000000000000}"/>
            </ac:spMkLst>
          </pc:spChg>
          <pc:spChg chg="mod">
            <ac:chgData name="Ahlstrand, Melissa" userId="bad13797-8c92-4cbd-9df0-e50737c49789" providerId="ADAL" clId="{930DF56B-4ABF-41F7-A4C2-58E9894F85BA}" dt="2021-09-27T17:15:09.328" v="4"/>
            <ac:spMkLst>
              <pc:docMk/>
              <pc:sldMasterMk cId="0" sldId="2147483740"/>
              <pc:sldLayoutMk cId="0" sldId="2147483688"/>
              <ac:spMk id="231" creationId="{00000000-0000-0000-0000-000000000000}"/>
            </ac:spMkLst>
          </pc:spChg>
          <pc:spChg chg="mod">
            <ac:chgData name="Ahlstrand, Melissa" userId="bad13797-8c92-4cbd-9df0-e50737c49789" providerId="ADAL" clId="{930DF56B-4ABF-41F7-A4C2-58E9894F85BA}" dt="2021-09-27T17:15:09.328" v="4"/>
            <ac:spMkLst>
              <pc:docMk/>
              <pc:sldMasterMk cId="0" sldId="2147483740"/>
              <pc:sldLayoutMk cId="0" sldId="2147483688"/>
              <ac:spMk id="232" creationId="{00000000-0000-0000-0000-000000000000}"/>
            </ac:spMkLst>
          </pc:spChg>
          <pc:picChg chg="mod">
            <ac:chgData name="Ahlstrand, Melissa" userId="bad13797-8c92-4cbd-9df0-e50737c49789" providerId="ADAL" clId="{930DF56B-4ABF-41F7-A4C2-58E9894F85BA}" dt="2021-09-27T17:15:09.328" v="4"/>
            <ac:picMkLst>
              <pc:docMk/>
              <pc:sldMasterMk cId="0" sldId="2147483740"/>
              <pc:sldLayoutMk cId="0" sldId="2147483688"/>
              <ac:picMk id="229" creationId="{00000000-0000-0000-0000-000000000000}"/>
            </ac:picMkLst>
          </pc:picChg>
          <pc:picChg chg="mod">
            <ac:chgData name="Ahlstrand, Melissa" userId="bad13797-8c92-4cbd-9df0-e50737c49789" providerId="ADAL" clId="{930DF56B-4ABF-41F7-A4C2-58E9894F85BA}" dt="2021-09-27T17:15:09.328" v="4"/>
            <ac:picMkLst>
              <pc:docMk/>
              <pc:sldMasterMk cId="0" sldId="2147483740"/>
              <pc:sldLayoutMk cId="0" sldId="2147483688"/>
              <ac:picMk id="233" creationId="{00000000-0000-0000-0000-000000000000}"/>
            </ac:picMkLst>
          </pc:picChg>
        </pc:sldLayoutChg>
        <pc:sldLayoutChg chg="modSp">
          <pc:chgData name="Ahlstrand, Melissa" userId="bad13797-8c92-4cbd-9df0-e50737c49789" providerId="ADAL" clId="{930DF56B-4ABF-41F7-A4C2-58E9894F85BA}" dt="2021-09-27T17:15:09.328" v="4"/>
          <pc:sldLayoutMkLst>
            <pc:docMk/>
            <pc:sldMasterMk cId="0" sldId="2147483740"/>
            <pc:sldLayoutMk cId="0" sldId="2147483689"/>
          </pc:sldLayoutMkLst>
          <pc:spChg chg="mod">
            <ac:chgData name="Ahlstrand, Melissa" userId="bad13797-8c92-4cbd-9df0-e50737c49789" providerId="ADAL" clId="{930DF56B-4ABF-41F7-A4C2-58E9894F85BA}" dt="2021-09-27T17:15:09.328" v="4"/>
            <ac:spMkLst>
              <pc:docMk/>
              <pc:sldMasterMk cId="0" sldId="2147483740"/>
              <pc:sldLayoutMk cId="0" sldId="2147483689"/>
              <ac:spMk id="236" creationId="{00000000-0000-0000-0000-000000000000}"/>
            </ac:spMkLst>
          </pc:spChg>
          <pc:spChg chg="mod">
            <ac:chgData name="Ahlstrand, Melissa" userId="bad13797-8c92-4cbd-9df0-e50737c49789" providerId="ADAL" clId="{930DF56B-4ABF-41F7-A4C2-58E9894F85BA}" dt="2021-09-27T17:15:09.328" v="4"/>
            <ac:spMkLst>
              <pc:docMk/>
              <pc:sldMasterMk cId="0" sldId="2147483740"/>
              <pc:sldLayoutMk cId="0" sldId="2147483689"/>
              <ac:spMk id="237" creationId="{00000000-0000-0000-0000-000000000000}"/>
            </ac:spMkLst>
          </pc:spChg>
          <pc:picChg chg="mod">
            <ac:chgData name="Ahlstrand, Melissa" userId="bad13797-8c92-4cbd-9df0-e50737c49789" providerId="ADAL" clId="{930DF56B-4ABF-41F7-A4C2-58E9894F85BA}" dt="2021-09-27T17:15:09.328" v="4"/>
            <ac:picMkLst>
              <pc:docMk/>
              <pc:sldMasterMk cId="0" sldId="2147483740"/>
              <pc:sldLayoutMk cId="0" sldId="2147483689"/>
              <ac:picMk id="235" creationId="{00000000-0000-0000-0000-000000000000}"/>
            </ac:picMkLst>
          </pc:picChg>
          <pc:picChg chg="mod">
            <ac:chgData name="Ahlstrand, Melissa" userId="bad13797-8c92-4cbd-9df0-e50737c49789" providerId="ADAL" clId="{930DF56B-4ABF-41F7-A4C2-58E9894F85BA}" dt="2021-09-27T17:15:09.328" v="4"/>
            <ac:picMkLst>
              <pc:docMk/>
              <pc:sldMasterMk cId="0" sldId="2147483740"/>
              <pc:sldLayoutMk cId="0" sldId="2147483689"/>
              <ac:picMk id="238" creationId="{00000000-0000-0000-0000-000000000000}"/>
            </ac:picMkLst>
          </pc:picChg>
        </pc:sldLayoutChg>
        <pc:sldLayoutChg chg="modSp">
          <pc:chgData name="Ahlstrand, Melissa" userId="bad13797-8c92-4cbd-9df0-e50737c49789" providerId="ADAL" clId="{930DF56B-4ABF-41F7-A4C2-58E9894F85BA}" dt="2021-09-27T17:15:09.328" v="4"/>
          <pc:sldLayoutMkLst>
            <pc:docMk/>
            <pc:sldMasterMk cId="0" sldId="2147483740"/>
            <pc:sldLayoutMk cId="0" sldId="2147483690"/>
          </pc:sldLayoutMkLst>
          <pc:spChg chg="mod">
            <ac:chgData name="Ahlstrand, Melissa" userId="bad13797-8c92-4cbd-9df0-e50737c49789" providerId="ADAL" clId="{930DF56B-4ABF-41F7-A4C2-58E9894F85BA}" dt="2021-09-27T17:15:09.328" v="4"/>
            <ac:spMkLst>
              <pc:docMk/>
              <pc:sldMasterMk cId="0" sldId="2147483740"/>
              <pc:sldLayoutMk cId="0" sldId="2147483690"/>
              <ac:spMk id="241" creationId="{00000000-0000-0000-0000-000000000000}"/>
            </ac:spMkLst>
          </pc:spChg>
          <pc:spChg chg="mod">
            <ac:chgData name="Ahlstrand, Melissa" userId="bad13797-8c92-4cbd-9df0-e50737c49789" providerId="ADAL" clId="{930DF56B-4ABF-41F7-A4C2-58E9894F85BA}" dt="2021-09-27T17:15:09.328" v="4"/>
            <ac:spMkLst>
              <pc:docMk/>
              <pc:sldMasterMk cId="0" sldId="2147483740"/>
              <pc:sldLayoutMk cId="0" sldId="2147483690"/>
              <ac:spMk id="242" creationId="{00000000-0000-0000-0000-000000000000}"/>
            </ac:spMkLst>
          </pc:spChg>
          <pc:spChg chg="mod">
            <ac:chgData name="Ahlstrand, Melissa" userId="bad13797-8c92-4cbd-9df0-e50737c49789" providerId="ADAL" clId="{930DF56B-4ABF-41F7-A4C2-58E9894F85BA}" dt="2021-09-27T17:15:09.328" v="4"/>
            <ac:spMkLst>
              <pc:docMk/>
              <pc:sldMasterMk cId="0" sldId="2147483740"/>
              <pc:sldLayoutMk cId="0" sldId="2147483690"/>
              <ac:spMk id="243" creationId="{00000000-0000-0000-0000-000000000000}"/>
            </ac:spMkLst>
          </pc:spChg>
          <pc:picChg chg="mod">
            <ac:chgData name="Ahlstrand, Melissa" userId="bad13797-8c92-4cbd-9df0-e50737c49789" providerId="ADAL" clId="{930DF56B-4ABF-41F7-A4C2-58E9894F85BA}" dt="2021-09-27T17:15:09.328" v="4"/>
            <ac:picMkLst>
              <pc:docMk/>
              <pc:sldMasterMk cId="0" sldId="2147483740"/>
              <pc:sldLayoutMk cId="0" sldId="2147483690"/>
              <ac:picMk id="240" creationId="{00000000-0000-0000-0000-000000000000}"/>
            </ac:picMkLst>
          </pc:picChg>
          <pc:picChg chg="mod">
            <ac:chgData name="Ahlstrand, Melissa" userId="bad13797-8c92-4cbd-9df0-e50737c49789" providerId="ADAL" clId="{930DF56B-4ABF-41F7-A4C2-58E9894F85BA}" dt="2021-09-27T17:15:09.328" v="4"/>
            <ac:picMkLst>
              <pc:docMk/>
              <pc:sldMasterMk cId="0" sldId="2147483740"/>
              <pc:sldLayoutMk cId="0" sldId="2147483690"/>
              <ac:picMk id="244" creationId="{00000000-0000-0000-0000-000000000000}"/>
            </ac:picMkLst>
          </pc:picChg>
        </pc:sldLayoutChg>
        <pc:sldLayoutChg chg="modSp">
          <pc:chgData name="Ahlstrand, Melissa" userId="bad13797-8c92-4cbd-9df0-e50737c49789" providerId="ADAL" clId="{930DF56B-4ABF-41F7-A4C2-58E9894F85BA}" dt="2021-09-27T17:15:09.328" v="4"/>
          <pc:sldLayoutMkLst>
            <pc:docMk/>
            <pc:sldMasterMk cId="0" sldId="2147483740"/>
            <pc:sldLayoutMk cId="0" sldId="2147483691"/>
          </pc:sldLayoutMkLst>
          <pc:spChg chg="mod">
            <ac:chgData name="Ahlstrand, Melissa" userId="bad13797-8c92-4cbd-9df0-e50737c49789" providerId="ADAL" clId="{930DF56B-4ABF-41F7-A4C2-58E9894F85BA}" dt="2021-09-27T17:15:09.328" v="4"/>
            <ac:spMkLst>
              <pc:docMk/>
              <pc:sldMasterMk cId="0" sldId="2147483740"/>
              <pc:sldLayoutMk cId="0" sldId="2147483691"/>
              <ac:spMk id="247" creationId="{00000000-0000-0000-0000-000000000000}"/>
            </ac:spMkLst>
          </pc:spChg>
          <pc:spChg chg="mod">
            <ac:chgData name="Ahlstrand, Melissa" userId="bad13797-8c92-4cbd-9df0-e50737c49789" providerId="ADAL" clId="{930DF56B-4ABF-41F7-A4C2-58E9894F85BA}" dt="2021-09-27T17:15:09.328" v="4"/>
            <ac:spMkLst>
              <pc:docMk/>
              <pc:sldMasterMk cId="0" sldId="2147483740"/>
              <pc:sldLayoutMk cId="0" sldId="2147483691"/>
              <ac:spMk id="248" creationId="{00000000-0000-0000-0000-000000000000}"/>
            </ac:spMkLst>
          </pc:spChg>
          <pc:picChg chg="mod">
            <ac:chgData name="Ahlstrand, Melissa" userId="bad13797-8c92-4cbd-9df0-e50737c49789" providerId="ADAL" clId="{930DF56B-4ABF-41F7-A4C2-58E9894F85BA}" dt="2021-09-27T17:15:09.328" v="4"/>
            <ac:picMkLst>
              <pc:docMk/>
              <pc:sldMasterMk cId="0" sldId="2147483740"/>
              <pc:sldLayoutMk cId="0" sldId="2147483691"/>
              <ac:picMk id="246" creationId="{00000000-0000-0000-0000-000000000000}"/>
            </ac:picMkLst>
          </pc:picChg>
          <pc:picChg chg="mod">
            <ac:chgData name="Ahlstrand, Melissa" userId="bad13797-8c92-4cbd-9df0-e50737c49789" providerId="ADAL" clId="{930DF56B-4ABF-41F7-A4C2-58E9894F85BA}" dt="2021-09-27T17:15:09.328" v="4"/>
            <ac:picMkLst>
              <pc:docMk/>
              <pc:sldMasterMk cId="0" sldId="2147483740"/>
              <pc:sldLayoutMk cId="0" sldId="2147483691"/>
              <ac:picMk id="249" creationId="{00000000-0000-0000-0000-000000000000}"/>
            </ac:picMkLst>
          </pc:picChg>
        </pc:sldLayoutChg>
        <pc:sldLayoutChg chg="modSp">
          <pc:chgData name="Ahlstrand, Melissa" userId="bad13797-8c92-4cbd-9df0-e50737c49789" providerId="ADAL" clId="{930DF56B-4ABF-41F7-A4C2-58E9894F85BA}" dt="2021-09-27T17:15:09.328" v="4"/>
          <pc:sldLayoutMkLst>
            <pc:docMk/>
            <pc:sldMasterMk cId="0" sldId="2147483740"/>
            <pc:sldLayoutMk cId="0" sldId="2147483692"/>
          </pc:sldLayoutMkLst>
          <pc:spChg chg="mod">
            <ac:chgData name="Ahlstrand, Melissa" userId="bad13797-8c92-4cbd-9df0-e50737c49789" providerId="ADAL" clId="{930DF56B-4ABF-41F7-A4C2-58E9894F85BA}" dt="2021-09-27T17:15:09.328" v="4"/>
            <ac:spMkLst>
              <pc:docMk/>
              <pc:sldMasterMk cId="0" sldId="2147483740"/>
              <pc:sldLayoutMk cId="0" sldId="2147483692"/>
              <ac:spMk id="252" creationId="{00000000-0000-0000-0000-000000000000}"/>
            </ac:spMkLst>
          </pc:spChg>
          <pc:spChg chg="mod">
            <ac:chgData name="Ahlstrand, Melissa" userId="bad13797-8c92-4cbd-9df0-e50737c49789" providerId="ADAL" clId="{930DF56B-4ABF-41F7-A4C2-58E9894F85BA}" dt="2021-09-27T17:15:09.328" v="4"/>
            <ac:spMkLst>
              <pc:docMk/>
              <pc:sldMasterMk cId="0" sldId="2147483740"/>
              <pc:sldLayoutMk cId="0" sldId="2147483692"/>
              <ac:spMk id="253" creationId="{00000000-0000-0000-0000-000000000000}"/>
            </ac:spMkLst>
          </pc:spChg>
          <pc:spChg chg="mod">
            <ac:chgData name="Ahlstrand, Melissa" userId="bad13797-8c92-4cbd-9df0-e50737c49789" providerId="ADAL" clId="{930DF56B-4ABF-41F7-A4C2-58E9894F85BA}" dt="2021-09-27T17:15:09.328" v="4"/>
            <ac:spMkLst>
              <pc:docMk/>
              <pc:sldMasterMk cId="0" sldId="2147483740"/>
              <pc:sldLayoutMk cId="0" sldId="2147483692"/>
              <ac:spMk id="254" creationId="{00000000-0000-0000-0000-000000000000}"/>
            </ac:spMkLst>
          </pc:spChg>
          <pc:picChg chg="mod">
            <ac:chgData name="Ahlstrand, Melissa" userId="bad13797-8c92-4cbd-9df0-e50737c49789" providerId="ADAL" clId="{930DF56B-4ABF-41F7-A4C2-58E9894F85BA}" dt="2021-09-27T17:15:09.328" v="4"/>
            <ac:picMkLst>
              <pc:docMk/>
              <pc:sldMasterMk cId="0" sldId="2147483740"/>
              <pc:sldLayoutMk cId="0" sldId="2147483692"/>
              <ac:picMk id="251" creationId="{00000000-0000-0000-0000-000000000000}"/>
            </ac:picMkLst>
          </pc:picChg>
          <pc:picChg chg="mod">
            <ac:chgData name="Ahlstrand, Melissa" userId="bad13797-8c92-4cbd-9df0-e50737c49789" providerId="ADAL" clId="{930DF56B-4ABF-41F7-A4C2-58E9894F85BA}" dt="2021-09-27T17:15:09.328" v="4"/>
            <ac:picMkLst>
              <pc:docMk/>
              <pc:sldMasterMk cId="0" sldId="2147483740"/>
              <pc:sldLayoutMk cId="0" sldId="2147483692"/>
              <ac:picMk id="255" creationId="{00000000-0000-0000-0000-000000000000}"/>
            </ac:picMkLst>
          </pc:picChg>
        </pc:sldLayoutChg>
        <pc:sldLayoutChg chg="modSp">
          <pc:chgData name="Ahlstrand, Melissa" userId="bad13797-8c92-4cbd-9df0-e50737c49789" providerId="ADAL" clId="{930DF56B-4ABF-41F7-A4C2-58E9894F85BA}" dt="2021-09-27T17:15:09.328" v="4"/>
          <pc:sldLayoutMkLst>
            <pc:docMk/>
            <pc:sldMasterMk cId="0" sldId="2147483740"/>
            <pc:sldLayoutMk cId="0" sldId="2147483693"/>
          </pc:sldLayoutMkLst>
          <pc:spChg chg="mod">
            <ac:chgData name="Ahlstrand, Melissa" userId="bad13797-8c92-4cbd-9df0-e50737c49789" providerId="ADAL" clId="{930DF56B-4ABF-41F7-A4C2-58E9894F85BA}" dt="2021-09-27T17:15:09.328" v="4"/>
            <ac:spMkLst>
              <pc:docMk/>
              <pc:sldMasterMk cId="0" sldId="2147483740"/>
              <pc:sldLayoutMk cId="0" sldId="2147483693"/>
              <ac:spMk id="258" creationId="{00000000-0000-0000-0000-000000000000}"/>
            </ac:spMkLst>
          </pc:spChg>
          <pc:spChg chg="mod">
            <ac:chgData name="Ahlstrand, Melissa" userId="bad13797-8c92-4cbd-9df0-e50737c49789" providerId="ADAL" clId="{930DF56B-4ABF-41F7-A4C2-58E9894F85BA}" dt="2021-09-27T17:15:09.328" v="4"/>
            <ac:spMkLst>
              <pc:docMk/>
              <pc:sldMasterMk cId="0" sldId="2147483740"/>
              <pc:sldLayoutMk cId="0" sldId="2147483693"/>
              <ac:spMk id="259" creationId="{00000000-0000-0000-0000-000000000000}"/>
            </ac:spMkLst>
          </pc:spChg>
          <pc:picChg chg="mod">
            <ac:chgData name="Ahlstrand, Melissa" userId="bad13797-8c92-4cbd-9df0-e50737c49789" providerId="ADAL" clId="{930DF56B-4ABF-41F7-A4C2-58E9894F85BA}" dt="2021-09-27T17:15:09.328" v="4"/>
            <ac:picMkLst>
              <pc:docMk/>
              <pc:sldMasterMk cId="0" sldId="2147483740"/>
              <pc:sldLayoutMk cId="0" sldId="2147483693"/>
              <ac:picMk id="257" creationId="{00000000-0000-0000-0000-000000000000}"/>
            </ac:picMkLst>
          </pc:picChg>
          <pc:picChg chg="mod">
            <ac:chgData name="Ahlstrand, Melissa" userId="bad13797-8c92-4cbd-9df0-e50737c49789" providerId="ADAL" clId="{930DF56B-4ABF-41F7-A4C2-58E9894F85BA}" dt="2021-09-27T17:15:09.328" v="4"/>
            <ac:picMkLst>
              <pc:docMk/>
              <pc:sldMasterMk cId="0" sldId="2147483740"/>
              <pc:sldLayoutMk cId="0" sldId="2147483693"/>
              <ac:picMk id="260" creationId="{00000000-0000-0000-0000-000000000000}"/>
            </ac:picMkLst>
          </pc:picChg>
        </pc:sldLayoutChg>
        <pc:sldLayoutChg chg="modSp">
          <pc:chgData name="Ahlstrand, Melissa" userId="bad13797-8c92-4cbd-9df0-e50737c49789" providerId="ADAL" clId="{930DF56B-4ABF-41F7-A4C2-58E9894F85BA}" dt="2021-09-27T17:15:09.328" v="4"/>
          <pc:sldLayoutMkLst>
            <pc:docMk/>
            <pc:sldMasterMk cId="0" sldId="2147483740"/>
            <pc:sldLayoutMk cId="0" sldId="2147483695"/>
          </pc:sldLayoutMkLst>
          <pc:spChg chg="mod">
            <ac:chgData name="Ahlstrand, Melissa" userId="bad13797-8c92-4cbd-9df0-e50737c49789" providerId="ADAL" clId="{930DF56B-4ABF-41F7-A4C2-58E9894F85BA}" dt="2021-09-27T17:15:09.328" v="4"/>
            <ac:spMkLst>
              <pc:docMk/>
              <pc:sldMasterMk cId="0" sldId="2147483740"/>
              <pc:sldLayoutMk cId="0" sldId="2147483695"/>
              <ac:spMk id="269" creationId="{00000000-0000-0000-0000-000000000000}"/>
            </ac:spMkLst>
          </pc:spChg>
          <pc:spChg chg="mod">
            <ac:chgData name="Ahlstrand, Melissa" userId="bad13797-8c92-4cbd-9df0-e50737c49789" providerId="ADAL" clId="{930DF56B-4ABF-41F7-A4C2-58E9894F85BA}" dt="2021-09-27T17:15:09.328" v="4"/>
            <ac:spMkLst>
              <pc:docMk/>
              <pc:sldMasterMk cId="0" sldId="2147483740"/>
              <pc:sldLayoutMk cId="0" sldId="2147483695"/>
              <ac:spMk id="270" creationId="{00000000-0000-0000-0000-000000000000}"/>
            </ac:spMkLst>
          </pc:spChg>
          <pc:picChg chg="mod">
            <ac:chgData name="Ahlstrand, Melissa" userId="bad13797-8c92-4cbd-9df0-e50737c49789" providerId="ADAL" clId="{930DF56B-4ABF-41F7-A4C2-58E9894F85BA}" dt="2021-09-27T17:15:09.328" v="4"/>
            <ac:picMkLst>
              <pc:docMk/>
              <pc:sldMasterMk cId="0" sldId="2147483740"/>
              <pc:sldLayoutMk cId="0" sldId="2147483695"/>
              <ac:picMk id="268" creationId="{00000000-0000-0000-0000-000000000000}"/>
            </ac:picMkLst>
          </pc:picChg>
          <pc:picChg chg="mod">
            <ac:chgData name="Ahlstrand, Melissa" userId="bad13797-8c92-4cbd-9df0-e50737c49789" providerId="ADAL" clId="{930DF56B-4ABF-41F7-A4C2-58E9894F85BA}" dt="2021-09-27T17:15:09.328" v="4"/>
            <ac:picMkLst>
              <pc:docMk/>
              <pc:sldMasterMk cId="0" sldId="2147483740"/>
              <pc:sldLayoutMk cId="0" sldId="2147483695"/>
              <ac:picMk id="271" creationId="{00000000-0000-0000-0000-000000000000}"/>
            </ac:picMkLst>
          </pc:picChg>
        </pc:sldLayoutChg>
        <pc:sldLayoutChg chg="modSp">
          <pc:chgData name="Ahlstrand, Melissa" userId="bad13797-8c92-4cbd-9df0-e50737c49789" providerId="ADAL" clId="{930DF56B-4ABF-41F7-A4C2-58E9894F85BA}" dt="2021-09-27T17:15:09.328" v="4"/>
          <pc:sldLayoutMkLst>
            <pc:docMk/>
            <pc:sldMasterMk cId="0" sldId="2147483740"/>
            <pc:sldLayoutMk cId="0" sldId="2147483696"/>
          </pc:sldLayoutMkLst>
          <pc:spChg chg="mod">
            <ac:chgData name="Ahlstrand, Melissa" userId="bad13797-8c92-4cbd-9df0-e50737c49789" providerId="ADAL" clId="{930DF56B-4ABF-41F7-A4C2-58E9894F85BA}" dt="2021-09-27T17:15:09.328" v="4"/>
            <ac:spMkLst>
              <pc:docMk/>
              <pc:sldMasterMk cId="0" sldId="2147483740"/>
              <pc:sldLayoutMk cId="0" sldId="2147483696"/>
              <ac:spMk id="274" creationId="{00000000-0000-0000-0000-000000000000}"/>
            </ac:spMkLst>
          </pc:spChg>
          <pc:spChg chg="mod">
            <ac:chgData name="Ahlstrand, Melissa" userId="bad13797-8c92-4cbd-9df0-e50737c49789" providerId="ADAL" clId="{930DF56B-4ABF-41F7-A4C2-58E9894F85BA}" dt="2021-09-27T17:15:09.328" v="4"/>
            <ac:spMkLst>
              <pc:docMk/>
              <pc:sldMasterMk cId="0" sldId="2147483740"/>
              <pc:sldLayoutMk cId="0" sldId="2147483696"/>
              <ac:spMk id="275" creationId="{00000000-0000-0000-0000-000000000000}"/>
            </ac:spMkLst>
          </pc:spChg>
          <pc:spChg chg="mod">
            <ac:chgData name="Ahlstrand, Melissa" userId="bad13797-8c92-4cbd-9df0-e50737c49789" providerId="ADAL" clId="{930DF56B-4ABF-41F7-A4C2-58E9894F85BA}" dt="2021-09-27T17:15:09.328" v="4"/>
            <ac:spMkLst>
              <pc:docMk/>
              <pc:sldMasterMk cId="0" sldId="2147483740"/>
              <pc:sldLayoutMk cId="0" sldId="2147483696"/>
              <ac:spMk id="276" creationId="{00000000-0000-0000-0000-000000000000}"/>
            </ac:spMkLst>
          </pc:spChg>
          <pc:picChg chg="mod">
            <ac:chgData name="Ahlstrand, Melissa" userId="bad13797-8c92-4cbd-9df0-e50737c49789" providerId="ADAL" clId="{930DF56B-4ABF-41F7-A4C2-58E9894F85BA}" dt="2021-09-27T17:15:09.328" v="4"/>
            <ac:picMkLst>
              <pc:docMk/>
              <pc:sldMasterMk cId="0" sldId="2147483740"/>
              <pc:sldLayoutMk cId="0" sldId="2147483696"/>
              <ac:picMk id="273" creationId="{00000000-0000-0000-0000-000000000000}"/>
            </ac:picMkLst>
          </pc:picChg>
          <pc:picChg chg="mod">
            <ac:chgData name="Ahlstrand, Melissa" userId="bad13797-8c92-4cbd-9df0-e50737c49789" providerId="ADAL" clId="{930DF56B-4ABF-41F7-A4C2-58E9894F85BA}" dt="2021-09-27T17:15:09.328" v="4"/>
            <ac:picMkLst>
              <pc:docMk/>
              <pc:sldMasterMk cId="0" sldId="2147483740"/>
              <pc:sldLayoutMk cId="0" sldId="2147483696"/>
              <ac:picMk id="277" creationId="{00000000-0000-0000-0000-000000000000}"/>
            </ac:picMkLst>
          </pc:picChg>
        </pc:sldLayoutChg>
        <pc:sldLayoutChg chg="modSp">
          <pc:chgData name="Ahlstrand, Melissa" userId="bad13797-8c92-4cbd-9df0-e50737c49789" providerId="ADAL" clId="{930DF56B-4ABF-41F7-A4C2-58E9894F85BA}" dt="2021-09-27T17:15:09.328" v="4"/>
          <pc:sldLayoutMkLst>
            <pc:docMk/>
            <pc:sldMasterMk cId="0" sldId="2147483740"/>
            <pc:sldLayoutMk cId="0" sldId="2147483697"/>
          </pc:sldLayoutMkLst>
          <pc:picChg chg="mod">
            <ac:chgData name="Ahlstrand, Melissa" userId="bad13797-8c92-4cbd-9df0-e50737c49789" providerId="ADAL" clId="{930DF56B-4ABF-41F7-A4C2-58E9894F85BA}" dt="2021-09-27T17:15:09.328" v="4"/>
            <ac:picMkLst>
              <pc:docMk/>
              <pc:sldMasterMk cId="0" sldId="2147483740"/>
              <pc:sldLayoutMk cId="0" sldId="2147483697"/>
              <ac:picMk id="279" creationId="{00000000-0000-0000-0000-000000000000}"/>
            </ac:picMkLst>
          </pc:picChg>
        </pc:sldLayoutChg>
        <pc:sldLayoutChg chg="modSp">
          <pc:chgData name="Ahlstrand, Melissa" userId="bad13797-8c92-4cbd-9df0-e50737c49789" providerId="ADAL" clId="{930DF56B-4ABF-41F7-A4C2-58E9894F85BA}" dt="2021-09-27T17:15:09.328" v="4"/>
          <pc:sldLayoutMkLst>
            <pc:docMk/>
            <pc:sldMasterMk cId="0" sldId="2147483740"/>
            <pc:sldLayoutMk cId="0" sldId="2147483698"/>
          </pc:sldLayoutMkLst>
          <pc:spChg chg="mod">
            <ac:chgData name="Ahlstrand, Melissa" userId="bad13797-8c92-4cbd-9df0-e50737c49789" providerId="ADAL" clId="{930DF56B-4ABF-41F7-A4C2-58E9894F85BA}" dt="2021-09-27T17:15:09.328" v="4"/>
            <ac:spMkLst>
              <pc:docMk/>
              <pc:sldMasterMk cId="0" sldId="2147483740"/>
              <pc:sldLayoutMk cId="0" sldId="2147483698"/>
              <ac:spMk id="281" creationId="{00000000-0000-0000-0000-000000000000}"/>
            </ac:spMkLst>
          </pc:spChg>
          <pc:spChg chg="mod">
            <ac:chgData name="Ahlstrand, Melissa" userId="bad13797-8c92-4cbd-9df0-e50737c49789" providerId="ADAL" clId="{930DF56B-4ABF-41F7-A4C2-58E9894F85BA}" dt="2021-09-27T17:15:09.328" v="4"/>
            <ac:spMkLst>
              <pc:docMk/>
              <pc:sldMasterMk cId="0" sldId="2147483740"/>
              <pc:sldLayoutMk cId="0" sldId="2147483698"/>
              <ac:spMk id="282" creationId="{00000000-0000-0000-0000-000000000000}"/>
            </ac:spMkLst>
          </pc:spChg>
          <pc:spChg chg="mod">
            <ac:chgData name="Ahlstrand, Melissa" userId="bad13797-8c92-4cbd-9df0-e50737c49789" providerId="ADAL" clId="{930DF56B-4ABF-41F7-A4C2-58E9894F85BA}" dt="2021-09-27T17:15:09.328" v="4"/>
            <ac:spMkLst>
              <pc:docMk/>
              <pc:sldMasterMk cId="0" sldId="2147483740"/>
              <pc:sldLayoutMk cId="0" sldId="2147483698"/>
              <ac:spMk id="283" creationId="{00000000-0000-0000-0000-000000000000}"/>
            </ac:spMkLst>
          </pc:spChg>
          <pc:spChg chg="mod">
            <ac:chgData name="Ahlstrand, Melissa" userId="bad13797-8c92-4cbd-9df0-e50737c49789" providerId="ADAL" clId="{930DF56B-4ABF-41F7-A4C2-58E9894F85BA}" dt="2021-09-27T17:15:09.328" v="4"/>
            <ac:spMkLst>
              <pc:docMk/>
              <pc:sldMasterMk cId="0" sldId="2147483740"/>
              <pc:sldLayoutMk cId="0" sldId="2147483698"/>
              <ac:spMk id="284" creationId="{00000000-0000-0000-0000-000000000000}"/>
            </ac:spMkLst>
          </pc:spChg>
          <pc:spChg chg="mod">
            <ac:chgData name="Ahlstrand, Melissa" userId="bad13797-8c92-4cbd-9df0-e50737c49789" providerId="ADAL" clId="{930DF56B-4ABF-41F7-A4C2-58E9894F85BA}" dt="2021-09-27T17:15:09.328" v="4"/>
            <ac:spMkLst>
              <pc:docMk/>
              <pc:sldMasterMk cId="0" sldId="2147483740"/>
              <pc:sldLayoutMk cId="0" sldId="2147483698"/>
              <ac:spMk id="285" creationId="{00000000-0000-0000-0000-000000000000}"/>
            </ac:spMkLst>
          </pc:spChg>
          <pc:spChg chg="mod">
            <ac:chgData name="Ahlstrand, Melissa" userId="bad13797-8c92-4cbd-9df0-e50737c49789" providerId="ADAL" clId="{930DF56B-4ABF-41F7-A4C2-58E9894F85BA}" dt="2021-09-27T17:15:09.328" v="4"/>
            <ac:spMkLst>
              <pc:docMk/>
              <pc:sldMasterMk cId="0" sldId="2147483740"/>
              <pc:sldLayoutMk cId="0" sldId="2147483698"/>
              <ac:spMk id="286" creationId="{00000000-0000-0000-0000-000000000000}"/>
            </ac:spMkLst>
          </pc:spChg>
        </pc:sldLayoutChg>
        <pc:sldLayoutChg chg="modSp">
          <pc:chgData name="Ahlstrand, Melissa" userId="bad13797-8c92-4cbd-9df0-e50737c49789" providerId="ADAL" clId="{930DF56B-4ABF-41F7-A4C2-58E9894F85BA}" dt="2021-09-27T17:15:09.328" v="4"/>
          <pc:sldLayoutMkLst>
            <pc:docMk/>
            <pc:sldMasterMk cId="0" sldId="2147483740"/>
            <pc:sldLayoutMk cId="0" sldId="2147483699"/>
          </pc:sldLayoutMkLst>
          <pc:spChg chg="mod">
            <ac:chgData name="Ahlstrand, Melissa" userId="bad13797-8c92-4cbd-9df0-e50737c49789" providerId="ADAL" clId="{930DF56B-4ABF-41F7-A4C2-58E9894F85BA}" dt="2021-09-27T17:15:09.328" v="4"/>
            <ac:spMkLst>
              <pc:docMk/>
              <pc:sldMasterMk cId="0" sldId="2147483740"/>
              <pc:sldLayoutMk cId="0" sldId="2147483699"/>
              <ac:spMk id="288" creationId="{00000000-0000-0000-0000-000000000000}"/>
            </ac:spMkLst>
          </pc:spChg>
          <pc:spChg chg="mod">
            <ac:chgData name="Ahlstrand, Melissa" userId="bad13797-8c92-4cbd-9df0-e50737c49789" providerId="ADAL" clId="{930DF56B-4ABF-41F7-A4C2-58E9894F85BA}" dt="2021-09-27T17:15:09.328" v="4"/>
            <ac:spMkLst>
              <pc:docMk/>
              <pc:sldMasterMk cId="0" sldId="2147483740"/>
              <pc:sldLayoutMk cId="0" sldId="2147483699"/>
              <ac:spMk id="290" creationId="{00000000-0000-0000-0000-000000000000}"/>
            </ac:spMkLst>
          </pc:spChg>
          <pc:spChg chg="mod">
            <ac:chgData name="Ahlstrand, Melissa" userId="bad13797-8c92-4cbd-9df0-e50737c49789" providerId="ADAL" clId="{930DF56B-4ABF-41F7-A4C2-58E9894F85BA}" dt="2021-09-27T17:15:09.328" v="4"/>
            <ac:spMkLst>
              <pc:docMk/>
              <pc:sldMasterMk cId="0" sldId="2147483740"/>
              <pc:sldLayoutMk cId="0" sldId="2147483699"/>
              <ac:spMk id="291" creationId="{00000000-0000-0000-0000-000000000000}"/>
            </ac:spMkLst>
          </pc:spChg>
          <pc:spChg chg="mod">
            <ac:chgData name="Ahlstrand, Melissa" userId="bad13797-8c92-4cbd-9df0-e50737c49789" providerId="ADAL" clId="{930DF56B-4ABF-41F7-A4C2-58E9894F85BA}" dt="2021-09-27T17:15:09.328" v="4"/>
            <ac:spMkLst>
              <pc:docMk/>
              <pc:sldMasterMk cId="0" sldId="2147483740"/>
              <pc:sldLayoutMk cId="0" sldId="2147483699"/>
              <ac:spMk id="292" creationId="{00000000-0000-0000-0000-000000000000}"/>
            </ac:spMkLst>
          </pc:spChg>
          <pc:picChg chg="mod">
            <ac:chgData name="Ahlstrand, Melissa" userId="bad13797-8c92-4cbd-9df0-e50737c49789" providerId="ADAL" clId="{930DF56B-4ABF-41F7-A4C2-58E9894F85BA}" dt="2021-09-27T17:15:09.328" v="4"/>
            <ac:picMkLst>
              <pc:docMk/>
              <pc:sldMasterMk cId="0" sldId="2147483740"/>
              <pc:sldLayoutMk cId="0" sldId="2147483699"/>
              <ac:picMk id="289" creationId="{00000000-0000-0000-0000-000000000000}"/>
            </ac:picMkLst>
          </pc:picChg>
          <pc:picChg chg="mod">
            <ac:chgData name="Ahlstrand, Melissa" userId="bad13797-8c92-4cbd-9df0-e50737c49789" providerId="ADAL" clId="{930DF56B-4ABF-41F7-A4C2-58E9894F85BA}" dt="2021-09-27T17:15:09.328" v="4"/>
            <ac:picMkLst>
              <pc:docMk/>
              <pc:sldMasterMk cId="0" sldId="2147483740"/>
              <pc:sldLayoutMk cId="0" sldId="2147483699"/>
              <ac:picMk id="293" creationId="{00000000-0000-0000-0000-000000000000}"/>
            </ac:picMkLst>
          </pc:picChg>
        </pc:sldLayoutChg>
        <pc:sldLayoutChg chg="modSp">
          <pc:chgData name="Ahlstrand, Melissa" userId="bad13797-8c92-4cbd-9df0-e50737c49789" providerId="ADAL" clId="{930DF56B-4ABF-41F7-A4C2-58E9894F85BA}" dt="2021-09-27T17:15:09.328" v="4"/>
          <pc:sldLayoutMkLst>
            <pc:docMk/>
            <pc:sldMasterMk cId="0" sldId="2147483740"/>
            <pc:sldLayoutMk cId="0" sldId="2147483700"/>
          </pc:sldLayoutMkLst>
          <pc:spChg chg="mod">
            <ac:chgData name="Ahlstrand, Melissa" userId="bad13797-8c92-4cbd-9df0-e50737c49789" providerId="ADAL" clId="{930DF56B-4ABF-41F7-A4C2-58E9894F85BA}" dt="2021-09-27T17:15:09.328" v="4"/>
            <ac:spMkLst>
              <pc:docMk/>
              <pc:sldMasterMk cId="0" sldId="2147483740"/>
              <pc:sldLayoutMk cId="0" sldId="2147483700"/>
              <ac:spMk id="296" creationId="{00000000-0000-0000-0000-000000000000}"/>
            </ac:spMkLst>
          </pc:spChg>
          <pc:spChg chg="mod">
            <ac:chgData name="Ahlstrand, Melissa" userId="bad13797-8c92-4cbd-9df0-e50737c49789" providerId="ADAL" clId="{930DF56B-4ABF-41F7-A4C2-58E9894F85BA}" dt="2021-09-27T17:15:09.328" v="4"/>
            <ac:spMkLst>
              <pc:docMk/>
              <pc:sldMasterMk cId="0" sldId="2147483740"/>
              <pc:sldLayoutMk cId="0" sldId="2147483700"/>
              <ac:spMk id="297" creationId="{00000000-0000-0000-0000-000000000000}"/>
            </ac:spMkLst>
          </pc:spChg>
          <pc:spChg chg="mod">
            <ac:chgData name="Ahlstrand, Melissa" userId="bad13797-8c92-4cbd-9df0-e50737c49789" providerId="ADAL" clId="{930DF56B-4ABF-41F7-A4C2-58E9894F85BA}" dt="2021-09-27T17:15:09.328" v="4"/>
            <ac:spMkLst>
              <pc:docMk/>
              <pc:sldMasterMk cId="0" sldId="2147483740"/>
              <pc:sldLayoutMk cId="0" sldId="2147483700"/>
              <ac:spMk id="298" creationId="{00000000-0000-0000-0000-000000000000}"/>
            </ac:spMkLst>
          </pc:spChg>
          <pc:picChg chg="mod">
            <ac:chgData name="Ahlstrand, Melissa" userId="bad13797-8c92-4cbd-9df0-e50737c49789" providerId="ADAL" clId="{930DF56B-4ABF-41F7-A4C2-58E9894F85BA}" dt="2021-09-27T17:15:09.328" v="4"/>
            <ac:picMkLst>
              <pc:docMk/>
              <pc:sldMasterMk cId="0" sldId="2147483740"/>
              <pc:sldLayoutMk cId="0" sldId="2147483700"/>
              <ac:picMk id="295" creationId="{00000000-0000-0000-0000-000000000000}"/>
            </ac:picMkLst>
          </pc:picChg>
          <pc:picChg chg="mod">
            <ac:chgData name="Ahlstrand, Melissa" userId="bad13797-8c92-4cbd-9df0-e50737c49789" providerId="ADAL" clId="{930DF56B-4ABF-41F7-A4C2-58E9894F85BA}" dt="2021-09-27T17:15:09.328" v="4"/>
            <ac:picMkLst>
              <pc:docMk/>
              <pc:sldMasterMk cId="0" sldId="2147483740"/>
              <pc:sldLayoutMk cId="0" sldId="2147483700"/>
              <ac:picMk id="299" creationId="{00000000-0000-0000-0000-000000000000}"/>
            </ac:picMkLst>
          </pc:picChg>
        </pc:sldLayoutChg>
        <pc:sldLayoutChg chg="modSp">
          <pc:chgData name="Ahlstrand, Melissa" userId="bad13797-8c92-4cbd-9df0-e50737c49789" providerId="ADAL" clId="{930DF56B-4ABF-41F7-A4C2-58E9894F85BA}" dt="2021-09-27T17:15:09.328" v="4"/>
          <pc:sldLayoutMkLst>
            <pc:docMk/>
            <pc:sldMasterMk cId="0" sldId="2147483740"/>
            <pc:sldLayoutMk cId="0" sldId="2147483701"/>
          </pc:sldLayoutMkLst>
          <pc:spChg chg="mod">
            <ac:chgData name="Ahlstrand, Melissa" userId="bad13797-8c92-4cbd-9df0-e50737c49789" providerId="ADAL" clId="{930DF56B-4ABF-41F7-A4C2-58E9894F85BA}" dt="2021-09-27T17:15:09.328" v="4"/>
            <ac:spMkLst>
              <pc:docMk/>
              <pc:sldMasterMk cId="0" sldId="2147483740"/>
              <pc:sldLayoutMk cId="0" sldId="2147483701"/>
              <ac:spMk id="301" creationId="{00000000-0000-0000-0000-000000000000}"/>
            </ac:spMkLst>
          </pc:spChg>
          <pc:picChg chg="mod">
            <ac:chgData name="Ahlstrand, Melissa" userId="bad13797-8c92-4cbd-9df0-e50737c49789" providerId="ADAL" clId="{930DF56B-4ABF-41F7-A4C2-58E9894F85BA}" dt="2021-09-27T17:15:09.328" v="4"/>
            <ac:picMkLst>
              <pc:docMk/>
              <pc:sldMasterMk cId="0" sldId="2147483740"/>
              <pc:sldLayoutMk cId="0" sldId="2147483701"/>
              <ac:picMk id="302" creationId="{00000000-0000-0000-0000-000000000000}"/>
            </ac:picMkLst>
          </pc:picChg>
        </pc:sldLayoutChg>
        <pc:sldLayoutChg chg="modSp">
          <pc:chgData name="Ahlstrand, Melissa" userId="bad13797-8c92-4cbd-9df0-e50737c49789" providerId="ADAL" clId="{930DF56B-4ABF-41F7-A4C2-58E9894F85BA}" dt="2021-09-27T17:15:09.328" v="4"/>
          <pc:sldLayoutMkLst>
            <pc:docMk/>
            <pc:sldMasterMk cId="0" sldId="2147483740"/>
            <pc:sldLayoutMk cId="0" sldId="2147483748"/>
          </pc:sldLayoutMkLst>
          <pc:spChg chg="mod">
            <ac:chgData name="Ahlstrand, Melissa" userId="bad13797-8c92-4cbd-9df0-e50737c49789" providerId="ADAL" clId="{930DF56B-4ABF-41F7-A4C2-58E9894F85BA}" dt="2021-09-27T17:15:09.328" v="4"/>
            <ac:spMkLst>
              <pc:docMk/>
              <pc:sldMasterMk cId="0" sldId="2147483740"/>
              <pc:sldLayoutMk cId="0" sldId="2147483748"/>
              <ac:spMk id="219" creationId="{00000000-0000-0000-0000-000000000000}"/>
            </ac:spMkLst>
          </pc:spChg>
          <pc:spChg chg="mod">
            <ac:chgData name="Ahlstrand, Melissa" userId="bad13797-8c92-4cbd-9df0-e50737c49789" providerId="ADAL" clId="{930DF56B-4ABF-41F7-A4C2-58E9894F85BA}" dt="2021-09-27T17:15:09.328" v="4"/>
            <ac:spMkLst>
              <pc:docMk/>
              <pc:sldMasterMk cId="0" sldId="2147483740"/>
              <pc:sldLayoutMk cId="0" sldId="2147483748"/>
              <ac:spMk id="220" creationId="{00000000-0000-0000-0000-000000000000}"/>
            </ac:spMkLst>
          </pc:spChg>
          <pc:spChg chg="mod">
            <ac:chgData name="Ahlstrand, Melissa" userId="bad13797-8c92-4cbd-9df0-e50737c49789" providerId="ADAL" clId="{930DF56B-4ABF-41F7-A4C2-58E9894F85BA}" dt="2021-09-27T17:15:09.328" v="4"/>
            <ac:spMkLst>
              <pc:docMk/>
              <pc:sldMasterMk cId="0" sldId="2147483740"/>
              <pc:sldLayoutMk cId="0" sldId="2147483748"/>
              <ac:spMk id="221" creationId="{00000000-0000-0000-0000-000000000000}"/>
            </ac:spMkLst>
          </pc:spChg>
          <pc:picChg chg="mod">
            <ac:chgData name="Ahlstrand, Melissa" userId="bad13797-8c92-4cbd-9df0-e50737c49789" providerId="ADAL" clId="{930DF56B-4ABF-41F7-A4C2-58E9894F85BA}" dt="2021-09-27T17:15:09.328" v="4"/>
            <ac:picMkLst>
              <pc:docMk/>
              <pc:sldMasterMk cId="0" sldId="2147483740"/>
              <pc:sldLayoutMk cId="0" sldId="2147483748"/>
              <ac:picMk id="218" creationId="{00000000-0000-0000-0000-000000000000}"/>
            </ac:picMkLst>
          </pc:picChg>
          <pc:picChg chg="mod">
            <ac:chgData name="Ahlstrand, Melissa" userId="bad13797-8c92-4cbd-9df0-e50737c49789" providerId="ADAL" clId="{930DF56B-4ABF-41F7-A4C2-58E9894F85BA}" dt="2021-09-27T17:15:09.328" v="4"/>
            <ac:picMkLst>
              <pc:docMk/>
              <pc:sldMasterMk cId="0" sldId="2147483740"/>
              <pc:sldLayoutMk cId="0" sldId="2147483748"/>
              <ac:picMk id="222" creationId="{00000000-0000-0000-0000-000000000000}"/>
            </ac:picMkLst>
          </pc:picChg>
        </pc:sldLayoutChg>
      </pc:sldMasterChg>
      <pc:sldMasterChg chg="modSp modSldLayout">
        <pc:chgData name="Ahlstrand, Melissa" userId="bad13797-8c92-4cbd-9df0-e50737c49789" providerId="ADAL" clId="{930DF56B-4ABF-41F7-A4C2-58E9894F85BA}" dt="2021-09-27T17:15:09.328" v="4"/>
        <pc:sldMasterMkLst>
          <pc:docMk/>
          <pc:sldMasterMk cId="0" sldId="2147483741"/>
        </pc:sldMasterMkLst>
        <pc:spChg chg="mod">
          <ac:chgData name="Ahlstrand, Melissa" userId="bad13797-8c92-4cbd-9df0-e50737c49789" providerId="ADAL" clId="{930DF56B-4ABF-41F7-A4C2-58E9894F85BA}" dt="2021-09-27T17:15:09.328" v="4"/>
          <ac:spMkLst>
            <pc:docMk/>
            <pc:sldMasterMk cId="0" sldId="2147483741"/>
            <ac:spMk id="305" creationId="{00000000-0000-0000-0000-000000000000}"/>
          </ac:spMkLst>
        </pc:spChg>
        <pc:spChg chg="mod">
          <ac:chgData name="Ahlstrand, Melissa" userId="bad13797-8c92-4cbd-9df0-e50737c49789" providerId="ADAL" clId="{930DF56B-4ABF-41F7-A4C2-58E9894F85BA}" dt="2021-09-27T17:15:09.328" v="4"/>
          <ac:spMkLst>
            <pc:docMk/>
            <pc:sldMasterMk cId="0" sldId="2147483741"/>
            <ac:spMk id="306" creationId="{00000000-0000-0000-0000-000000000000}"/>
          </ac:spMkLst>
        </pc:spChg>
        <pc:spChg chg="mod">
          <ac:chgData name="Ahlstrand, Melissa" userId="bad13797-8c92-4cbd-9df0-e50737c49789" providerId="ADAL" clId="{930DF56B-4ABF-41F7-A4C2-58E9894F85BA}" dt="2021-09-27T17:15:09.328" v="4"/>
          <ac:spMkLst>
            <pc:docMk/>
            <pc:sldMasterMk cId="0" sldId="2147483741"/>
            <ac:spMk id="307" creationId="{00000000-0000-0000-0000-000000000000}"/>
          </ac:spMkLst>
        </pc:spChg>
        <pc:spChg chg="mod">
          <ac:chgData name="Ahlstrand, Melissa" userId="bad13797-8c92-4cbd-9df0-e50737c49789" providerId="ADAL" clId="{930DF56B-4ABF-41F7-A4C2-58E9894F85BA}" dt="2021-09-27T17:15:09.328" v="4"/>
          <ac:spMkLst>
            <pc:docMk/>
            <pc:sldMasterMk cId="0" sldId="2147483741"/>
            <ac:spMk id="308" creationId="{00000000-0000-0000-0000-000000000000}"/>
          </ac:spMkLst>
        </pc:spChg>
        <pc:spChg chg="mod">
          <ac:chgData name="Ahlstrand, Melissa" userId="bad13797-8c92-4cbd-9df0-e50737c49789" providerId="ADAL" clId="{930DF56B-4ABF-41F7-A4C2-58E9894F85BA}" dt="2021-09-27T17:15:09.328" v="4"/>
          <ac:spMkLst>
            <pc:docMk/>
            <pc:sldMasterMk cId="0" sldId="2147483741"/>
            <ac:spMk id="309" creationId="{00000000-0000-0000-0000-000000000000}"/>
          </ac:spMkLst>
        </pc:spChg>
        <pc:sldLayoutChg chg="modSp">
          <pc:chgData name="Ahlstrand, Melissa" userId="bad13797-8c92-4cbd-9df0-e50737c49789" providerId="ADAL" clId="{930DF56B-4ABF-41F7-A4C2-58E9894F85BA}" dt="2021-09-27T17:15:09.328" v="4"/>
          <pc:sldLayoutMkLst>
            <pc:docMk/>
            <pc:sldMasterMk cId="0" sldId="2147483741"/>
            <pc:sldLayoutMk cId="0" sldId="2147483703"/>
          </pc:sldLayoutMkLst>
          <pc:spChg chg="mod">
            <ac:chgData name="Ahlstrand, Melissa" userId="bad13797-8c92-4cbd-9df0-e50737c49789" providerId="ADAL" clId="{930DF56B-4ABF-41F7-A4C2-58E9894F85BA}" dt="2021-09-27T17:15:09.328" v="4"/>
            <ac:spMkLst>
              <pc:docMk/>
              <pc:sldMasterMk cId="0" sldId="2147483741"/>
              <pc:sldLayoutMk cId="0" sldId="2147483703"/>
              <ac:spMk id="311" creationId="{00000000-0000-0000-0000-000000000000}"/>
            </ac:spMkLst>
          </pc:spChg>
          <pc:spChg chg="mod">
            <ac:chgData name="Ahlstrand, Melissa" userId="bad13797-8c92-4cbd-9df0-e50737c49789" providerId="ADAL" clId="{930DF56B-4ABF-41F7-A4C2-58E9894F85BA}" dt="2021-09-27T17:15:09.328" v="4"/>
            <ac:spMkLst>
              <pc:docMk/>
              <pc:sldMasterMk cId="0" sldId="2147483741"/>
              <pc:sldLayoutMk cId="0" sldId="2147483703"/>
              <ac:spMk id="312" creationId="{00000000-0000-0000-0000-000000000000}"/>
            </ac:spMkLst>
          </pc:spChg>
          <pc:spChg chg="mod">
            <ac:chgData name="Ahlstrand, Melissa" userId="bad13797-8c92-4cbd-9df0-e50737c49789" providerId="ADAL" clId="{930DF56B-4ABF-41F7-A4C2-58E9894F85BA}" dt="2021-09-27T17:15:09.328" v="4"/>
            <ac:spMkLst>
              <pc:docMk/>
              <pc:sldMasterMk cId="0" sldId="2147483741"/>
              <pc:sldLayoutMk cId="0" sldId="2147483703"/>
              <ac:spMk id="313" creationId="{00000000-0000-0000-0000-000000000000}"/>
            </ac:spMkLst>
          </pc:spChg>
          <pc:spChg chg="mod">
            <ac:chgData name="Ahlstrand, Melissa" userId="bad13797-8c92-4cbd-9df0-e50737c49789" providerId="ADAL" clId="{930DF56B-4ABF-41F7-A4C2-58E9894F85BA}" dt="2021-09-27T17:15:09.328" v="4"/>
            <ac:spMkLst>
              <pc:docMk/>
              <pc:sldMasterMk cId="0" sldId="2147483741"/>
              <pc:sldLayoutMk cId="0" sldId="2147483703"/>
              <ac:spMk id="314" creationId="{00000000-0000-0000-0000-000000000000}"/>
            </ac:spMkLst>
          </pc:spChg>
          <pc:picChg chg="mod">
            <ac:chgData name="Ahlstrand, Melissa" userId="bad13797-8c92-4cbd-9df0-e50737c49789" providerId="ADAL" clId="{930DF56B-4ABF-41F7-A4C2-58E9894F85BA}" dt="2021-09-27T17:15:09.328" v="4"/>
            <ac:picMkLst>
              <pc:docMk/>
              <pc:sldMasterMk cId="0" sldId="2147483741"/>
              <pc:sldLayoutMk cId="0" sldId="2147483703"/>
              <ac:picMk id="315" creationId="{00000000-0000-0000-0000-000000000000}"/>
            </ac:picMkLst>
          </pc:picChg>
          <pc:cxnChg chg="mod">
            <ac:chgData name="Ahlstrand, Melissa" userId="bad13797-8c92-4cbd-9df0-e50737c49789" providerId="ADAL" clId="{930DF56B-4ABF-41F7-A4C2-58E9894F85BA}" dt="2021-09-27T17:15:09.328" v="4"/>
            <ac:cxnSpMkLst>
              <pc:docMk/>
              <pc:sldMasterMk cId="0" sldId="2147483741"/>
              <pc:sldLayoutMk cId="0" sldId="2147483703"/>
              <ac:cxnSpMk id="316" creationId="{00000000-0000-0000-0000-000000000000}"/>
            </ac:cxnSpMkLst>
          </pc:cxnChg>
        </pc:sldLayoutChg>
        <pc:sldLayoutChg chg="modSp">
          <pc:chgData name="Ahlstrand, Melissa" userId="bad13797-8c92-4cbd-9df0-e50737c49789" providerId="ADAL" clId="{930DF56B-4ABF-41F7-A4C2-58E9894F85BA}" dt="2021-09-27T17:15:09.328" v="4"/>
          <pc:sldLayoutMkLst>
            <pc:docMk/>
            <pc:sldMasterMk cId="0" sldId="2147483741"/>
            <pc:sldLayoutMk cId="0" sldId="2147483704"/>
          </pc:sldLayoutMkLst>
          <pc:spChg chg="mod">
            <ac:chgData name="Ahlstrand, Melissa" userId="bad13797-8c92-4cbd-9df0-e50737c49789" providerId="ADAL" clId="{930DF56B-4ABF-41F7-A4C2-58E9894F85BA}" dt="2021-09-27T17:15:09.328" v="4"/>
            <ac:spMkLst>
              <pc:docMk/>
              <pc:sldMasterMk cId="0" sldId="2147483741"/>
              <pc:sldLayoutMk cId="0" sldId="2147483704"/>
              <ac:spMk id="319" creationId="{00000000-0000-0000-0000-000000000000}"/>
            </ac:spMkLst>
          </pc:spChg>
          <pc:spChg chg="mod">
            <ac:chgData name="Ahlstrand, Melissa" userId="bad13797-8c92-4cbd-9df0-e50737c49789" providerId="ADAL" clId="{930DF56B-4ABF-41F7-A4C2-58E9894F85BA}" dt="2021-09-27T17:15:09.328" v="4"/>
            <ac:spMkLst>
              <pc:docMk/>
              <pc:sldMasterMk cId="0" sldId="2147483741"/>
              <pc:sldLayoutMk cId="0" sldId="2147483704"/>
              <ac:spMk id="320" creationId="{00000000-0000-0000-0000-000000000000}"/>
            </ac:spMkLst>
          </pc:spChg>
          <pc:spChg chg="mod">
            <ac:chgData name="Ahlstrand, Melissa" userId="bad13797-8c92-4cbd-9df0-e50737c49789" providerId="ADAL" clId="{930DF56B-4ABF-41F7-A4C2-58E9894F85BA}" dt="2021-09-27T17:15:09.328" v="4"/>
            <ac:spMkLst>
              <pc:docMk/>
              <pc:sldMasterMk cId="0" sldId="2147483741"/>
              <pc:sldLayoutMk cId="0" sldId="2147483704"/>
              <ac:spMk id="322" creationId="{00000000-0000-0000-0000-000000000000}"/>
            </ac:spMkLst>
          </pc:spChg>
          <pc:picChg chg="mod">
            <ac:chgData name="Ahlstrand, Melissa" userId="bad13797-8c92-4cbd-9df0-e50737c49789" providerId="ADAL" clId="{930DF56B-4ABF-41F7-A4C2-58E9894F85BA}" dt="2021-09-27T17:15:09.328" v="4"/>
            <ac:picMkLst>
              <pc:docMk/>
              <pc:sldMasterMk cId="0" sldId="2147483741"/>
              <pc:sldLayoutMk cId="0" sldId="2147483704"/>
              <ac:picMk id="318" creationId="{00000000-0000-0000-0000-000000000000}"/>
            </ac:picMkLst>
          </pc:picChg>
          <pc:picChg chg="mod">
            <ac:chgData name="Ahlstrand, Melissa" userId="bad13797-8c92-4cbd-9df0-e50737c49789" providerId="ADAL" clId="{930DF56B-4ABF-41F7-A4C2-58E9894F85BA}" dt="2021-09-27T17:15:09.328" v="4"/>
            <ac:picMkLst>
              <pc:docMk/>
              <pc:sldMasterMk cId="0" sldId="2147483741"/>
              <pc:sldLayoutMk cId="0" sldId="2147483704"/>
              <ac:picMk id="321" creationId="{00000000-0000-0000-0000-000000000000}"/>
            </ac:picMkLst>
          </pc:picChg>
        </pc:sldLayoutChg>
        <pc:sldLayoutChg chg="modSp">
          <pc:chgData name="Ahlstrand, Melissa" userId="bad13797-8c92-4cbd-9df0-e50737c49789" providerId="ADAL" clId="{930DF56B-4ABF-41F7-A4C2-58E9894F85BA}" dt="2021-09-27T17:15:09.328" v="4"/>
          <pc:sldLayoutMkLst>
            <pc:docMk/>
            <pc:sldMasterMk cId="0" sldId="2147483741"/>
            <pc:sldLayoutMk cId="0" sldId="2147483705"/>
          </pc:sldLayoutMkLst>
          <pc:spChg chg="mod">
            <ac:chgData name="Ahlstrand, Melissa" userId="bad13797-8c92-4cbd-9df0-e50737c49789" providerId="ADAL" clId="{930DF56B-4ABF-41F7-A4C2-58E9894F85BA}" dt="2021-09-27T17:15:09.328" v="4"/>
            <ac:spMkLst>
              <pc:docMk/>
              <pc:sldMasterMk cId="0" sldId="2147483741"/>
              <pc:sldLayoutMk cId="0" sldId="2147483705"/>
              <ac:spMk id="325" creationId="{00000000-0000-0000-0000-000000000000}"/>
            </ac:spMkLst>
          </pc:spChg>
          <pc:spChg chg="mod">
            <ac:chgData name="Ahlstrand, Melissa" userId="bad13797-8c92-4cbd-9df0-e50737c49789" providerId="ADAL" clId="{930DF56B-4ABF-41F7-A4C2-58E9894F85BA}" dt="2021-09-27T17:15:09.328" v="4"/>
            <ac:spMkLst>
              <pc:docMk/>
              <pc:sldMasterMk cId="0" sldId="2147483741"/>
              <pc:sldLayoutMk cId="0" sldId="2147483705"/>
              <ac:spMk id="326" creationId="{00000000-0000-0000-0000-000000000000}"/>
            </ac:spMkLst>
          </pc:spChg>
          <pc:picChg chg="mod">
            <ac:chgData name="Ahlstrand, Melissa" userId="bad13797-8c92-4cbd-9df0-e50737c49789" providerId="ADAL" clId="{930DF56B-4ABF-41F7-A4C2-58E9894F85BA}" dt="2021-09-27T17:15:09.328" v="4"/>
            <ac:picMkLst>
              <pc:docMk/>
              <pc:sldMasterMk cId="0" sldId="2147483741"/>
              <pc:sldLayoutMk cId="0" sldId="2147483705"/>
              <ac:picMk id="324" creationId="{00000000-0000-0000-0000-000000000000}"/>
            </ac:picMkLst>
          </pc:picChg>
        </pc:sldLayoutChg>
        <pc:sldLayoutChg chg="modSp">
          <pc:chgData name="Ahlstrand, Melissa" userId="bad13797-8c92-4cbd-9df0-e50737c49789" providerId="ADAL" clId="{930DF56B-4ABF-41F7-A4C2-58E9894F85BA}" dt="2021-09-27T17:15:09.328" v="4"/>
          <pc:sldLayoutMkLst>
            <pc:docMk/>
            <pc:sldMasterMk cId="0" sldId="2147483741"/>
            <pc:sldLayoutMk cId="0" sldId="2147483706"/>
          </pc:sldLayoutMkLst>
          <pc:spChg chg="mod">
            <ac:chgData name="Ahlstrand, Melissa" userId="bad13797-8c92-4cbd-9df0-e50737c49789" providerId="ADAL" clId="{930DF56B-4ABF-41F7-A4C2-58E9894F85BA}" dt="2021-09-27T17:15:09.328" v="4"/>
            <ac:spMkLst>
              <pc:docMk/>
              <pc:sldMasterMk cId="0" sldId="2147483741"/>
              <pc:sldLayoutMk cId="0" sldId="2147483706"/>
              <ac:spMk id="328" creationId="{00000000-0000-0000-0000-000000000000}"/>
            </ac:spMkLst>
          </pc:spChg>
          <pc:spChg chg="mod">
            <ac:chgData name="Ahlstrand, Melissa" userId="bad13797-8c92-4cbd-9df0-e50737c49789" providerId="ADAL" clId="{930DF56B-4ABF-41F7-A4C2-58E9894F85BA}" dt="2021-09-27T17:15:09.328" v="4"/>
            <ac:spMkLst>
              <pc:docMk/>
              <pc:sldMasterMk cId="0" sldId="2147483741"/>
              <pc:sldLayoutMk cId="0" sldId="2147483706"/>
              <ac:spMk id="329" creationId="{00000000-0000-0000-0000-000000000000}"/>
            </ac:spMkLst>
          </pc:spChg>
          <pc:spChg chg="mod">
            <ac:chgData name="Ahlstrand, Melissa" userId="bad13797-8c92-4cbd-9df0-e50737c49789" providerId="ADAL" clId="{930DF56B-4ABF-41F7-A4C2-58E9894F85BA}" dt="2021-09-27T17:15:09.328" v="4"/>
            <ac:spMkLst>
              <pc:docMk/>
              <pc:sldMasterMk cId="0" sldId="2147483741"/>
              <pc:sldLayoutMk cId="0" sldId="2147483706"/>
              <ac:spMk id="331" creationId="{00000000-0000-0000-0000-000000000000}"/>
            </ac:spMkLst>
          </pc:spChg>
          <pc:spChg chg="mod">
            <ac:chgData name="Ahlstrand, Melissa" userId="bad13797-8c92-4cbd-9df0-e50737c49789" providerId="ADAL" clId="{930DF56B-4ABF-41F7-A4C2-58E9894F85BA}" dt="2021-09-27T17:15:09.328" v="4"/>
            <ac:spMkLst>
              <pc:docMk/>
              <pc:sldMasterMk cId="0" sldId="2147483741"/>
              <pc:sldLayoutMk cId="0" sldId="2147483706"/>
              <ac:spMk id="333" creationId="{00000000-0000-0000-0000-000000000000}"/>
            </ac:spMkLst>
          </pc:spChg>
          <pc:picChg chg="mod">
            <ac:chgData name="Ahlstrand, Melissa" userId="bad13797-8c92-4cbd-9df0-e50737c49789" providerId="ADAL" clId="{930DF56B-4ABF-41F7-A4C2-58E9894F85BA}" dt="2021-09-27T17:15:09.328" v="4"/>
            <ac:picMkLst>
              <pc:docMk/>
              <pc:sldMasterMk cId="0" sldId="2147483741"/>
              <pc:sldLayoutMk cId="0" sldId="2147483706"/>
              <ac:picMk id="330" creationId="{00000000-0000-0000-0000-000000000000}"/>
            </ac:picMkLst>
          </pc:picChg>
          <pc:picChg chg="mod">
            <ac:chgData name="Ahlstrand, Melissa" userId="bad13797-8c92-4cbd-9df0-e50737c49789" providerId="ADAL" clId="{930DF56B-4ABF-41F7-A4C2-58E9894F85BA}" dt="2021-09-27T17:15:09.328" v="4"/>
            <ac:picMkLst>
              <pc:docMk/>
              <pc:sldMasterMk cId="0" sldId="2147483741"/>
              <pc:sldLayoutMk cId="0" sldId="2147483706"/>
              <ac:picMk id="332" creationId="{00000000-0000-0000-0000-000000000000}"/>
            </ac:picMkLst>
          </pc:picChg>
        </pc:sldLayoutChg>
        <pc:sldLayoutChg chg="modSp">
          <pc:chgData name="Ahlstrand, Melissa" userId="bad13797-8c92-4cbd-9df0-e50737c49789" providerId="ADAL" clId="{930DF56B-4ABF-41F7-A4C2-58E9894F85BA}" dt="2021-09-27T17:15:09.328" v="4"/>
          <pc:sldLayoutMkLst>
            <pc:docMk/>
            <pc:sldMasterMk cId="0" sldId="2147483741"/>
            <pc:sldLayoutMk cId="0" sldId="2147483708"/>
          </pc:sldLayoutMkLst>
          <pc:spChg chg="mod">
            <ac:chgData name="Ahlstrand, Melissa" userId="bad13797-8c92-4cbd-9df0-e50737c49789" providerId="ADAL" clId="{930DF56B-4ABF-41F7-A4C2-58E9894F85BA}" dt="2021-09-27T17:15:09.328" v="4"/>
            <ac:spMkLst>
              <pc:docMk/>
              <pc:sldMasterMk cId="0" sldId="2147483741"/>
              <pc:sldLayoutMk cId="0" sldId="2147483708"/>
              <ac:spMk id="337" creationId="{00000000-0000-0000-0000-000000000000}"/>
            </ac:spMkLst>
          </pc:spChg>
          <pc:spChg chg="mod">
            <ac:chgData name="Ahlstrand, Melissa" userId="bad13797-8c92-4cbd-9df0-e50737c49789" providerId="ADAL" clId="{930DF56B-4ABF-41F7-A4C2-58E9894F85BA}" dt="2021-09-27T17:15:09.328" v="4"/>
            <ac:spMkLst>
              <pc:docMk/>
              <pc:sldMasterMk cId="0" sldId="2147483741"/>
              <pc:sldLayoutMk cId="0" sldId="2147483708"/>
              <ac:spMk id="338" creationId="{00000000-0000-0000-0000-000000000000}"/>
            </ac:spMkLst>
          </pc:spChg>
          <pc:picChg chg="mod">
            <ac:chgData name="Ahlstrand, Melissa" userId="bad13797-8c92-4cbd-9df0-e50737c49789" providerId="ADAL" clId="{930DF56B-4ABF-41F7-A4C2-58E9894F85BA}" dt="2021-09-27T17:15:09.328" v="4"/>
            <ac:picMkLst>
              <pc:docMk/>
              <pc:sldMasterMk cId="0" sldId="2147483741"/>
              <pc:sldLayoutMk cId="0" sldId="2147483708"/>
              <ac:picMk id="336" creationId="{00000000-0000-0000-0000-000000000000}"/>
            </ac:picMkLst>
          </pc:picChg>
        </pc:sldLayoutChg>
        <pc:sldLayoutChg chg="modSp">
          <pc:chgData name="Ahlstrand, Melissa" userId="bad13797-8c92-4cbd-9df0-e50737c49789" providerId="ADAL" clId="{930DF56B-4ABF-41F7-A4C2-58E9894F85BA}" dt="2021-09-27T17:15:09.328" v="4"/>
          <pc:sldLayoutMkLst>
            <pc:docMk/>
            <pc:sldMasterMk cId="0" sldId="2147483741"/>
            <pc:sldLayoutMk cId="0" sldId="2147483709"/>
          </pc:sldLayoutMkLst>
          <pc:spChg chg="mod">
            <ac:chgData name="Ahlstrand, Melissa" userId="bad13797-8c92-4cbd-9df0-e50737c49789" providerId="ADAL" clId="{930DF56B-4ABF-41F7-A4C2-58E9894F85BA}" dt="2021-09-27T17:15:09.328" v="4"/>
            <ac:spMkLst>
              <pc:docMk/>
              <pc:sldMasterMk cId="0" sldId="2147483741"/>
              <pc:sldLayoutMk cId="0" sldId="2147483709"/>
              <ac:spMk id="340" creationId="{00000000-0000-0000-0000-000000000000}"/>
            </ac:spMkLst>
          </pc:spChg>
          <pc:spChg chg="mod">
            <ac:chgData name="Ahlstrand, Melissa" userId="bad13797-8c92-4cbd-9df0-e50737c49789" providerId="ADAL" clId="{930DF56B-4ABF-41F7-A4C2-58E9894F85BA}" dt="2021-09-27T17:15:09.328" v="4"/>
            <ac:spMkLst>
              <pc:docMk/>
              <pc:sldMasterMk cId="0" sldId="2147483741"/>
              <pc:sldLayoutMk cId="0" sldId="2147483709"/>
              <ac:spMk id="341" creationId="{00000000-0000-0000-0000-000000000000}"/>
            </ac:spMkLst>
          </pc:spChg>
          <pc:spChg chg="mod">
            <ac:chgData name="Ahlstrand, Melissa" userId="bad13797-8c92-4cbd-9df0-e50737c49789" providerId="ADAL" clId="{930DF56B-4ABF-41F7-A4C2-58E9894F85BA}" dt="2021-09-27T17:15:09.328" v="4"/>
            <ac:spMkLst>
              <pc:docMk/>
              <pc:sldMasterMk cId="0" sldId="2147483741"/>
              <pc:sldLayoutMk cId="0" sldId="2147483709"/>
              <ac:spMk id="342" creationId="{00000000-0000-0000-0000-000000000000}"/>
            </ac:spMkLst>
          </pc:spChg>
          <pc:spChg chg="mod">
            <ac:chgData name="Ahlstrand, Melissa" userId="bad13797-8c92-4cbd-9df0-e50737c49789" providerId="ADAL" clId="{930DF56B-4ABF-41F7-A4C2-58E9894F85BA}" dt="2021-09-27T17:15:09.328" v="4"/>
            <ac:spMkLst>
              <pc:docMk/>
              <pc:sldMasterMk cId="0" sldId="2147483741"/>
              <pc:sldLayoutMk cId="0" sldId="2147483709"/>
              <ac:spMk id="343" creationId="{00000000-0000-0000-0000-000000000000}"/>
            </ac:spMkLst>
          </pc:spChg>
          <pc:picChg chg="mod">
            <ac:chgData name="Ahlstrand, Melissa" userId="bad13797-8c92-4cbd-9df0-e50737c49789" providerId="ADAL" clId="{930DF56B-4ABF-41F7-A4C2-58E9894F85BA}" dt="2021-09-27T17:15:09.328" v="4"/>
            <ac:picMkLst>
              <pc:docMk/>
              <pc:sldMasterMk cId="0" sldId="2147483741"/>
              <pc:sldLayoutMk cId="0" sldId="2147483709"/>
              <ac:picMk id="344" creationId="{00000000-0000-0000-0000-000000000000}"/>
            </ac:picMkLst>
          </pc:picChg>
          <pc:cxnChg chg="mod">
            <ac:chgData name="Ahlstrand, Melissa" userId="bad13797-8c92-4cbd-9df0-e50737c49789" providerId="ADAL" clId="{930DF56B-4ABF-41F7-A4C2-58E9894F85BA}" dt="2021-09-27T17:15:09.328" v="4"/>
            <ac:cxnSpMkLst>
              <pc:docMk/>
              <pc:sldMasterMk cId="0" sldId="2147483741"/>
              <pc:sldLayoutMk cId="0" sldId="2147483709"/>
              <ac:cxnSpMk id="345" creationId="{00000000-0000-0000-0000-000000000000}"/>
            </ac:cxnSpMkLst>
          </pc:cxnChg>
        </pc:sldLayoutChg>
        <pc:sldLayoutChg chg="modSp">
          <pc:chgData name="Ahlstrand, Melissa" userId="bad13797-8c92-4cbd-9df0-e50737c49789" providerId="ADAL" clId="{930DF56B-4ABF-41F7-A4C2-58E9894F85BA}" dt="2021-09-27T17:15:09.328" v="4"/>
          <pc:sldLayoutMkLst>
            <pc:docMk/>
            <pc:sldMasterMk cId="0" sldId="2147483741"/>
            <pc:sldLayoutMk cId="0" sldId="2147483711"/>
          </pc:sldLayoutMkLst>
          <pc:spChg chg="mod">
            <ac:chgData name="Ahlstrand, Melissa" userId="bad13797-8c92-4cbd-9df0-e50737c49789" providerId="ADAL" clId="{930DF56B-4ABF-41F7-A4C2-58E9894F85BA}" dt="2021-09-27T17:15:09.328" v="4"/>
            <ac:spMkLst>
              <pc:docMk/>
              <pc:sldMasterMk cId="0" sldId="2147483741"/>
              <pc:sldLayoutMk cId="0" sldId="2147483711"/>
              <ac:spMk id="355" creationId="{00000000-0000-0000-0000-000000000000}"/>
            </ac:spMkLst>
          </pc:spChg>
          <pc:spChg chg="mod">
            <ac:chgData name="Ahlstrand, Melissa" userId="bad13797-8c92-4cbd-9df0-e50737c49789" providerId="ADAL" clId="{930DF56B-4ABF-41F7-A4C2-58E9894F85BA}" dt="2021-09-27T17:15:09.328" v="4"/>
            <ac:spMkLst>
              <pc:docMk/>
              <pc:sldMasterMk cId="0" sldId="2147483741"/>
              <pc:sldLayoutMk cId="0" sldId="2147483711"/>
              <ac:spMk id="356" creationId="{00000000-0000-0000-0000-000000000000}"/>
            </ac:spMkLst>
          </pc:spChg>
          <pc:spChg chg="mod">
            <ac:chgData name="Ahlstrand, Melissa" userId="bad13797-8c92-4cbd-9df0-e50737c49789" providerId="ADAL" clId="{930DF56B-4ABF-41F7-A4C2-58E9894F85BA}" dt="2021-09-27T17:15:09.328" v="4"/>
            <ac:spMkLst>
              <pc:docMk/>
              <pc:sldMasterMk cId="0" sldId="2147483741"/>
              <pc:sldLayoutMk cId="0" sldId="2147483711"/>
              <ac:spMk id="358" creationId="{00000000-0000-0000-0000-000000000000}"/>
            </ac:spMkLst>
          </pc:spChg>
          <pc:picChg chg="mod">
            <ac:chgData name="Ahlstrand, Melissa" userId="bad13797-8c92-4cbd-9df0-e50737c49789" providerId="ADAL" clId="{930DF56B-4ABF-41F7-A4C2-58E9894F85BA}" dt="2021-09-27T17:15:09.328" v="4"/>
            <ac:picMkLst>
              <pc:docMk/>
              <pc:sldMasterMk cId="0" sldId="2147483741"/>
              <pc:sldLayoutMk cId="0" sldId="2147483711"/>
              <ac:picMk id="354" creationId="{00000000-0000-0000-0000-000000000000}"/>
            </ac:picMkLst>
          </pc:picChg>
          <pc:picChg chg="mod">
            <ac:chgData name="Ahlstrand, Melissa" userId="bad13797-8c92-4cbd-9df0-e50737c49789" providerId="ADAL" clId="{930DF56B-4ABF-41F7-A4C2-58E9894F85BA}" dt="2021-09-27T17:15:09.328" v="4"/>
            <ac:picMkLst>
              <pc:docMk/>
              <pc:sldMasterMk cId="0" sldId="2147483741"/>
              <pc:sldLayoutMk cId="0" sldId="2147483711"/>
              <ac:picMk id="357" creationId="{00000000-0000-0000-0000-000000000000}"/>
            </ac:picMkLst>
          </pc:picChg>
          <pc:picChg chg="mod">
            <ac:chgData name="Ahlstrand, Melissa" userId="bad13797-8c92-4cbd-9df0-e50737c49789" providerId="ADAL" clId="{930DF56B-4ABF-41F7-A4C2-58E9894F85BA}" dt="2021-09-27T17:15:09.328" v="4"/>
            <ac:picMkLst>
              <pc:docMk/>
              <pc:sldMasterMk cId="0" sldId="2147483741"/>
              <pc:sldLayoutMk cId="0" sldId="2147483711"/>
              <ac:picMk id="359" creationId="{00000000-0000-0000-0000-000000000000}"/>
            </ac:picMkLst>
          </pc:picChg>
        </pc:sldLayoutChg>
        <pc:sldLayoutChg chg="modSp">
          <pc:chgData name="Ahlstrand, Melissa" userId="bad13797-8c92-4cbd-9df0-e50737c49789" providerId="ADAL" clId="{930DF56B-4ABF-41F7-A4C2-58E9894F85BA}" dt="2021-09-27T17:15:09.328" v="4"/>
          <pc:sldLayoutMkLst>
            <pc:docMk/>
            <pc:sldMasterMk cId="0" sldId="2147483741"/>
            <pc:sldLayoutMk cId="0" sldId="2147483712"/>
          </pc:sldLayoutMkLst>
          <pc:spChg chg="mod">
            <ac:chgData name="Ahlstrand, Melissa" userId="bad13797-8c92-4cbd-9df0-e50737c49789" providerId="ADAL" clId="{930DF56B-4ABF-41F7-A4C2-58E9894F85BA}" dt="2021-09-27T17:15:09.328" v="4"/>
            <ac:spMkLst>
              <pc:docMk/>
              <pc:sldMasterMk cId="0" sldId="2147483741"/>
              <pc:sldLayoutMk cId="0" sldId="2147483712"/>
              <ac:spMk id="362" creationId="{00000000-0000-0000-0000-000000000000}"/>
            </ac:spMkLst>
          </pc:spChg>
          <pc:spChg chg="mod">
            <ac:chgData name="Ahlstrand, Melissa" userId="bad13797-8c92-4cbd-9df0-e50737c49789" providerId="ADAL" clId="{930DF56B-4ABF-41F7-A4C2-58E9894F85BA}" dt="2021-09-27T17:15:09.328" v="4"/>
            <ac:spMkLst>
              <pc:docMk/>
              <pc:sldMasterMk cId="0" sldId="2147483741"/>
              <pc:sldLayoutMk cId="0" sldId="2147483712"/>
              <ac:spMk id="363" creationId="{00000000-0000-0000-0000-000000000000}"/>
            </ac:spMkLst>
          </pc:spChg>
          <pc:spChg chg="mod">
            <ac:chgData name="Ahlstrand, Melissa" userId="bad13797-8c92-4cbd-9df0-e50737c49789" providerId="ADAL" clId="{930DF56B-4ABF-41F7-A4C2-58E9894F85BA}" dt="2021-09-27T17:15:09.328" v="4"/>
            <ac:spMkLst>
              <pc:docMk/>
              <pc:sldMasterMk cId="0" sldId="2147483741"/>
              <pc:sldLayoutMk cId="0" sldId="2147483712"/>
              <ac:spMk id="365" creationId="{00000000-0000-0000-0000-000000000000}"/>
            </ac:spMkLst>
          </pc:spChg>
          <pc:picChg chg="mod">
            <ac:chgData name="Ahlstrand, Melissa" userId="bad13797-8c92-4cbd-9df0-e50737c49789" providerId="ADAL" clId="{930DF56B-4ABF-41F7-A4C2-58E9894F85BA}" dt="2021-09-27T17:15:09.328" v="4"/>
            <ac:picMkLst>
              <pc:docMk/>
              <pc:sldMasterMk cId="0" sldId="2147483741"/>
              <pc:sldLayoutMk cId="0" sldId="2147483712"/>
              <ac:picMk id="361" creationId="{00000000-0000-0000-0000-000000000000}"/>
            </ac:picMkLst>
          </pc:picChg>
          <pc:picChg chg="mod">
            <ac:chgData name="Ahlstrand, Melissa" userId="bad13797-8c92-4cbd-9df0-e50737c49789" providerId="ADAL" clId="{930DF56B-4ABF-41F7-A4C2-58E9894F85BA}" dt="2021-09-27T17:15:09.328" v="4"/>
            <ac:picMkLst>
              <pc:docMk/>
              <pc:sldMasterMk cId="0" sldId="2147483741"/>
              <pc:sldLayoutMk cId="0" sldId="2147483712"/>
              <ac:picMk id="364" creationId="{00000000-0000-0000-0000-000000000000}"/>
            </ac:picMkLst>
          </pc:picChg>
          <pc:picChg chg="mod">
            <ac:chgData name="Ahlstrand, Melissa" userId="bad13797-8c92-4cbd-9df0-e50737c49789" providerId="ADAL" clId="{930DF56B-4ABF-41F7-A4C2-58E9894F85BA}" dt="2021-09-27T17:15:09.328" v="4"/>
            <ac:picMkLst>
              <pc:docMk/>
              <pc:sldMasterMk cId="0" sldId="2147483741"/>
              <pc:sldLayoutMk cId="0" sldId="2147483712"/>
              <ac:picMk id="366" creationId="{00000000-0000-0000-0000-000000000000}"/>
            </ac:picMkLst>
          </pc:picChg>
        </pc:sldLayoutChg>
        <pc:sldLayoutChg chg="modSp">
          <pc:chgData name="Ahlstrand, Melissa" userId="bad13797-8c92-4cbd-9df0-e50737c49789" providerId="ADAL" clId="{930DF56B-4ABF-41F7-A4C2-58E9894F85BA}" dt="2021-09-27T17:15:09.328" v="4"/>
          <pc:sldLayoutMkLst>
            <pc:docMk/>
            <pc:sldMasterMk cId="0" sldId="2147483741"/>
            <pc:sldLayoutMk cId="0" sldId="2147483713"/>
          </pc:sldLayoutMkLst>
          <pc:spChg chg="mod">
            <ac:chgData name="Ahlstrand, Melissa" userId="bad13797-8c92-4cbd-9df0-e50737c49789" providerId="ADAL" clId="{930DF56B-4ABF-41F7-A4C2-58E9894F85BA}" dt="2021-09-27T17:15:09.328" v="4"/>
            <ac:spMkLst>
              <pc:docMk/>
              <pc:sldMasterMk cId="0" sldId="2147483741"/>
              <pc:sldLayoutMk cId="0" sldId="2147483713"/>
              <ac:spMk id="369" creationId="{00000000-0000-0000-0000-000000000000}"/>
            </ac:spMkLst>
          </pc:spChg>
          <pc:spChg chg="mod">
            <ac:chgData name="Ahlstrand, Melissa" userId="bad13797-8c92-4cbd-9df0-e50737c49789" providerId="ADAL" clId="{930DF56B-4ABF-41F7-A4C2-58E9894F85BA}" dt="2021-09-27T17:15:09.328" v="4"/>
            <ac:spMkLst>
              <pc:docMk/>
              <pc:sldMasterMk cId="0" sldId="2147483741"/>
              <pc:sldLayoutMk cId="0" sldId="2147483713"/>
              <ac:spMk id="370" creationId="{00000000-0000-0000-0000-000000000000}"/>
            </ac:spMkLst>
          </pc:spChg>
          <pc:spChg chg="mod">
            <ac:chgData name="Ahlstrand, Melissa" userId="bad13797-8c92-4cbd-9df0-e50737c49789" providerId="ADAL" clId="{930DF56B-4ABF-41F7-A4C2-58E9894F85BA}" dt="2021-09-27T17:15:09.328" v="4"/>
            <ac:spMkLst>
              <pc:docMk/>
              <pc:sldMasterMk cId="0" sldId="2147483741"/>
              <pc:sldLayoutMk cId="0" sldId="2147483713"/>
              <ac:spMk id="372" creationId="{00000000-0000-0000-0000-000000000000}"/>
            </ac:spMkLst>
          </pc:spChg>
          <pc:picChg chg="mod">
            <ac:chgData name="Ahlstrand, Melissa" userId="bad13797-8c92-4cbd-9df0-e50737c49789" providerId="ADAL" clId="{930DF56B-4ABF-41F7-A4C2-58E9894F85BA}" dt="2021-09-27T17:15:09.328" v="4"/>
            <ac:picMkLst>
              <pc:docMk/>
              <pc:sldMasterMk cId="0" sldId="2147483741"/>
              <pc:sldLayoutMk cId="0" sldId="2147483713"/>
              <ac:picMk id="368" creationId="{00000000-0000-0000-0000-000000000000}"/>
            </ac:picMkLst>
          </pc:picChg>
          <pc:picChg chg="mod">
            <ac:chgData name="Ahlstrand, Melissa" userId="bad13797-8c92-4cbd-9df0-e50737c49789" providerId="ADAL" clId="{930DF56B-4ABF-41F7-A4C2-58E9894F85BA}" dt="2021-09-27T17:15:09.328" v="4"/>
            <ac:picMkLst>
              <pc:docMk/>
              <pc:sldMasterMk cId="0" sldId="2147483741"/>
              <pc:sldLayoutMk cId="0" sldId="2147483713"/>
              <ac:picMk id="371" creationId="{00000000-0000-0000-0000-000000000000}"/>
            </ac:picMkLst>
          </pc:picChg>
          <pc:picChg chg="mod">
            <ac:chgData name="Ahlstrand, Melissa" userId="bad13797-8c92-4cbd-9df0-e50737c49789" providerId="ADAL" clId="{930DF56B-4ABF-41F7-A4C2-58E9894F85BA}" dt="2021-09-27T17:15:09.328" v="4"/>
            <ac:picMkLst>
              <pc:docMk/>
              <pc:sldMasterMk cId="0" sldId="2147483741"/>
              <pc:sldLayoutMk cId="0" sldId="2147483713"/>
              <ac:picMk id="373" creationId="{00000000-0000-0000-0000-000000000000}"/>
            </ac:picMkLst>
          </pc:picChg>
        </pc:sldLayoutChg>
        <pc:sldLayoutChg chg="modSp">
          <pc:chgData name="Ahlstrand, Melissa" userId="bad13797-8c92-4cbd-9df0-e50737c49789" providerId="ADAL" clId="{930DF56B-4ABF-41F7-A4C2-58E9894F85BA}" dt="2021-09-27T17:15:09.328" v="4"/>
          <pc:sldLayoutMkLst>
            <pc:docMk/>
            <pc:sldMasterMk cId="0" sldId="2147483741"/>
            <pc:sldLayoutMk cId="0" sldId="2147483714"/>
          </pc:sldLayoutMkLst>
          <pc:spChg chg="mod">
            <ac:chgData name="Ahlstrand, Melissa" userId="bad13797-8c92-4cbd-9df0-e50737c49789" providerId="ADAL" clId="{930DF56B-4ABF-41F7-A4C2-58E9894F85BA}" dt="2021-09-27T17:15:09.328" v="4"/>
            <ac:spMkLst>
              <pc:docMk/>
              <pc:sldMasterMk cId="0" sldId="2147483741"/>
              <pc:sldLayoutMk cId="0" sldId="2147483714"/>
              <ac:spMk id="376" creationId="{00000000-0000-0000-0000-000000000000}"/>
            </ac:spMkLst>
          </pc:spChg>
          <pc:spChg chg="mod">
            <ac:chgData name="Ahlstrand, Melissa" userId="bad13797-8c92-4cbd-9df0-e50737c49789" providerId="ADAL" clId="{930DF56B-4ABF-41F7-A4C2-58E9894F85BA}" dt="2021-09-27T17:15:09.328" v="4"/>
            <ac:spMkLst>
              <pc:docMk/>
              <pc:sldMasterMk cId="0" sldId="2147483741"/>
              <pc:sldLayoutMk cId="0" sldId="2147483714"/>
              <ac:spMk id="377" creationId="{00000000-0000-0000-0000-000000000000}"/>
            </ac:spMkLst>
          </pc:spChg>
          <pc:spChg chg="mod">
            <ac:chgData name="Ahlstrand, Melissa" userId="bad13797-8c92-4cbd-9df0-e50737c49789" providerId="ADAL" clId="{930DF56B-4ABF-41F7-A4C2-58E9894F85BA}" dt="2021-09-27T17:15:09.328" v="4"/>
            <ac:spMkLst>
              <pc:docMk/>
              <pc:sldMasterMk cId="0" sldId="2147483741"/>
              <pc:sldLayoutMk cId="0" sldId="2147483714"/>
              <ac:spMk id="379" creationId="{00000000-0000-0000-0000-000000000000}"/>
            </ac:spMkLst>
          </pc:spChg>
          <pc:picChg chg="mod">
            <ac:chgData name="Ahlstrand, Melissa" userId="bad13797-8c92-4cbd-9df0-e50737c49789" providerId="ADAL" clId="{930DF56B-4ABF-41F7-A4C2-58E9894F85BA}" dt="2021-09-27T17:15:09.328" v="4"/>
            <ac:picMkLst>
              <pc:docMk/>
              <pc:sldMasterMk cId="0" sldId="2147483741"/>
              <pc:sldLayoutMk cId="0" sldId="2147483714"/>
              <ac:picMk id="375" creationId="{00000000-0000-0000-0000-000000000000}"/>
            </ac:picMkLst>
          </pc:picChg>
          <pc:picChg chg="mod">
            <ac:chgData name="Ahlstrand, Melissa" userId="bad13797-8c92-4cbd-9df0-e50737c49789" providerId="ADAL" clId="{930DF56B-4ABF-41F7-A4C2-58E9894F85BA}" dt="2021-09-27T17:15:09.328" v="4"/>
            <ac:picMkLst>
              <pc:docMk/>
              <pc:sldMasterMk cId="0" sldId="2147483741"/>
              <pc:sldLayoutMk cId="0" sldId="2147483714"/>
              <ac:picMk id="378" creationId="{00000000-0000-0000-0000-000000000000}"/>
            </ac:picMkLst>
          </pc:picChg>
          <pc:picChg chg="mod">
            <ac:chgData name="Ahlstrand, Melissa" userId="bad13797-8c92-4cbd-9df0-e50737c49789" providerId="ADAL" clId="{930DF56B-4ABF-41F7-A4C2-58E9894F85BA}" dt="2021-09-27T17:15:09.328" v="4"/>
            <ac:picMkLst>
              <pc:docMk/>
              <pc:sldMasterMk cId="0" sldId="2147483741"/>
              <pc:sldLayoutMk cId="0" sldId="2147483714"/>
              <ac:picMk id="380" creationId="{00000000-0000-0000-0000-000000000000}"/>
            </ac:picMkLst>
          </pc:picChg>
        </pc:sldLayoutChg>
        <pc:sldLayoutChg chg="modSp">
          <pc:chgData name="Ahlstrand, Melissa" userId="bad13797-8c92-4cbd-9df0-e50737c49789" providerId="ADAL" clId="{930DF56B-4ABF-41F7-A4C2-58E9894F85BA}" dt="2021-09-27T17:15:09.328" v="4"/>
          <pc:sldLayoutMkLst>
            <pc:docMk/>
            <pc:sldMasterMk cId="0" sldId="2147483741"/>
            <pc:sldLayoutMk cId="0" sldId="2147483715"/>
          </pc:sldLayoutMkLst>
          <pc:spChg chg="mod">
            <ac:chgData name="Ahlstrand, Melissa" userId="bad13797-8c92-4cbd-9df0-e50737c49789" providerId="ADAL" clId="{930DF56B-4ABF-41F7-A4C2-58E9894F85BA}" dt="2021-09-27T17:15:09.328" v="4"/>
            <ac:spMkLst>
              <pc:docMk/>
              <pc:sldMasterMk cId="0" sldId="2147483741"/>
              <pc:sldLayoutMk cId="0" sldId="2147483715"/>
              <ac:spMk id="383" creationId="{00000000-0000-0000-0000-000000000000}"/>
            </ac:spMkLst>
          </pc:spChg>
          <pc:spChg chg="mod">
            <ac:chgData name="Ahlstrand, Melissa" userId="bad13797-8c92-4cbd-9df0-e50737c49789" providerId="ADAL" clId="{930DF56B-4ABF-41F7-A4C2-58E9894F85BA}" dt="2021-09-27T17:15:09.328" v="4"/>
            <ac:spMkLst>
              <pc:docMk/>
              <pc:sldMasterMk cId="0" sldId="2147483741"/>
              <pc:sldLayoutMk cId="0" sldId="2147483715"/>
              <ac:spMk id="384" creationId="{00000000-0000-0000-0000-000000000000}"/>
            </ac:spMkLst>
          </pc:spChg>
          <pc:spChg chg="mod">
            <ac:chgData name="Ahlstrand, Melissa" userId="bad13797-8c92-4cbd-9df0-e50737c49789" providerId="ADAL" clId="{930DF56B-4ABF-41F7-A4C2-58E9894F85BA}" dt="2021-09-27T17:15:09.328" v="4"/>
            <ac:spMkLst>
              <pc:docMk/>
              <pc:sldMasterMk cId="0" sldId="2147483741"/>
              <pc:sldLayoutMk cId="0" sldId="2147483715"/>
              <ac:spMk id="386" creationId="{00000000-0000-0000-0000-000000000000}"/>
            </ac:spMkLst>
          </pc:spChg>
          <pc:picChg chg="mod">
            <ac:chgData name="Ahlstrand, Melissa" userId="bad13797-8c92-4cbd-9df0-e50737c49789" providerId="ADAL" clId="{930DF56B-4ABF-41F7-A4C2-58E9894F85BA}" dt="2021-09-27T17:15:09.328" v="4"/>
            <ac:picMkLst>
              <pc:docMk/>
              <pc:sldMasterMk cId="0" sldId="2147483741"/>
              <pc:sldLayoutMk cId="0" sldId="2147483715"/>
              <ac:picMk id="382" creationId="{00000000-0000-0000-0000-000000000000}"/>
            </ac:picMkLst>
          </pc:picChg>
          <pc:picChg chg="mod">
            <ac:chgData name="Ahlstrand, Melissa" userId="bad13797-8c92-4cbd-9df0-e50737c49789" providerId="ADAL" clId="{930DF56B-4ABF-41F7-A4C2-58E9894F85BA}" dt="2021-09-27T17:15:09.328" v="4"/>
            <ac:picMkLst>
              <pc:docMk/>
              <pc:sldMasterMk cId="0" sldId="2147483741"/>
              <pc:sldLayoutMk cId="0" sldId="2147483715"/>
              <ac:picMk id="385" creationId="{00000000-0000-0000-0000-000000000000}"/>
            </ac:picMkLst>
          </pc:picChg>
          <pc:picChg chg="mod">
            <ac:chgData name="Ahlstrand, Melissa" userId="bad13797-8c92-4cbd-9df0-e50737c49789" providerId="ADAL" clId="{930DF56B-4ABF-41F7-A4C2-58E9894F85BA}" dt="2021-09-27T17:15:09.328" v="4"/>
            <ac:picMkLst>
              <pc:docMk/>
              <pc:sldMasterMk cId="0" sldId="2147483741"/>
              <pc:sldLayoutMk cId="0" sldId="2147483715"/>
              <ac:picMk id="387" creationId="{00000000-0000-0000-0000-000000000000}"/>
            </ac:picMkLst>
          </pc:picChg>
        </pc:sldLayoutChg>
        <pc:sldLayoutChg chg="modSp">
          <pc:chgData name="Ahlstrand, Melissa" userId="bad13797-8c92-4cbd-9df0-e50737c49789" providerId="ADAL" clId="{930DF56B-4ABF-41F7-A4C2-58E9894F85BA}" dt="2021-09-27T17:15:09.328" v="4"/>
          <pc:sldLayoutMkLst>
            <pc:docMk/>
            <pc:sldMasterMk cId="0" sldId="2147483741"/>
            <pc:sldLayoutMk cId="0" sldId="2147483716"/>
          </pc:sldLayoutMkLst>
          <pc:spChg chg="mod">
            <ac:chgData name="Ahlstrand, Melissa" userId="bad13797-8c92-4cbd-9df0-e50737c49789" providerId="ADAL" clId="{930DF56B-4ABF-41F7-A4C2-58E9894F85BA}" dt="2021-09-27T17:15:09.328" v="4"/>
            <ac:spMkLst>
              <pc:docMk/>
              <pc:sldMasterMk cId="0" sldId="2147483741"/>
              <pc:sldLayoutMk cId="0" sldId="2147483716"/>
              <ac:spMk id="389" creationId="{00000000-0000-0000-0000-000000000000}"/>
            </ac:spMkLst>
          </pc:spChg>
          <pc:spChg chg="mod">
            <ac:chgData name="Ahlstrand, Melissa" userId="bad13797-8c92-4cbd-9df0-e50737c49789" providerId="ADAL" clId="{930DF56B-4ABF-41F7-A4C2-58E9894F85BA}" dt="2021-09-27T17:15:09.328" v="4"/>
            <ac:spMkLst>
              <pc:docMk/>
              <pc:sldMasterMk cId="0" sldId="2147483741"/>
              <pc:sldLayoutMk cId="0" sldId="2147483716"/>
              <ac:spMk id="390" creationId="{00000000-0000-0000-0000-000000000000}"/>
            </ac:spMkLst>
          </pc:spChg>
        </pc:sldLayoutChg>
      </pc:sldMasterChg>
      <pc:sldMasterChg chg="modSp delSldLayout modSldLayout">
        <pc:chgData name="Ahlstrand, Melissa" userId="bad13797-8c92-4cbd-9df0-e50737c49789" providerId="ADAL" clId="{930DF56B-4ABF-41F7-A4C2-58E9894F85BA}" dt="2021-09-27T17:44:24.108" v="1255" actId="47"/>
        <pc:sldMasterMkLst>
          <pc:docMk/>
          <pc:sldMasterMk cId="0" sldId="2147483742"/>
        </pc:sldMasterMkLst>
        <pc:spChg chg="mod">
          <ac:chgData name="Ahlstrand, Melissa" userId="bad13797-8c92-4cbd-9df0-e50737c49789" providerId="ADAL" clId="{930DF56B-4ABF-41F7-A4C2-58E9894F85BA}" dt="2021-09-27T17:15:09.328" v="4"/>
          <ac:spMkLst>
            <pc:docMk/>
            <pc:sldMasterMk cId="0" sldId="2147483742"/>
            <ac:spMk id="392" creationId="{00000000-0000-0000-0000-000000000000}"/>
          </ac:spMkLst>
        </pc:spChg>
        <pc:spChg chg="mod">
          <ac:chgData name="Ahlstrand, Melissa" userId="bad13797-8c92-4cbd-9df0-e50737c49789" providerId="ADAL" clId="{930DF56B-4ABF-41F7-A4C2-58E9894F85BA}" dt="2021-09-27T17:15:09.328" v="4"/>
          <ac:spMkLst>
            <pc:docMk/>
            <pc:sldMasterMk cId="0" sldId="2147483742"/>
            <ac:spMk id="393" creationId="{00000000-0000-0000-0000-000000000000}"/>
          </ac:spMkLst>
        </pc:spChg>
        <pc:spChg chg="mod">
          <ac:chgData name="Ahlstrand, Melissa" userId="bad13797-8c92-4cbd-9df0-e50737c49789" providerId="ADAL" clId="{930DF56B-4ABF-41F7-A4C2-58E9894F85BA}" dt="2021-09-27T17:15:09.328" v="4"/>
          <ac:spMkLst>
            <pc:docMk/>
            <pc:sldMasterMk cId="0" sldId="2147483742"/>
            <ac:spMk id="394" creationId="{00000000-0000-0000-0000-000000000000}"/>
          </ac:spMkLst>
        </pc:spChg>
        <pc:spChg chg="mod">
          <ac:chgData name="Ahlstrand, Melissa" userId="bad13797-8c92-4cbd-9df0-e50737c49789" providerId="ADAL" clId="{930DF56B-4ABF-41F7-A4C2-58E9894F85BA}" dt="2021-09-27T17:15:09.328" v="4"/>
          <ac:spMkLst>
            <pc:docMk/>
            <pc:sldMasterMk cId="0" sldId="2147483742"/>
            <ac:spMk id="395" creationId="{00000000-0000-0000-0000-000000000000}"/>
          </ac:spMkLst>
        </pc:spChg>
        <pc:spChg chg="mod">
          <ac:chgData name="Ahlstrand, Melissa" userId="bad13797-8c92-4cbd-9df0-e50737c49789" providerId="ADAL" clId="{930DF56B-4ABF-41F7-A4C2-58E9894F85BA}" dt="2021-09-27T17:15:09.328" v="4"/>
          <ac:spMkLst>
            <pc:docMk/>
            <pc:sldMasterMk cId="0" sldId="2147483742"/>
            <ac:spMk id="396" creationId="{00000000-0000-0000-0000-000000000000}"/>
          </ac:spMkLst>
        </pc:spChg>
        <pc:sldLayoutChg chg="modSp">
          <pc:chgData name="Ahlstrand, Melissa" userId="bad13797-8c92-4cbd-9df0-e50737c49789" providerId="ADAL" clId="{930DF56B-4ABF-41F7-A4C2-58E9894F85BA}" dt="2021-09-27T17:15:09.328" v="4"/>
          <pc:sldLayoutMkLst>
            <pc:docMk/>
            <pc:sldMasterMk cId="0" sldId="2147483742"/>
            <pc:sldLayoutMk cId="0" sldId="2147483718"/>
          </pc:sldLayoutMkLst>
          <pc:spChg chg="mod">
            <ac:chgData name="Ahlstrand, Melissa" userId="bad13797-8c92-4cbd-9df0-e50737c49789" providerId="ADAL" clId="{930DF56B-4ABF-41F7-A4C2-58E9894F85BA}" dt="2021-09-27T17:15:09.328" v="4"/>
            <ac:spMkLst>
              <pc:docMk/>
              <pc:sldMasterMk cId="0" sldId="2147483742"/>
              <pc:sldLayoutMk cId="0" sldId="2147483718"/>
              <ac:spMk id="405" creationId="{00000000-0000-0000-0000-000000000000}"/>
            </ac:spMkLst>
          </pc:spChg>
          <pc:spChg chg="mod">
            <ac:chgData name="Ahlstrand, Melissa" userId="bad13797-8c92-4cbd-9df0-e50737c49789" providerId="ADAL" clId="{930DF56B-4ABF-41F7-A4C2-58E9894F85BA}" dt="2021-09-27T17:15:09.328" v="4"/>
            <ac:spMkLst>
              <pc:docMk/>
              <pc:sldMasterMk cId="0" sldId="2147483742"/>
              <pc:sldLayoutMk cId="0" sldId="2147483718"/>
              <ac:spMk id="406" creationId="{00000000-0000-0000-0000-000000000000}"/>
            </ac:spMkLst>
          </pc:spChg>
          <pc:picChg chg="mod">
            <ac:chgData name="Ahlstrand, Melissa" userId="bad13797-8c92-4cbd-9df0-e50737c49789" providerId="ADAL" clId="{930DF56B-4ABF-41F7-A4C2-58E9894F85BA}" dt="2021-09-27T17:15:09.328" v="4"/>
            <ac:picMkLst>
              <pc:docMk/>
              <pc:sldMasterMk cId="0" sldId="2147483742"/>
              <pc:sldLayoutMk cId="0" sldId="2147483718"/>
              <ac:picMk id="404" creationId="{00000000-0000-0000-0000-000000000000}"/>
            </ac:picMkLst>
          </pc:picChg>
          <pc:picChg chg="mod">
            <ac:chgData name="Ahlstrand, Melissa" userId="bad13797-8c92-4cbd-9df0-e50737c49789" providerId="ADAL" clId="{930DF56B-4ABF-41F7-A4C2-58E9894F85BA}" dt="2021-09-27T17:15:09.328" v="4"/>
            <ac:picMkLst>
              <pc:docMk/>
              <pc:sldMasterMk cId="0" sldId="2147483742"/>
              <pc:sldLayoutMk cId="0" sldId="2147483718"/>
              <ac:picMk id="407" creationId="{00000000-0000-0000-0000-000000000000}"/>
            </ac:picMkLst>
          </pc:picChg>
        </pc:sldLayoutChg>
        <pc:sldLayoutChg chg="modSp">
          <pc:chgData name="Ahlstrand, Melissa" userId="bad13797-8c92-4cbd-9df0-e50737c49789" providerId="ADAL" clId="{930DF56B-4ABF-41F7-A4C2-58E9894F85BA}" dt="2021-09-27T17:15:09.328" v="4"/>
          <pc:sldLayoutMkLst>
            <pc:docMk/>
            <pc:sldMasterMk cId="0" sldId="2147483742"/>
            <pc:sldLayoutMk cId="0" sldId="2147483719"/>
          </pc:sldLayoutMkLst>
          <pc:spChg chg="mod">
            <ac:chgData name="Ahlstrand, Melissa" userId="bad13797-8c92-4cbd-9df0-e50737c49789" providerId="ADAL" clId="{930DF56B-4ABF-41F7-A4C2-58E9894F85BA}" dt="2021-09-27T17:15:09.328" v="4"/>
            <ac:spMkLst>
              <pc:docMk/>
              <pc:sldMasterMk cId="0" sldId="2147483742"/>
              <pc:sldLayoutMk cId="0" sldId="2147483719"/>
              <ac:spMk id="410" creationId="{00000000-0000-0000-0000-000000000000}"/>
            </ac:spMkLst>
          </pc:spChg>
          <pc:spChg chg="mod">
            <ac:chgData name="Ahlstrand, Melissa" userId="bad13797-8c92-4cbd-9df0-e50737c49789" providerId="ADAL" clId="{930DF56B-4ABF-41F7-A4C2-58E9894F85BA}" dt="2021-09-27T17:15:09.328" v="4"/>
            <ac:spMkLst>
              <pc:docMk/>
              <pc:sldMasterMk cId="0" sldId="2147483742"/>
              <pc:sldLayoutMk cId="0" sldId="2147483719"/>
              <ac:spMk id="411" creationId="{00000000-0000-0000-0000-000000000000}"/>
            </ac:spMkLst>
          </pc:spChg>
          <pc:picChg chg="mod">
            <ac:chgData name="Ahlstrand, Melissa" userId="bad13797-8c92-4cbd-9df0-e50737c49789" providerId="ADAL" clId="{930DF56B-4ABF-41F7-A4C2-58E9894F85BA}" dt="2021-09-27T17:15:09.328" v="4"/>
            <ac:picMkLst>
              <pc:docMk/>
              <pc:sldMasterMk cId="0" sldId="2147483742"/>
              <pc:sldLayoutMk cId="0" sldId="2147483719"/>
              <ac:picMk id="409" creationId="{00000000-0000-0000-0000-000000000000}"/>
            </ac:picMkLst>
          </pc:picChg>
          <pc:picChg chg="mod">
            <ac:chgData name="Ahlstrand, Melissa" userId="bad13797-8c92-4cbd-9df0-e50737c49789" providerId="ADAL" clId="{930DF56B-4ABF-41F7-A4C2-58E9894F85BA}" dt="2021-09-27T17:15:09.328" v="4"/>
            <ac:picMkLst>
              <pc:docMk/>
              <pc:sldMasterMk cId="0" sldId="2147483742"/>
              <pc:sldLayoutMk cId="0" sldId="2147483719"/>
              <ac:picMk id="412" creationId="{00000000-0000-0000-0000-000000000000}"/>
            </ac:picMkLst>
          </pc:picChg>
        </pc:sldLayoutChg>
        <pc:sldLayoutChg chg="modSp">
          <pc:chgData name="Ahlstrand, Melissa" userId="bad13797-8c92-4cbd-9df0-e50737c49789" providerId="ADAL" clId="{930DF56B-4ABF-41F7-A4C2-58E9894F85BA}" dt="2021-09-27T17:15:09.328" v="4"/>
          <pc:sldLayoutMkLst>
            <pc:docMk/>
            <pc:sldMasterMk cId="0" sldId="2147483742"/>
            <pc:sldLayoutMk cId="0" sldId="2147483720"/>
          </pc:sldLayoutMkLst>
          <pc:spChg chg="mod">
            <ac:chgData name="Ahlstrand, Melissa" userId="bad13797-8c92-4cbd-9df0-e50737c49789" providerId="ADAL" clId="{930DF56B-4ABF-41F7-A4C2-58E9894F85BA}" dt="2021-09-27T17:15:09.328" v="4"/>
            <ac:spMkLst>
              <pc:docMk/>
              <pc:sldMasterMk cId="0" sldId="2147483742"/>
              <pc:sldLayoutMk cId="0" sldId="2147483720"/>
              <ac:spMk id="415" creationId="{00000000-0000-0000-0000-000000000000}"/>
            </ac:spMkLst>
          </pc:spChg>
          <pc:spChg chg="mod">
            <ac:chgData name="Ahlstrand, Melissa" userId="bad13797-8c92-4cbd-9df0-e50737c49789" providerId="ADAL" clId="{930DF56B-4ABF-41F7-A4C2-58E9894F85BA}" dt="2021-09-27T17:15:09.328" v="4"/>
            <ac:spMkLst>
              <pc:docMk/>
              <pc:sldMasterMk cId="0" sldId="2147483742"/>
              <pc:sldLayoutMk cId="0" sldId="2147483720"/>
              <ac:spMk id="416" creationId="{00000000-0000-0000-0000-000000000000}"/>
            </ac:spMkLst>
          </pc:spChg>
          <pc:spChg chg="mod">
            <ac:chgData name="Ahlstrand, Melissa" userId="bad13797-8c92-4cbd-9df0-e50737c49789" providerId="ADAL" clId="{930DF56B-4ABF-41F7-A4C2-58E9894F85BA}" dt="2021-09-27T17:15:09.328" v="4"/>
            <ac:spMkLst>
              <pc:docMk/>
              <pc:sldMasterMk cId="0" sldId="2147483742"/>
              <pc:sldLayoutMk cId="0" sldId="2147483720"/>
              <ac:spMk id="417" creationId="{00000000-0000-0000-0000-000000000000}"/>
            </ac:spMkLst>
          </pc:spChg>
          <pc:picChg chg="mod">
            <ac:chgData name="Ahlstrand, Melissa" userId="bad13797-8c92-4cbd-9df0-e50737c49789" providerId="ADAL" clId="{930DF56B-4ABF-41F7-A4C2-58E9894F85BA}" dt="2021-09-27T17:15:09.328" v="4"/>
            <ac:picMkLst>
              <pc:docMk/>
              <pc:sldMasterMk cId="0" sldId="2147483742"/>
              <pc:sldLayoutMk cId="0" sldId="2147483720"/>
              <ac:picMk id="414" creationId="{00000000-0000-0000-0000-000000000000}"/>
            </ac:picMkLst>
          </pc:picChg>
          <pc:picChg chg="mod">
            <ac:chgData name="Ahlstrand, Melissa" userId="bad13797-8c92-4cbd-9df0-e50737c49789" providerId="ADAL" clId="{930DF56B-4ABF-41F7-A4C2-58E9894F85BA}" dt="2021-09-27T17:15:09.328" v="4"/>
            <ac:picMkLst>
              <pc:docMk/>
              <pc:sldMasterMk cId="0" sldId="2147483742"/>
              <pc:sldLayoutMk cId="0" sldId="2147483720"/>
              <ac:picMk id="418" creationId="{00000000-0000-0000-0000-000000000000}"/>
            </ac:picMkLst>
          </pc:picChg>
        </pc:sldLayoutChg>
        <pc:sldLayoutChg chg="modSp">
          <pc:chgData name="Ahlstrand, Melissa" userId="bad13797-8c92-4cbd-9df0-e50737c49789" providerId="ADAL" clId="{930DF56B-4ABF-41F7-A4C2-58E9894F85BA}" dt="2021-09-27T17:15:09.328" v="4"/>
          <pc:sldLayoutMkLst>
            <pc:docMk/>
            <pc:sldMasterMk cId="0" sldId="2147483742"/>
            <pc:sldLayoutMk cId="0" sldId="2147483721"/>
          </pc:sldLayoutMkLst>
          <pc:spChg chg="mod">
            <ac:chgData name="Ahlstrand, Melissa" userId="bad13797-8c92-4cbd-9df0-e50737c49789" providerId="ADAL" clId="{930DF56B-4ABF-41F7-A4C2-58E9894F85BA}" dt="2021-09-27T17:15:09.328" v="4"/>
            <ac:spMkLst>
              <pc:docMk/>
              <pc:sldMasterMk cId="0" sldId="2147483742"/>
              <pc:sldLayoutMk cId="0" sldId="2147483721"/>
              <ac:spMk id="421" creationId="{00000000-0000-0000-0000-000000000000}"/>
            </ac:spMkLst>
          </pc:spChg>
          <pc:spChg chg="mod">
            <ac:chgData name="Ahlstrand, Melissa" userId="bad13797-8c92-4cbd-9df0-e50737c49789" providerId="ADAL" clId="{930DF56B-4ABF-41F7-A4C2-58E9894F85BA}" dt="2021-09-27T17:15:09.328" v="4"/>
            <ac:spMkLst>
              <pc:docMk/>
              <pc:sldMasterMk cId="0" sldId="2147483742"/>
              <pc:sldLayoutMk cId="0" sldId="2147483721"/>
              <ac:spMk id="422" creationId="{00000000-0000-0000-0000-000000000000}"/>
            </ac:spMkLst>
          </pc:spChg>
          <pc:picChg chg="mod">
            <ac:chgData name="Ahlstrand, Melissa" userId="bad13797-8c92-4cbd-9df0-e50737c49789" providerId="ADAL" clId="{930DF56B-4ABF-41F7-A4C2-58E9894F85BA}" dt="2021-09-27T17:15:09.328" v="4"/>
            <ac:picMkLst>
              <pc:docMk/>
              <pc:sldMasterMk cId="0" sldId="2147483742"/>
              <pc:sldLayoutMk cId="0" sldId="2147483721"/>
              <ac:picMk id="420" creationId="{00000000-0000-0000-0000-000000000000}"/>
            </ac:picMkLst>
          </pc:picChg>
          <pc:picChg chg="mod">
            <ac:chgData name="Ahlstrand, Melissa" userId="bad13797-8c92-4cbd-9df0-e50737c49789" providerId="ADAL" clId="{930DF56B-4ABF-41F7-A4C2-58E9894F85BA}" dt="2021-09-27T17:15:09.328" v="4"/>
            <ac:picMkLst>
              <pc:docMk/>
              <pc:sldMasterMk cId="0" sldId="2147483742"/>
              <pc:sldLayoutMk cId="0" sldId="2147483721"/>
              <ac:picMk id="423" creationId="{00000000-0000-0000-0000-000000000000}"/>
            </ac:picMkLst>
          </pc:picChg>
        </pc:sldLayoutChg>
        <pc:sldLayoutChg chg="modSp">
          <pc:chgData name="Ahlstrand, Melissa" userId="bad13797-8c92-4cbd-9df0-e50737c49789" providerId="ADAL" clId="{930DF56B-4ABF-41F7-A4C2-58E9894F85BA}" dt="2021-09-27T17:15:09.328" v="4"/>
          <pc:sldLayoutMkLst>
            <pc:docMk/>
            <pc:sldMasterMk cId="0" sldId="2147483742"/>
            <pc:sldLayoutMk cId="0" sldId="2147483722"/>
          </pc:sldLayoutMkLst>
          <pc:spChg chg="mod">
            <ac:chgData name="Ahlstrand, Melissa" userId="bad13797-8c92-4cbd-9df0-e50737c49789" providerId="ADAL" clId="{930DF56B-4ABF-41F7-A4C2-58E9894F85BA}" dt="2021-09-27T17:15:09.328" v="4"/>
            <ac:spMkLst>
              <pc:docMk/>
              <pc:sldMasterMk cId="0" sldId="2147483742"/>
              <pc:sldLayoutMk cId="0" sldId="2147483722"/>
              <ac:spMk id="426" creationId="{00000000-0000-0000-0000-000000000000}"/>
            </ac:spMkLst>
          </pc:spChg>
          <pc:spChg chg="mod">
            <ac:chgData name="Ahlstrand, Melissa" userId="bad13797-8c92-4cbd-9df0-e50737c49789" providerId="ADAL" clId="{930DF56B-4ABF-41F7-A4C2-58E9894F85BA}" dt="2021-09-27T17:15:09.328" v="4"/>
            <ac:spMkLst>
              <pc:docMk/>
              <pc:sldMasterMk cId="0" sldId="2147483742"/>
              <pc:sldLayoutMk cId="0" sldId="2147483722"/>
              <ac:spMk id="427" creationId="{00000000-0000-0000-0000-000000000000}"/>
            </ac:spMkLst>
          </pc:spChg>
          <pc:spChg chg="mod">
            <ac:chgData name="Ahlstrand, Melissa" userId="bad13797-8c92-4cbd-9df0-e50737c49789" providerId="ADAL" clId="{930DF56B-4ABF-41F7-A4C2-58E9894F85BA}" dt="2021-09-27T17:15:09.328" v="4"/>
            <ac:spMkLst>
              <pc:docMk/>
              <pc:sldMasterMk cId="0" sldId="2147483742"/>
              <pc:sldLayoutMk cId="0" sldId="2147483722"/>
              <ac:spMk id="428" creationId="{00000000-0000-0000-0000-000000000000}"/>
            </ac:spMkLst>
          </pc:spChg>
          <pc:picChg chg="mod">
            <ac:chgData name="Ahlstrand, Melissa" userId="bad13797-8c92-4cbd-9df0-e50737c49789" providerId="ADAL" clId="{930DF56B-4ABF-41F7-A4C2-58E9894F85BA}" dt="2021-09-27T17:15:09.328" v="4"/>
            <ac:picMkLst>
              <pc:docMk/>
              <pc:sldMasterMk cId="0" sldId="2147483742"/>
              <pc:sldLayoutMk cId="0" sldId="2147483722"/>
              <ac:picMk id="425" creationId="{00000000-0000-0000-0000-000000000000}"/>
            </ac:picMkLst>
          </pc:picChg>
          <pc:picChg chg="mod">
            <ac:chgData name="Ahlstrand, Melissa" userId="bad13797-8c92-4cbd-9df0-e50737c49789" providerId="ADAL" clId="{930DF56B-4ABF-41F7-A4C2-58E9894F85BA}" dt="2021-09-27T17:15:09.328" v="4"/>
            <ac:picMkLst>
              <pc:docMk/>
              <pc:sldMasterMk cId="0" sldId="2147483742"/>
              <pc:sldLayoutMk cId="0" sldId="2147483722"/>
              <ac:picMk id="429" creationId="{00000000-0000-0000-0000-000000000000}"/>
            </ac:picMkLst>
          </pc:picChg>
        </pc:sldLayoutChg>
        <pc:sldLayoutChg chg="modSp">
          <pc:chgData name="Ahlstrand, Melissa" userId="bad13797-8c92-4cbd-9df0-e50737c49789" providerId="ADAL" clId="{930DF56B-4ABF-41F7-A4C2-58E9894F85BA}" dt="2021-09-27T17:15:09.328" v="4"/>
          <pc:sldLayoutMkLst>
            <pc:docMk/>
            <pc:sldMasterMk cId="0" sldId="2147483742"/>
            <pc:sldLayoutMk cId="0" sldId="2147483723"/>
          </pc:sldLayoutMkLst>
          <pc:spChg chg="mod">
            <ac:chgData name="Ahlstrand, Melissa" userId="bad13797-8c92-4cbd-9df0-e50737c49789" providerId="ADAL" clId="{930DF56B-4ABF-41F7-A4C2-58E9894F85BA}" dt="2021-09-27T17:15:09.328" v="4"/>
            <ac:spMkLst>
              <pc:docMk/>
              <pc:sldMasterMk cId="0" sldId="2147483742"/>
              <pc:sldLayoutMk cId="0" sldId="2147483723"/>
              <ac:spMk id="432" creationId="{00000000-0000-0000-0000-000000000000}"/>
            </ac:spMkLst>
          </pc:spChg>
          <pc:spChg chg="mod">
            <ac:chgData name="Ahlstrand, Melissa" userId="bad13797-8c92-4cbd-9df0-e50737c49789" providerId="ADAL" clId="{930DF56B-4ABF-41F7-A4C2-58E9894F85BA}" dt="2021-09-27T17:15:09.328" v="4"/>
            <ac:spMkLst>
              <pc:docMk/>
              <pc:sldMasterMk cId="0" sldId="2147483742"/>
              <pc:sldLayoutMk cId="0" sldId="2147483723"/>
              <ac:spMk id="433" creationId="{00000000-0000-0000-0000-000000000000}"/>
            </ac:spMkLst>
          </pc:spChg>
          <pc:picChg chg="mod">
            <ac:chgData name="Ahlstrand, Melissa" userId="bad13797-8c92-4cbd-9df0-e50737c49789" providerId="ADAL" clId="{930DF56B-4ABF-41F7-A4C2-58E9894F85BA}" dt="2021-09-27T17:15:09.328" v="4"/>
            <ac:picMkLst>
              <pc:docMk/>
              <pc:sldMasterMk cId="0" sldId="2147483742"/>
              <pc:sldLayoutMk cId="0" sldId="2147483723"/>
              <ac:picMk id="431" creationId="{00000000-0000-0000-0000-000000000000}"/>
            </ac:picMkLst>
          </pc:picChg>
          <pc:picChg chg="mod">
            <ac:chgData name="Ahlstrand, Melissa" userId="bad13797-8c92-4cbd-9df0-e50737c49789" providerId="ADAL" clId="{930DF56B-4ABF-41F7-A4C2-58E9894F85BA}" dt="2021-09-27T17:15:09.328" v="4"/>
            <ac:picMkLst>
              <pc:docMk/>
              <pc:sldMasterMk cId="0" sldId="2147483742"/>
              <pc:sldLayoutMk cId="0" sldId="2147483723"/>
              <ac:picMk id="434" creationId="{00000000-0000-0000-0000-000000000000}"/>
            </ac:picMkLst>
          </pc:picChg>
        </pc:sldLayoutChg>
        <pc:sldLayoutChg chg="modSp">
          <pc:chgData name="Ahlstrand, Melissa" userId="bad13797-8c92-4cbd-9df0-e50737c49789" providerId="ADAL" clId="{930DF56B-4ABF-41F7-A4C2-58E9894F85BA}" dt="2021-09-27T17:15:09.328" v="4"/>
          <pc:sldLayoutMkLst>
            <pc:docMk/>
            <pc:sldMasterMk cId="0" sldId="2147483742"/>
            <pc:sldLayoutMk cId="0" sldId="2147483724"/>
          </pc:sldLayoutMkLst>
          <pc:spChg chg="mod">
            <ac:chgData name="Ahlstrand, Melissa" userId="bad13797-8c92-4cbd-9df0-e50737c49789" providerId="ADAL" clId="{930DF56B-4ABF-41F7-A4C2-58E9894F85BA}" dt="2021-09-27T17:15:09.328" v="4"/>
            <ac:spMkLst>
              <pc:docMk/>
              <pc:sldMasterMk cId="0" sldId="2147483742"/>
              <pc:sldLayoutMk cId="0" sldId="2147483724"/>
              <ac:spMk id="437" creationId="{00000000-0000-0000-0000-000000000000}"/>
            </ac:spMkLst>
          </pc:spChg>
          <pc:spChg chg="mod">
            <ac:chgData name="Ahlstrand, Melissa" userId="bad13797-8c92-4cbd-9df0-e50737c49789" providerId="ADAL" clId="{930DF56B-4ABF-41F7-A4C2-58E9894F85BA}" dt="2021-09-27T17:15:09.328" v="4"/>
            <ac:spMkLst>
              <pc:docMk/>
              <pc:sldMasterMk cId="0" sldId="2147483742"/>
              <pc:sldLayoutMk cId="0" sldId="2147483724"/>
              <ac:spMk id="438" creationId="{00000000-0000-0000-0000-000000000000}"/>
            </ac:spMkLst>
          </pc:spChg>
          <pc:spChg chg="mod">
            <ac:chgData name="Ahlstrand, Melissa" userId="bad13797-8c92-4cbd-9df0-e50737c49789" providerId="ADAL" clId="{930DF56B-4ABF-41F7-A4C2-58E9894F85BA}" dt="2021-09-27T17:15:09.328" v="4"/>
            <ac:spMkLst>
              <pc:docMk/>
              <pc:sldMasterMk cId="0" sldId="2147483742"/>
              <pc:sldLayoutMk cId="0" sldId="2147483724"/>
              <ac:spMk id="439" creationId="{00000000-0000-0000-0000-000000000000}"/>
            </ac:spMkLst>
          </pc:spChg>
          <pc:picChg chg="mod">
            <ac:chgData name="Ahlstrand, Melissa" userId="bad13797-8c92-4cbd-9df0-e50737c49789" providerId="ADAL" clId="{930DF56B-4ABF-41F7-A4C2-58E9894F85BA}" dt="2021-09-27T17:15:09.328" v="4"/>
            <ac:picMkLst>
              <pc:docMk/>
              <pc:sldMasterMk cId="0" sldId="2147483742"/>
              <pc:sldLayoutMk cId="0" sldId="2147483724"/>
              <ac:picMk id="436" creationId="{00000000-0000-0000-0000-000000000000}"/>
            </ac:picMkLst>
          </pc:picChg>
          <pc:picChg chg="mod">
            <ac:chgData name="Ahlstrand, Melissa" userId="bad13797-8c92-4cbd-9df0-e50737c49789" providerId="ADAL" clId="{930DF56B-4ABF-41F7-A4C2-58E9894F85BA}" dt="2021-09-27T17:15:09.328" v="4"/>
            <ac:picMkLst>
              <pc:docMk/>
              <pc:sldMasterMk cId="0" sldId="2147483742"/>
              <pc:sldLayoutMk cId="0" sldId="2147483724"/>
              <ac:picMk id="440" creationId="{00000000-0000-0000-0000-000000000000}"/>
            </ac:picMkLst>
          </pc:picChg>
        </pc:sldLayoutChg>
        <pc:sldLayoutChg chg="modSp">
          <pc:chgData name="Ahlstrand, Melissa" userId="bad13797-8c92-4cbd-9df0-e50737c49789" providerId="ADAL" clId="{930DF56B-4ABF-41F7-A4C2-58E9894F85BA}" dt="2021-09-27T17:15:09.328" v="4"/>
          <pc:sldLayoutMkLst>
            <pc:docMk/>
            <pc:sldMasterMk cId="0" sldId="2147483742"/>
            <pc:sldLayoutMk cId="0" sldId="2147483725"/>
          </pc:sldLayoutMkLst>
          <pc:spChg chg="mod">
            <ac:chgData name="Ahlstrand, Melissa" userId="bad13797-8c92-4cbd-9df0-e50737c49789" providerId="ADAL" clId="{930DF56B-4ABF-41F7-A4C2-58E9894F85BA}" dt="2021-09-27T17:15:09.328" v="4"/>
            <ac:spMkLst>
              <pc:docMk/>
              <pc:sldMasterMk cId="0" sldId="2147483742"/>
              <pc:sldLayoutMk cId="0" sldId="2147483725"/>
              <ac:spMk id="443" creationId="{00000000-0000-0000-0000-000000000000}"/>
            </ac:spMkLst>
          </pc:spChg>
          <pc:spChg chg="mod">
            <ac:chgData name="Ahlstrand, Melissa" userId="bad13797-8c92-4cbd-9df0-e50737c49789" providerId="ADAL" clId="{930DF56B-4ABF-41F7-A4C2-58E9894F85BA}" dt="2021-09-27T17:15:09.328" v="4"/>
            <ac:spMkLst>
              <pc:docMk/>
              <pc:sldMasterMk cId="0" sldId="2147483742"/>
              <pc:sldLayoutMk cId="0" sldId="2147483725"/>
              <ac:spMk id="444" creationId="{00000000-0000-0000-0000-000000000000}"/>
            </ac:spMkLst>
          </pc:spChg>
          <pc:picChg chg="mod">
            <ac:chgData name="Ahlstrand, Melissa" userId="bad13797-8c92-4cbd-9df0-e50737c49789" providerId="ADAL" clId="{930DF56B-4ABF-41F7-A4C2-58E9894F85BA}" dt="2021-09-27T17:15:09.328" v="4"/>
            <ac:picMkLst>
              <pc:docMk/>
              <pc:sldMasterMk cId="0" sldId="2147483742"/>
              <pc:sldLayoutMk cId="0" sldId="2147483725"/>
              <ac:picMk id="442" creationId="{00000000-0000-0000-0000-000000000000}"/>
            </ac:picMkLst>
          </pc:picChg>
          <pc:picChg chg="mod">
            <ac:chgData name="Ahlstrand, Melissa" userId="bad13797-8c92-4cbd-9df0-e50737c49789" providerId="ADAL" clId="{930DF56B-4ABF-41F7-A4C2-58E9894F85BA}" dt="2021-09-27T17:15:09.328" v="4"/>
            <ac:picMkLst>
              <pc:docMk/>
              <pc:sldMasterMk cId="0" sldId="2147483742"/>
              <pc:sldLayoutMk cId="0" sldId="2147483725"/>
              <ac:picMk id="445" creationId="{00000000-0000-0000-0000-000000000000}"/>
            </ac:picMkLst>
          </pc:picChg>
        </pc:sldLayoutChg>
        <pc:sldLayoutChg chg="modSp">
          <pc:chgData name="Ahlstrand, Melissa" userId="bad13797-8c92-4cbd-9df0-e50737c49789" providerId="ADAL" clId="{930DF56B-4ABF-41F7-A4C2-58E9894F85BA}" dt="2021-09-27T17:15:09.328" v="4"/>
          <pc:sldLayoutMkLst>
            <pc:docMk/>
            <pc:sldMasterMk cId="0" sldId="2147483742"/>
            <pc:sldLayoutMk cId="0" sldId="2147483726"/>
          </pc:sldLayoutMkLst>
          <pc:spChg chg="mod">
            <ac:chgData name="Ahlstrand, Melissa" userId="bad13797-8c92-4cbd-9df0-e50737c49789" providerId="ADAL" clId="{930DF56B-4ABF-41F7-A4C2-58E9894F85BA}" dt="2021-09-27T17:15:09.328" v="4"/>
            <ac:spMkLst>
              <pc:docMk/>
              <pc:sldMasterMk cId="0" sldId="2147483742"/>
              <pc:sldLayoutMk cId="0" sldId="2147483726"/>
              <ac:spMk id="448" creationId="{00000000-0000-0000-0000-000000000000}"/>
            </ac:spMkLst>
          </pc:spChg>
          <pc:spChg chg="mod">
            <ac:chgData name="Ahlstrand, Melissa" userId="bad13797-8c92-4cbd-9df0-e50737c49789" providerId="ADAL" clId="{930DF56B-4ABF-41F7-A4C2-58E9894F85BA}" dt="2021-09-27T17:15:09.328" v="4"/>
            <ac:spMkLst>
              <pc:docMk/>
              <pc:sldMasterMk cId="0" sldId="2147483742"/>
              <pc:sldLayoutMk cId="0" sldId="2147483726"/>
              <ac:spMk id="449" creationId="{00000000-0000-0000-0000-000000000000}"/>
            </ac:spMkLst>
          </pc:spChg>
          <pc:spChg chg="mod">
            <ac:chgData name="Ahlstrand, Melissa" userId="bad13797-8c92-4cbd-9df0-e50737c49789" providerId="ADAL" clId="{930DF56B-4ABF-41F7-A4C2-58E9894F85BA}" dt="2021-09-27T17:15:09.328" v="4"/>
            <ac:spMkLst>
              <pc:docMk/>
              <pc:sldMasterMk cId="0" sldId="2147483742"/>
              <pc:sldLayoutMk cId="0" sldId="2147483726"/>
              <ac:spMk id="450" creationId="{00000000-0000-0000-0000-000000000000}"/>
            </ac:spMkLst>
          </pc:spChg>
          <pc:picChg chg="mod">
            <ac:chgData name="Ahlstrand, Melissa" userId="bad13797-8c92-4cbd-9df0-e50737c49789" providerId="ADAL" clId="{930DF56B-4ABF-41F7-A4C2-58E9894F85BA}" dt="2021-09-27T17:15:09.328" v="4"/>
            <ac:picMkLst>
              <pc:docMk/>
              <pc:sldMasterMk cId="0" sldId="2147483742"/>
              <pc:sldLayoutMk cId="0" sldId="2147483726"/>
              <ac:picMk id="447" creationId="{00000000-0000-0000-0000-000000000000}"/>
            </ac:picMkLst>
          </pc:picChg>
          <pc:picChg chg="mod">
            <ac:chgData name="Ahlstrand, Melissa" userId="bad13797-8c92-4cbd-9df0-e50737c49789" providerId="ADAL" clId="{930DF56B-4ABF-41F7-A4C2-58E9894F85BA}" dt="2021-09-27T17:15:09.328" v="4"/>
            <ac:picMkLst>
              <pc:docMk/>
              <pc:sldMasterMk cId="0" sldId="2147483742"/>
              <pc:sldLayoutMk cId="0" sldId="2147483726"/>
              <ac:picMk id="451" creationId="{00000000-0000-0000-0000-000000000000}"/>
            </ac:picMkLst>
          </pc:picChg>
        </pc:sldLayoutChg>
        <pc:sldLayoutChg chg="modSp">
          <pc:chgData name="Ahlstrand, Melissa" userId="bad13797-8c92-4cbd-9df0-e50737c49789" providerId="ADAL" clId="{930DF56B-4ABF-41F7-A4C2-58E9894F85BA}" dt="2021-09-27T17:15:09.328" v="4"/>
          <pc:sldLayoutMkLst>
            <pc:docMk/>
            <pc:sldMasterMk cId="0" sldId="2147483742"/>
            <pc:sldLayoutMk cId="0" sldId="2147483728"/>
          </pc:sldLayoutMkLst>
          <pc:spChg chg="mod">
            <ac:chgData name="Ahlstrand, Melissa" userId="bad13797-8c92-4cbd-9df0-e50737c49789" providerId="ADAL" clId="{930DF56B-4ABF-41F7-A4C2-58E9894F85BA}" dt="2021-09-27T17:15:09.328" v="4"/>
            <ac:spMkLst>
              <pc:docMk/>
              <pc:sldMasterMk cId="0" sldId="2147483742"/>
              <pc:sldLayoutMk cId="0" sldId="2147483728"/>
              <ac:spMk id="454" creationId="{00000000-0000-0000-0000-000000000000}"/>
            </ac:spMkLst>
          </pc:spChg>
        </pc:sldLayoutChg>
        <pc:sldLayoutChg chg="modSp">
          <pc:chgData name="Ahlstrand, Melissa" userId="bad13797-8c92-4cbd-9df0-e50737c49789" providerId="ADAL" clId="{930DF56B-4ABF-41F7-A4C2-58E9894F85BA}" dt="2021-09-27T17:15:09.328" v="4"/>
          <pc:sldLayoutMkLst>
            <pc:docMk/>
            <pc:sldMasterMk cId="0" sldId="2147483742"/>
            <pc:sldLayoutMk cId="0" sldId="2147483731"/>
          </pc:sldLayoutMkLst>
          <pc:spChg chg="mod">
            <ac:chgData name="Ahlstrand, Melissa" userId="bad13797-8c92-4cbd-9df0-e50737c49789" providerId="ADAL" clId="{930DF56B-4ABF-41F7-A4C2-58E9894F85BA}" dt="2021-09-27T17:15:09.328" v="4"/>
            <ac:spMkLst>
              <pc:docMk/>
              <pc:sldMasterMk cId="0" sldId="2147483742"/>
              <pc:sldLayoutMk cId="0" sldId="2147483731"/>
              <ac:spMk id="468" creationId="{00000000-0000-0000-0000-000000000000}"/>
            </ac:spMkLst>
          </pc:spChg>
          <pc:spChg chg="mod">
            <ac:chgData name="Ahlstrand, Melissa" userId="bad13797-8c92-4cbd-9df0-e50737c49789" providerId="ADAL" clId="{930DF56B-4ABF-41F7-A4C2-58E9894F85BA}" dt="2021-09-27T17:15:09.328" v="4"/>
            <ac:spMkLst>
              <pc:docMk/>
              <pc:sldMasterMk cId="0" sldId="2147483742"/>
              <pc:sldLayoutMk cId="0" sldId="2147483731"/>
              <ac:spMk id="469" creationId="{00000000-0000-0000-0000-000000000000}"/>
            </ac:spMkLst>
          </pc:spChg>
          <pc:picChg chg="mod">
            <ac:chgData name="Ahlstrand, Melissa" userId="bad13797-8c92-4cbd-9df0-e50737c49789" providerId="ADAL" clId="{930DF56B-4ABF-41F7-A4C2-58E9894F85BA}" dt="2021-09-27T17:15:09.328" v="4"/>
            <ac:picMkLst>
              <pc:docMk/>
              <pc:sldMasterMk cId="0" sldId="2147483742"/>
              <pc:sldLayoutMk cId="0" sldId="2147483731"/>
              <ac:picMk id="467" creationId="{00000000-0000-0000-0000-000000000000}"/>
            </ac:picMkLst>
          </pc:picChg>
          <pc:picChg chg="mod">
            <ac:chgData name="Ahlstrand, Melissa" userId="bad13797-8c92-4cbd-9df0-e50737c49789" providerId="ADAL" clId="{930DF56B-4ABF-41F7-A4C2-58E9894F85BA}" dt="2021-09-27T17:15:09.328" v="4"/>
            <ac:picMkLst>
              <pc:docMk/>
              <pc:sldMasterMk cId="0" sldId="2147483742"/>
              <pc:sldLayoutMk cId="0" sldId="2147483731"/>
              <ac:picMk id="470" creationId="{00000000-0000-0000-0000-000000000000}"/>
            </ac:picMkLst>
          </pc:picChg>
        </pc:sldLayoutChg>
        <pc:sldLayoutChg chg="modSp">
          <pc:chgData name="Ahlstrand, Melissa" userId="bad13797-8c92-4cbd-9df0-e50737c49789" providerId="ADAL" clId="{930DF56B-4ABF-41F7-A4C2-58E9894F85BA}" dt="2021-09-27T17:15:09.328" v="4"/>
          <pc:sldLayoutMkLst>
            <pc:docMk/>
            <pc:sldMasterMk cId="0" sldId="2147483742"/>
            <pc:sldLayoutMk cId="0" sldId="2147483732"/>
          </pc:sldLayoutMkLst>
          <pc:spChg chg="mod">
            <ac:chgData name="Ahlstrand, Melissa" userId="bad13797-8c92-4cbd-9df0-e50737c49789" providerId="ADAL" clId="{930DF56B-4ABF-41F7-A4C2-58E9894F85BA}" dt="2021-09-27T17:15:09.328" v="4"/>
            <ac:spMkLst>
              <pc:docMk/>
              <pc:sldMasterMk cId="0" sldId="2147483742"/>
              <pc:sldLayoutMk cId="0" sldId="2147483732"/>
              <ac:spMk id="473" creationId="{00000000-0000-0000-0000-000000000000}"/>
            </ac:spMkLst>
          </pc:spChg>
          <pc:spChg chg="mod">
            <ac:chgData name="Ahlstrand, Melissa" userId="bad13797-8c92-4cbd-9df0-e50737c49789" providerId="ADAL" clId="{930DF56B-4ABF-41F7-A4C2-58E9894F85BA}" dt="2021-09-27T17:15:09.328" v="4"/>
            <ac:spMkLst>
              <pc:docMk/>
              <pc:sldMasterMk cId="0" sldId="2147483742"/>
              <pc:sldLayoutMk cId="0" sldId="2147483732"/>
              <ac:spMk id="474" creationId="{00000000-0000-0000-0000-000000000000}"/>
            </ac:spMkLst>
          </pc:spChg>
          <pc:spChg chg="mod">
            <ac:chgData name="Ahlstrand, Melissa" userId="bad13797-8c92-4cbd-9df0-e50737c49789" providerId="ADAL" clId="{930DF56B-4ABF-41F7-A4C2-58E9894F85BA}" dt="2021-09-27T17:15:09.328" v="4"/>
            <ac:spMkLst>
              <pc:docMk/>
              <pc:sldMasterMk cId="0" sldId="2147483742"/>
              <pc:sldLayoutMk cId="0" sldId="2147483732"/>
              <ac:spMk id="475" creationId="{00000000-0000-0000-0000-000000000000}"/>
            </ac:spMkLst>
          </pc:spChg>
          <pc:picChg chg="mod">
            <ac:chgData name="Ahlstrand, Melissa" userId="bad13797-8c92-4cbd-9df0-e50737c49789" providerId="ADAL" clId="{930DF56B-4ABF-41F7-A4C2-58E9894F85BA}" dt="2021-09-27T17:15:09.328" v="4"/>
            <ac:picMkLst>
              <pc:docMk/>
              <pc:sldMasterMk cId="0" sldId="2147483742"/>
              <pc:sldLayoutMk cId="0" sldId="2147483732"/>
              <ac:picMk id="472" creationId="{00000000-0000-0000-0000-000000000000}"/>
            </ac:picMkLst>
          </pc:picChg>
          <pc:picChg chg="mod">
            <ac:chgData name="Ahlstrand, Melissa" userId="bad13797-8c92-4cbd-9df0-e50737c49789" providerId="ADAL" clId="{930DF56B-4ABF-41F7-A4C2-58E9894F85BA}" dt="2021-09-27T17:15:09.328" v="4"/>
            <ac:picMkLst>
              <pc:docMk/>
              <pc:sldMasterMk cId="0" sldId="2147483742"/>
              <pc:sldLayoutMk cId="0" sldId="2147483732"/>
              <ac:picMk id="476" creationId="{00000000-0000-0000-0000-000000000000}"/>
            </ac:picMkLst>
          </pc:picChg>
        </pc:sldLayoutChg>
        <pc:sldLayoutChg chg="modSp del">
          <pc:chgData name="Ahlstrand, Melissa" userId="bad13797-8c92-4cbd-9df0-e50737c49789" providerId="ADAL" clId="{930DF56B-4ABF-41F7-A4C2-58E9894F85BA}" dt="2021-09-27T17:44:21.512" v="1254" actId="47"/>
          <pc:sldLayoutMkLst>
            <pc:docMk/>
            <pc:sldMasterMk cId="0" sldId="2147483742"/>
            <pc:sldLayoutMk cId="0" sldId="2147483733"/>
          </pc:sldLayoutMkLst>
          <pc:spChg chg="mod">
            <ac:chgData name="Ahlstrand, Melissa" userId="bad13797-8c92-4cbd-9df0-e50737c49789" providerId="ADAL" clId="{930DF56B-4ABF-41F7-A4C2-58E9894F85BA}" dt="2021-09-27T17:15:09.328" v="4"/>
            <ac:spMkLst>
              <pc:docMk/>
              <pc:sldMasterMk cId="0" sldId="2147483742"/>
              <pc:sldLayoutMk cId="0" sldId="2147483733"/>
              <ac:spMk id="479" creationId="{00000000-0000-0000-0000-000000000000}"/>
            </ac:spMkLst>
          </pc:spChg>
          <pc:spChg chg="mod">
            <ac:chgData name="Ahlstrand, Melissa" userId="bad13797-8c92-4cbd-9df0-e50737c49789" providerId="ADAL" clId="{930DF56B-4ABF-41F7-A4C2-58E9894F85BA}" dt="2021-09-27T17:15:09.328" v="4"/>
            <ac:spMkLst>
              <pc:docMk/>
              <pc:sldMasterMk cId="0" sldId="2147483742"/>
              <pc:sldLayoutMk cId="0" sldId="2147483733"/>
              <ac:spMk id="480" creationId="{00000000-0000-0000-0000-000000000000}"/>
            </ac:spMkLst>
          </pc:spChg>
          <pc:picChg chg="mod">
            <ac:chgData name="Ahlstrand, Melissa" userId="bad13797-8c92-4cbd-9df0-e50737c49789" providerId="ADAL" clId="{930DF56B-4ABF-41F7-A4C2-58E9894F85BA}" dt="2021-09-27T17:15:09.328" v="4"/>
            <ac:picMkLst>
              <pc:docMk/>
              <pc:sldMasterMk cId="0" sldId="2147483742"/>
              <pc:sldLayoutMk cId="0" sldId="2147483733"/>
              <ac:picMk id="478" creationId="{00000000-0000-0000-0000-000000000000}"/>
            </ac:picMkLst>
          </pc:picChg>
          <pc:picChg chg="mod">
            <ac:chgData name="Ahlstrand, Melissa" userId="bad13797-8c92-4cbd-9df0-e50737c49789" providerId="ADAL" clId="{930DF56B-4ABF-41F7-A4C2-58E9894F85BA}" dt="2021-09-27T17:15:09.328" v="4"/>
            <ac:picMkLst>
              <pc:docMk/>
              <pc:sldMasterMk cId="0" sldId="2147483742"/>
              <pc:sldLayoutMk cId="0" sldId="2147483733"/>
              <ac:picMk id="481" creationId="{00000000-0000-0000-0000-000000000000}"/>
            </ac:picMkLst>
          </pc:picChg>
        </pc:sldLayoutChg>
        <pc:sldLayoutChg chg="modSp del">
          <pc:chgData name="Ahlstrand, Melissa" userId="bad13797-8c92-4cbd-9df0-e50737c49789" providerId="ADAL" clId="{930DF56B-4ABF-41F7-A4C2-58E9894F85BA}" dt="2021-09-27T17:44:24.108" v="1255" actId="47"/>
          <pc:sldLayoutMkLst>
            <pc:docMk/>
            <pc:sldMasterMk cId="0" sldId="2147483742"/>
            <pc:sldLayoutMk cId="0" sldId="2147483734"/>
          </pc:sldLayoutMkLst>
          <pc:spChg chg="mod">
            <ac:chgData name="Ahlstrand, Melissa" userId="bad13797-8c92-4cbd-9df0-e50737c49789" providerId="ADAL" clId="{930DF56B-4ABF-41F7-A4C2-58E9894F85BA}" dt="2021-09-27T17:15:09.328" v="4"/>
            <ac:spMkLst>
              <pc:docMk/>
              <pc:sldMasterMk cId="0" sldId="2147483742"/>
              <pc:sldLayoutMk cId="0" sldId="2147483734"/>
              <ac:spMk id="484" creationId="{00000000-0000-0000-0000-000000000000}"/>
            </ac:spMkLst>
          </pc:spChg>
          <pc:spChg chg="mod">
            <ac:chgData name="Ahlstrand, Melissa" userId="bad13797-8c92-4cbd-9df0-e50737c49789" providerId="ADAL" clId="{930DF56B-4ABF-41F7-A4C2-58E9894F85BA}" dt="2021-09-27T17:15:09.328" v="4"/>
            <ac:spMkLst>
              <pc:docMk/>
              <pc:sldMasterMk cId="0" sldId="2147483742"/>
              <pc:sldLayoutMk cId="0" sldId="2147483734"/>
              <ac:spMk id="485" creationId="{00000000-0000-0000-0000-000000000000}"/>
            </ac:spMkLst>
          </pc:spChg>
          <pc:spChg chg="mod">
            <ac:chgData name="Ahlstrand, Melissa" userId="bad13797-8c92-4cbd-9df0-e50737c49789" providerId="ADAL" clId="{930DF56B-4ABF-41F7-A4C2-58E9894F85BA}" dt="2021-09-27T17:15:09.328" v="4"/>
            <ac:spMkLst>
              <pc:docMk/>
              <pc:sldMasterMk cId="0" sldId="2147483742"/>
              <pc:sldLayoutMk cId="0" sldId="2147483734"/>
              <ac:spMk id="486" creationId="{00000000-0000-0000-0000-000000000000}"/>
            </ac:spMkLst>
          </pc:spChg>
          <pc:picChg chg="mod">
            <ac:chgData name="Ahlstrand, Melissa" userId="bad13797-8c92-4cbd-9df0-e50737c49789" providerId="ADAL" clId="{930DF56B-4ABF-41F7-A4C2-58E9894F85BA}" dt="2021-09-27T17:15:09.328" v="4"/>
            <ac:picMkLst>
              <pc:docMk/>
              <pc:sldMasterMk cId="0" sldId="2147483742"/>
              <pc:sldLayoutMk cId="0" sldId="2147483734"/>
              <ac:picMk id="483" creationId="{00000000-0000-0000-0000-000000000000}"/>
            </ac:picMkLst>
          </pc:picChg>
          <pc:picChg chg="mod">
            <ac:chgData name="Ahlstrand, Melissa" userId="bad13797-8c92-4cbd-9df0-e50737c49789" providerId="ADAL" clId="{930DF56B-4ABF-41F7-A4C2-58E9894F85BA}" dt="2021-09-27T17:15:09.328" v="4"/>
            <ac:picMkLst>
              <pc:docMk/>
              <pc:sldMasterMk cId="0" sldId="2147483742"/>
              <pc:sldLayoutMk cId="0" sldId="2147483734"/>
              <ac:picMk id="487" creationId="{00000000-0000-0000-0000-000000000000}"/>
            </ac:picMkLst>
          </pc:picChg>
        </pc:sldLayoutChg>
        <pc:sldLayoutChg chg="modSp">
          <pc:chgData name="Ahlstrand, Melissa" userId="bad13797-8c92-4cbd-9df0-e50737c49789" providerId="ADAL" clId="{930DF56B-4ABF-41F7-A4C2-58E9894F85BA}" dt="2021-09-27T17:15:09.328" v="4"/>
          <pc:sldLayoutMkLst>
            <pc:docMk/>
            <pc:sldMasterMk cId="0" sldId="2147483742"/>
            <pc:sldLayoutMk cId="0" sldId="2147483735"/>
          </pc:sldLayoutMkLst>
          <pc:picChg chg="mod">
            <ac:chgData name="Ahlstrand, Melissa" userId="bad13797-8c92-4cbd-9df0-e50737c49789" providerId="ADAL" clId="{930DF56B-4ABF-41F7-A4C2-58E9894F85BA}" dt="2021-09-27T17:15:09.328" v="4"/>
            <ac:picMkLst>
              <pc:docMk/>
              <pc:sldMasterMk cId="0" sldId="2147483742"/>
              <pc:sldLayoutMk cId="0" sldId="2147483735"/>
              <ac:picMk id="489" creationId="{00000000-0000-0000-0000-000000000000}"/>
            </ac:picMkLst>
          </pc:picChg>
        </pc:sldLayoutChg>
        <pc:sldLayoutChg chg="modSp">
          <pc:chgData name="Ahlstrand, Melissa" userId="bad13797-8c92-4cbd-9df0-e50737c49789" providerId="ADAL" clId="{930DF56B-4ABF-41F7-A4C2-58E9894F85BA}" dt="2021-09-27T17:15:09.328" v="4"/>
          <pc:sldLayoutMkLst>
            <pc:docMk/>
            <pc:sldMasterMk cId="0" sldId="2147483742"/>
            <pc:sldLayoutMk cId="0" sldId="2147483736"/>
          </pc:sldLayoutMkLst>
          <pc:spChg chg="mod">
            <ac:chgData name="Ahlstrand, Melissa" userId="bad13797-8c92-4cbd-9df0-e50737c49789" providerId="ADAL" clId="{930DF56B-4ABF-41F7-A4C2-58E9894F85BA}" dt="2021-09-27T17:15:09.328" v="4"/>
            <ac:spMkLst>
              <pc:docMk/>
              <pc:sldMasterMk cId="0" sldId="2147483742"/>
              <pc:sldLayoutMk cId="0" sldId="2147483736"/>
              <ac:spMk id="491" creationId="{00000000-0000-0000-0000-000000000000}"/>
            </ac:spMkLst>
          </pc:spChg>
          <pc:spChg chg="mod">
            <ac:chgData name="Ahlstrand, Melissa" userId="bad13797-8c92-4cbd-9df0-e50737c49789" providerId="ADAL" clId="{930DF56B-4ABF-41F7-A4C2-58E9894F85BA}" dt="2021-09-27T17:15:09.328" v="4"/>
            <ac:spMkLst>
              <pc:docMk/>
              <pc:sldMasterMk cId="0" sldId="2147483742"/>
              <pc:sldLayoutMk cId="0" sldId="2147483736"/>
              <ac:spMk id="492" creationId="{00000000-0000-0000-0000-000000000000}"/>
            </ac:spMkLst>
          </pc:spChg>
          <pc:spChg chg="mod">
            <ac:chgData name="Ahlstrand, Melissa" userId="bad13797-8c92-4cbd-9df0-e50737c49789" providerId="ADAL" clId="{930DF56B-4ABF-41F7-A4C2-58E9894F85BA}" dt="2021-09-27T17:15:09.328" v="4"/>
            <ac:spMkLst>
              <pc:docMk/>
              <pc:sldMasterMk cId="0" sldId="2147483742"/>
              <pc:sldLayoutMk cId="0" sldId="2147483736"/>
              <ac:spMk id="493" creationId="{00000000-0000-0000-0000-000000000000}"/>
            </ac:spMkLst>
          </pc:spChg>
          <pc:spChg chg="mod">
            <ac:chgData name="Ahlstrand, Melissa" userId="bad13797-8c92-4cbd-9df0-e50737c49789" providerId="ADAL" clId="{930DF56B-4ABF-41F7-A4C2-58E9894F85BA}" dt="2021-09-27T17:15:09.328" v="4"/>
            <ac:spMkLst>
              <pc:docMk/>
              <pc:sldMasterMk cId="0" sldId="2147483742"/>
              <pc:sldLayoutMk cId="0" sldId="2147483736"/>
              <ac:spMk id="494" creationId="{00000000-0000-0000-0000-000000000000}"/>
            </ac:spMkLst>
          </pc:spChg>
          <pc:spChg chg="mod">
            <ac:chgData name="Ahlstrand, Melissa" userId="bad13797-8c92-4cbd-9df0-e50737c49789" providerId="ADAL" clId="{930DF56B-4ABF-41F7-A4C2-58E9894F85BA}" dt="2021-09-27T17:15:09.328" v="4"/>
            <ac:spMkLst>
              <pc:docMk/>
              <pc:sldMasterMk cId="0" sldId="2147483742"/>
              <pc:sldLayoutMk cId="0" sldId="2147483736"/>
              <ac:spMk id="495" creationId="{00000000-0000-0000-0000-000000000000}"/>
            </ac:spMkLst>
          </pc:spChg>
          <pc:spChg chg="mod">
            <ac:chgData name="Ahlstrand, Melissa" userId="bad13797-8c92-4cbd-9df0-e50737c49789" providerId="ADAL" clId="{930DF56B-4ABF-41F7-A4C2-58E9894F85BA}" dt="2021-09-27T17:15:09.328" v="4"/>
            <ac:spMkLst>
              <pc:docMk/>
              <pc:sldMasterMk cId="0" sldId="2147483742"/>
              <pc:sldLayoutMk cId="0" sldId="2147483736"/>
              <ac:spMk id="496" creationId="{00000000-0000-0000-0000-000000000000}"/>
            </ac:spMkLst>
          </pc:spChg>
        </pc:sldLayoutChg>
        <pc:sldLayoutChg chg="modSp">
          <pc:chgData name="Ahlstrand, Melissa" userId="bad13797-8c92-4cbd-9df0-e50737c49789" providerId="ADAL" clId="{930DF56B-4ABF-41F7-A4C2-58E9894F85BA}" dt="2021-09-27T17:15:09.328" v="4"/>
          <pc:sldLayoutMkLst>
            <pc:docMk/>
            <pc:sldMasterMk cId="0" sldId="2147483742"/>
            <pc:sldLayoutMk cId="0" sldId="2147483737"/>
          </pc:sldLayoutMkLst>
          <pc:spChg chg="mod">
            <ac:chgData name="Ahlstrand, Melissa" userId="bad13797-8c92-4cbd-9df0-e50737c49789" providerId="ADAL" clId="{930DF56B-4ABF-41F7-A4C2-58E9894F85BA}" dt="2021-09-27T17:15:09.328" v="4"/>
            <ac:spMkLst>
              <pc:docMk/>
              <pc:sldMasterMk cId="0" sldId="2147483742"/>
              <pc:sldLayoutMk cId="0" sldId="2147483737"/>
              <ac:spMk id="498" creationId="{00000000-0000-0000-0000-000000000000}"/>
            </ac:spMkLst>
          </pc:spChg>
          <pc:spChg chg="mod">
            <ac:chgData name="Ahlstrand, Melissa" userId="bad13797-8c92-4cbd-9df0-e50737c49789" providerId="ADAL" clId="{930DF56B-4ABF-41F7-A4C2-58E9894F85BA}" dt="2021-09-27T17:15:09.328" v="4"/>
            <ac:spMkLst>
              <pc:docMk/>
              <pc:sldMasterMk cId="0" sldId="2147483742"/>
              <pc:sldLayoutMk cId="0" sldId="2147483737"/>
              <ac:spMk id="500" creationId="{00000000-0000-0000-0000-000000000000}"/>
            </ac:spMkLst>
          </pc:spChg>
          <pc:spChg chg="mod">
            <ac:chgData name="Ahlstrand, Melissa" userId="bad13797-8c92-4cbd-9df0-e50737c49789" providerId="ADAL" clId="{930DF56B-4ABF-41F7-A4C2-58E9894F85BA}" dt="2021-09-27T17:15:09.328" v="4"/>
            <ac:spMkLst>
              <pc:docMk/>
              <pc:sldMasterMk cId="0" sldId="2147483742"/>
              <pc:sldLayoutMk cId="0" sldId="2147483737"/>
              <ac:spMk id="501" creationId="{00000000-0000-0000-0000-000000000000}"/>
            </ac:spMkLst>
          </pc:spChg>
          <pc:spChg chg="mod">
            <ac:chgData name="Ahlstrand, Melissa" userId="bad13797-8c92-4cbd-9df0-e50737c49789" providerId="ADAL" clId="{930DF56B-4ABF-41F7-A4C2-58E9894F85BA}" dt="2021-09-27T17:15:09.328" v="4"/>
            <ac:spMkLst>
              <pc:docMk/>
              <pc:sldMasterMk cId="0" sldId="2147483742"/>
              <pc:sldLayoutMk cId="0" sldId="2147483737"/>
              <ac:spMk id="502" creationId="{00000000-0000-0000-0000-000000000000}"/>
            </ac:spMkLst>
          </pc:spChg>
          <pc:picChg chg="mod">
            <ac:chgData name="Ahlstrand, Melissa" userId="bad13797-8c92-4cbd-9df0-e50737c49789" providerId="ADAL" clId="{930DF56B-4ABF-41F7-A4C2-58E9894F85BA}" dt="2021-09-27T17:15:09.328" v="4"/>
            <ac:picMkLst>
              <pc:docMk/>
              <pc:sldMasterMk cId="0" sldId="2147483742"/>
              <pc:sldLayoutMk cId="0" sldId="2147483737"/>
              <ac:picMk id="499" creationId="{00000000-0000-0000-0000-000000000000}"/>
            </ac:picMkLst>
          </pc:picChg>
          <pc:picChg chg="mod">
            <ac:chgData name="Ahlstrand, Melissa" userId="bad13797-8c92-4cbd-9df0-e50737c49789" providerId="ADAL" clId="{930DF56B-4ABF-41F7-A4C2-58E9894F85BA}" dt="2021-09-27T17:15:09.328" v="4"/>
            <ac:picMkLst>
              <pc:docMk/>
              <pc:sldMasterMk cId="0" sldId="2147483742"/>
              <pc:sldLayoutMk cId="0" sldId="2147483737"/>
              <ac:picMk id="503" creationId="{00000000-0000-0000-0000-000000000000}"/>
            </ac:picMkLst>
          </pc:picChg>
        </pc:sldLayoutChg>
        <pc:sldLayoutChg chg="modSp">
          <pc:chgData name="Ahlstrand, Melissa" userId="bad13797-8c92-4cbd-9df0-e50737c49789" providerId="ADAL" clId="{930DF56B-4ABF-41F7-A4C2-58E9894F85BA}" dt="2021-09-27T17:15:09.328" v="4"/>
          <pc:sldLayoutMkLst>
            <pc:docMk/>
            <pc:sldMasterMk cId="0" sldId="2147483742"/>
            <pc:sldLayoutMk cId="0" sldId="2147483738"/>
          </pc:sldLayoutMkLst>
          <pc:spChg chg="mod">
            <ac:chgData name="Ahlstrand, Melissa" userId="bad13797-8c92-4cbd-9df0-e50737c49789" providerId="ADAL" clId="{930DF56B-4ABF-41F7-A4C2-58E9894F85BA}" dt="2021-09-27T17:15:09.328" v="4"/>
            <ac:spMkLst>
              <pc:docMk/>
              <pc:sldMasterMk cId="0" sldId="2147483742"/>
              <pc:sldLayoutMk cId="0" sldId="2147483738"/>
              <ac:spMk id="506" creationId="{00000000-0000-0000-0000-000000000000}"/>
            </ac:spMkLst>
          </pc:spChg>
          <pc:spChg chg="mod">
            <ac:chgData name="Ahlstrand, Melissa" userId="bad13797-8c92-4cbd-9df0-e50737c49789" providerId="ADAL" clId="{930DF56B-4ABF-41F7-A4C2-58E9894F85BA}" dt="2021-09-27T17:15:09.328" v="4"/>
            <ac:spMkLst>
              <pc:docMk/>
              <pc:sldMasterMk cId="0" sldId="2147483742"/>
              <pc:sldLayoutMk cId="0" sldId="2147483738"/>
              <ac:spMk id="507" creationId="{00000000-0000-0000-0000-000000000000}"/>
            </ac:spMkLst>
          </pc:spChg>
          <pc:spChg chg="mod">
            <ac:chgData name="Ahlstrand, Melissa" userId="bad13797-8c92-4cbd-9df0-e50737c49789" providerId="ADAL" clId="{930DF56B-4ABF-41F7-A4C2-58E9894F85BA}" dt="2021-09-27T17:15:09.328" v="4"/>
            <ac:spMkLst>
              <pc:docMk/>
              <pc:sldMasterMk cId="0" sldId="2147483742"/>
              <pc:sldLayoutMk cId="0" sldId="2147483738"/>
              <ac:spMk id="508" creationId="{00000000-0000-0000-0000-000000000000}"/>
            </ac:spMkLst>
          </pc:spChg>
          <pc:picChg chg="mod">
            <ac:chgData name="Ahlstrand, Melissa" userId="bad13797-8c92-4cbd-9df0-e50737c49789" providerId="ADAL" clId="{930DF56B-4ABF-41F7-A4C2-58E9894F85BA}" dt="2021-09-27T17:15:09.328" v="4"/>
            <ac:picMkLst>
              <pc:docMk/>
              <pc:sldMasterMk cId="0" sldId="2147483742"/>
              <pc:sldLayoutMk cId="0" sldId="2147483738"/>
              <ac:picMk id="505" creationId="{00000000-0000-0000-0000-000000000000}"/>
            </ac:picMkLst>
          </pc:picChg>
          <pc:picChg chg="mod">
            <ac:chgData name="Ahlstrand, Melissa" userId="bad13797-8c92-4cbd-9df0-e50737c49789" providerId="ADAL" clId="{930DF56B-4ABF-41F7-A4C2-58E9894F85BA}" dt="2021-09-27T17:15:09.328" v="4"/>
            <ac:picMkLst>
              <pc:docMk/>
              <pc:sldMasterMk cId="0" sldId="2147483742"/>
              <pc:sldLayoutMk cId="0" sldId="2147483738"/>
              <ac:picMk id="509" creationId="{00000000-0000-0000-0000-000000000000}"/>
            </ac:picMkLst>
          </pc:picChg>
        </pc:sldLayoutChg>
      </pc:sldMasterChg>
      <pc:sldMasterChg chg="add addSldLayout">
        <pc:chgData name="Ahlstrand, Melissa" userId="bad13797-8c92-4cbd-9df0-e50737c49789" providerId="ADAL" clId="{930DF56B-4ABF-41F7-A4C2-58E9894F85BA}" dt="2021-09-27T20:22:31.414" v="2098" actId="27028"/>
        <pc:sldMasterMkLst>
          <pc:docMk/>
          <pc:sldMasterMk cId="0" sldId="2147483743"/>
        </pc:sldMasterMkLst>
        <pc:sldLayoutChg chg="add">
          <pc:chgData name="Ahlstrand, Melissa" userId="bad13797-8c92-4cbd-9df0-e50737c49789" providerId="ADAL" clId="{930DF56B-4ABF-41F7-A4C2-58E9894F85BA}" dt="2021-09-27T20:22:31.414" v="2098" actId="27028"/>
          <pc:sldLayoutMkLst>
            <pc:docMk/>
            <pc:sldMasterMk cId="0" sldId="2147483743"/>
            <pc:sldLayoutMk cId="0" sldId="2147483744"/>
          </pc:sldLayoutMkLst>
        </pc:sldLayoutChg>
      </pc:sldMasterChg>
      <pc:sldMasterChg chg="add addSldLayout">
        <pc:chgData name="Ahlstrand, Melissa" userId="bad13797-8c92-4cbd-9df0-e50737c49789" providerId="ADAL" clId="{930DF56B-4ABF-41F7-A4C2-58E9894F85BA}" dt="2021-09-27T20:22:33.184" v="2100" actId="27028"/>
        <pc:sldMasterMkLst>
          <pc:docMk/>
          <pc:sldMasterMk cId="0" sldId="2147483745"/>
        </pc:sldMasterMkLst>
        <pc:sldLayoutChg chg="add">
          <pc:chgData name="Ahlstrand, Melissa" userId="bad13797-8c92-4cbd-9df0-e50737c49789" providerId="ADAL" clId="{930DF56B-4ABF-41F7-A4C2-58E9894F85BA}" dt="2021-09-27T20:22:33.184" v="2100" actId="27028"/>
          <pc:sldLayoutMkLst>
            <pc:docMk/>
            <pc:sldMasterMk cId="0" sldId="2147483745"/>
            <pc:sldLayoutMk cId="0" sldId="2147483746"/>
          </pc:sldLayoutMkLst>
        </pc:sldLayoutChg>
      </pc:sldMasterChg>
      <pc:sldMasterChg chg="add addSldLayout">
        <pc:chgData name="Ahlstrand, Melissa" userId="bad13797-8c92-4cbd-9df0-e50737c49789" providerId="ADAL" clId="{930DF56B-4ABF-41F7-A4C2-58E9894F85BA}" dt="2021-09-27T20:22:58.209" v="2103" actId="27028"/>
        <pc:sldMasterMkLst>
          <pc:docMk/>
          <pc:sldMasterMk cId="0" sldId="2147483747"/>
        </pc:sldMasterMkLst>
        <pc:sldLayoutChg chg="add">
          <pc:chgData name="Ahlstrand, Melissa" userId="bad13797-8c92-4cbd-9df0-e50737c49789" providerId="ADAL" clId="{930DF56B-4ABF-41F7-A4C2-58E9894F85BA}" dt="2021-09-27T20:22:58.209" v="2103" actId="27028"/>
          <pc:sldLayoutMkLst>
            <pc:docMk/>
            <pc:sldMasterMk cId="0" sldId="2147483747"/>
            <pc:sldLayoutMk cId="0" sldId="2147483748"/>
          </pc:sldLayoutMkLst>
        </pc:sldLayoutChg>
      </pc:sldMasterChg>
    </pc:docChg>
  </pc:docChgLst>
  <pc:docChgLst>
    <pc:chgData name="Beveridge, Lindsey" userId="c0fdd95f-42ba-43e7-a90d-1d23cce210c3" providerId="ADAL" clId="{109DA195-D119-4959-9E63-17924A221C8C}"/>
    <pc:docChg chg="undo custSel addSld delSld modSld modShowInfo">
      <pc:chgData name="Beveridge, Lindsey" userId="c0fdd95f-42ba-43e7-a90d-1d23cce210c3" providerId="ADAL" clId="{109DA195-D119-4959-9E63-17924A221C8C}" dt="2023-03-30T17:17:09.901" v="47" actId="680"/>
      <pc:docMkLst>
        <pc:docMk/>
      </pc:docMkLst>
      <pc:sldChg chg="modSp mod">
        <pc:chgData name="Beveridge, Lindsey" userId="c0fdd95f-42ba-43e7-a90d-1d23cce210c3" providerId="ADAL" clId="{109DA195-D119-4959-9E63-17924A221C8C}" dt="2023-03-29T16:33:16.372" v="3" actId="20577"/>
        <pc:sldMkLst>
          <pc:docMk/>
          <pc:sldMk cId="0" sldId="256"/>
        </pc:sldMkLst>
        <pc:spChg chg="mod">
          <ac:chgData name="Beveridge, Lindsey" userId="c0fdd95f-42ba-43e7-a90d-1d23cce210c3" providerId="ADAL" clId="{109DA195-D119-4959-9E63-17924A221C8C}" dt="2023-03-29T16:33:16.372" v="3" actId="20577"/>
          <ac:spMkLst>
            <pc:docMk/>
            <pc:sldMk cId="0" sldId="256"/>
            <ac:spMk id="516" creationId="{00000000-0000-0000-0000-000000000000}"/>
          </ac:spMkLst>
        </pc:spChg>
      </pc:sldChg>
      <pc:sldChg chg="modSp mod modNotesTx">
        <pc:chgData name="Beveridge, Lindsey" userId="c0fdd95f-42ba-43e7-a90d-1d23cce210c3" providerId="ADAL" clId="{109DA195-D119-4959-9E63-17924A221C8C}" dt="2023-03-29T17:54:56.508" v="27" actId="6549"/>
        <pc:sldMkLst>
          <pc:docMk/>
          <pc:sldMk cId="3655988586" sldId="417"/>
        </pc:sldMkLst>
        <pc:spChg chg="mod">
          <ac:chgData name="Beveridge, Lindsey" userId="c0fdd95f-42ba-43e7-a90d-1d23cce210c3" providerId="ADAL" clId="{109DA195-D119-4959-9E63-17924A221C8C}" dt="2023-03-29T16:33:34.884" v="21" actId="6549"/>
          <ac:spMkLst>
            <pc:docMk/>
            <pc:sldMk cId="3655988586" sldId="417"/>
            <ac:spMk id="4" creationId="{E3EABED9-6C9E-4ABC-899E-986312DEF5D8}"/>
          </ac:spMkLst>
        </pc:spChg>
        <pc:spChg chg="mod">
          <ac:chgData name="Beveridge, Lindsey" userId="c0fdd95f-42ba-43e7-a90d-1d23cce210c3" providerId="ADAL" clId="{109DA195-D119-4959-9E63-17924A221C8C}" dt="2023-03-29T17:47:54.364" v="26" actId="20577"/>
          <ac:spMkLst>
            <pc:docMk/>
            <pc:sldMk cId="3655988586" sldId="417"/>
            <ac:spMk id="947" creationId="{00000000-0000-0000-0000-000000000000}"/>
          </ac:spMkLst>
        </pc:spChg>
      </pc:sldChg>
      <pc:sldChg chg="modSp mod">
        <pc:chgData name="Beveridge, Lindsey" userId="c0fdd95f-42ba-43e7-a90d-1d23cce210c3" providerId="ADAL" clId="{109DA195-D119-4959-9E63-17924A221C8C}" dt="2023-03-30T16:55:31.725" v="29" actId="403"/>
        <pc:sldMkLst>
          <pc:docMk/>
          <pc:sldMk cId="470064754" sldId="424"/>
        </pc:sldMkLst>
        <pc:spChg chg="mod">
          <ac:chgData name="Beveridge, Lindsey" userId="c0fdd95f-42ba-43e7-a90d-1d23cce210c3" providerId="ADAL" clId="{109DA195-D119-4959-9E63-17924A221C8C}" dt="2023-03-30T16:55:31.725" v="29" actId="403"/>
          <ac:spMkLst>
            <pc:docMk/>
            <pc:sldMk cId="470064754" sldId="424"/>
            <ac:spMk id="17" creationId="{A773E9BC-5D26-4EBE-BBE9-901F656A4CE0}"/>
          </ac:spMkLst>
        </pc:spChg>
      </pc:sldChg>
      <pc:sldChg chg="modSp mod">
        <pc:chgData name="Beveridge, Lindsey" userId="c0fdd95f-42ba-43e7-a90d-1d23cce210c3" providerId="ADAL" clId="{109DA195-D119-4959-9E63-17924A221C8C}" dt="2023-03-30T17:02:51.657" v="32" actId="1076"/>
        <pc:sldMkLst>
          <pc:docMk/>
          <pc:sldMk cId="444845737" sldId="427"/>
        </pc:sldMkLst>
        <pc:spChg chg="mod">
          <ac:chgData name="Beveridge, Lindsey" userId="c0fdd95f-42ba-43e7-a90d-1d23cce210c3" providerId="ADAL" clId="{109DA195-D119-4959-9E63-17924A221C8C}" dt="2023-03-30T17:02:51.657" v="32" actId="1076"/>
          <ac:spMkLst>
            <pc:docMk/>
            <pc:sldMk cId="444845737" sldId="427"/>
            <ac:spMk id="8" creationId="{EFC804E6-BEA5-1FA3-AA44-A7C5E8120D6B}"/>
          </ac:spMkLst>
        </pc:spChg>
      </pc:sldChg>
      <pc:sldChg chg="modSp mod">
        <pc:chgData name="Beveridge, Lindsey" userId="c0fdd95f-42ba-43e7-a90d-1d23cce210c3" providerId="ADAL" clId="{109DA195-D119-4959-9E63-17924A221C8C}" dt="2023-03-30T17:13:47.207" v="34" actId="404"/>
        <pc:sldMkLst>
          <pc:docMk/>
          <pc:sldMk cId="2019048346" sldId="445"/>
        </pc:sldMkLst>
        <pc:graphicFrameChg chg="modGraphic">
          <ac:chgData name="Beveridge, Lindsey" userId="c0fdd95f-42ba-43e7-a90d-1d23cce210c3" providerId="ADAL" clId="{109DA195-D119-4959-9E63-17924A221C8C}" dt="2023-03-30T17:13:47.207" v="34" actId="404"/>
          <ac:graphicFrameMkLst>
            <pc:docMk/>
            <pc:sldMk cId="2019048346" sldId="445"/>
            <ac:graphicFrameMk id="5" creationId="{9D1B54C1-C8E5-10ED-A204-7A69C2591400}"/>
          </ac:graphicFrameMkLst>
        </pc:graphicFrameChg>
      </pc:sldChg>
      <pc:sldChg chg="modSp mod">
        <pc:chgData name="Beveridge, Lindsey" userId="c0fdd95f-42ba-43e7-a90d-1d23cce210c3" providerId="ADAL" clId="{109DA195-D119-4959-9E63-17924A221C8C}" dt="2023-03-30T17:13:56.026" v="36" actId="404"/>
        <pc:sldMkLst>
          <pc:docMk/>
          <pc:sldMk cId="446901402" sldId="446"/>
        </pc:sldMkLst>
        <pc:graphicFrameChg chg="modGraphic">
          <ac:chgData name="Beveridge, Lindsey" userId="c0fdd95f-42ba-43e7-a90d-1d23cce210c3" providerId="ADAL" clId="{109DA195-D119-4959-9E63-17924A221C8C}" dt="2023-03-30T17:13:56.026" v="36" actId="404"/>
          <ac:graphicFrameMkLst>
            <pc:docMk/>
            <pc:sldMk cId="446901402" sldId="446"/>
            <ac:graphicFrameMk id="9" creationId="{97526A4C-AD9B-7BB5-2895-AF899697A4B9}"/>
          </ac:graphicFrameMkLst>
        </pc:graphicFrameChg>
      </pc:sldChg>
      <pc:sldChg chg="modSp mod">
        <pc:chgData name="Beveridge, Lindsey" userId="c0fdd95f-42ba-43e7-a90d-1d23cce210c3" providerId="ADAL" clId="{109DA195-D119-4959-9E63-17924A221C8C}" dt="2023-03-30T17:14:02.283" v="38" actId="404"/>
        <pc:sldMkLst>
          <pc:docMk/>
          <pc:sldMk cId="202772623" sldId="447"/>
        </pc:sldMkLst>
        <pc:graphicFrameChg chg="modGraphic">
          <ac:chgData name="Beveridge, Lindsey" userId="c0fdd95f-42ba-43e7-a90d-1d23cce210c3" providerId="ADAL" clId="{109DA195-D119-4959-9E63-17924A221C8C}" dt="2023-03-30T17:14:02.283" v="38" actId="404"/>
          <ac:graphicFrameMkLst>
            <pc:docMk/>
            <pc:sldMk cId="202772623" sldId="447"/>
            <ac:graphicFrameMk id="9" creationId="{6B44D301-8696-99E7-900E-4BFA2E37B01D}"/>
          </ac:graphicFrameMkLst>
        </pc:graphicFrameChg>
      </pc:sldChg>
      <pc:sldChg chg="modSp mod">
        <pc:chgData name="Beveridge, Lindsey" userId="c0fdd95f-42ba-43e7-a90d-1d23cce210c3" providerId="ADAL" clId="{109DA195-D119-4959-9E63-17924A221C8C}" dt="2023-03-30T17:14:09.449" v="41" actId="404"/>
        <pc:sldMkLst>
          <pc:docMk/>
          <pc:sldMk cId="251118575" sldId="448"/>
        </pc:sldMkLst>
        <pc:graphicFrameChg chg="modGraphic">
          <ac:chgData name="Beveridge, Lindsey" userId="c0fdd95f-42ba-43e7-a90d-1d23cce210c3" providerId="ADAL" clId="{109DA195-D119-4959-9E63-17924A221C8C}" dt="2023-03-30T17:14:09.449" v="41" actId="404"/>
          <ac:graphicFrameMkLst>
            <pc:docMk/>
            <pc:sldMk cId="251118575" sldId="448"/>
            <ac:graphicFrameMk id="7" creationId="{4289D9BB-BA41-0126-D23B-5126F7C558C7}"/>
          </ac:graphicFrameMkLst>
        </pc:graphicFrameChg>
      </pc:sldChg>
      <pc:sldChg chg="modSp mod">
        <pc:chgData name="Beveridge, Lindsey" userId="c0fdd95f-42ba-43e7-a90d-1d23cce210c3" providerId="ADAL" clId="{109DA195-D119-4959-9E63-17924A221C8C}" dt="2023-03-30T17:14:17.852" v="45" actId="404"/>
        <pc:sldMkLst>
          <pc:docMk/>
          <pc:sldMk cId="192955672" sldId="449"/>
        </pc:sldMkLst>
        <pc:graphicFrameChg chg="modGraphic">
          <ac:chgData name="Beveridge, Lindsey" userId="c0fdd95f-42ba-43e7-a90d-1d23cce210c3" providerId="ADAL" clId="{109DA195-D119-4959-9E63-17924A221C8C}" dt="2023-03-30T17:14:17.852" v="45" actId="404"/>
          <ac:graphicFrameMkLst>
            <pc:docMk/>
            <pc:sldMk cId="192955672" sldId="449"/>
            <ac:graphicFrameMk id="8" creationId="{CC0E504D-EDD9-4D31-CFF1-150FF5A531C2}"/>
          </ac:graphicFrameMkLst>
        </pc:graphicFrameChg>
      </pc:sldChg>
      <pc:sldChg chg="modSp mod">
        <pc:chgData name="Beveridge, Lindsey" userId="c0fdd95f-42ba-43e7-a90d-1d23cce210c3" providerId="ADAL" clId="{109DA195-D119-4959-9E63-17924A221C8C}" dt="2023-03-29T16:35:27.708" v="24" actId="20577"/>
        <pc:sldMkLst>
          <pc:docMk/>
          <pc:sldMk cId="1153440780" sldId="456"/>
        </pc:sldMkLst>
        <pc:spChg chg="mod">
          <ac:chgData name="Beveridge, Lindsey" userId="c0fdd95f-42ba-43e7-a90d-1d23cce210c3" providerId="ADAL" clId="{109DA195-D119-4959-9E63-17924A221C8C}" dt="2023-03-29T16:35:27.708" v="24" actId="20577"/>
          <ac:spMkLst>
            <pc:docMk/>
            <pc:sldMk cId="1153440780" sldId="456"/>
            <ac:spMk id="3" creationId="{B3CC4F2B-94F6-6866-776B-2B6ED575B09C}"/>
          </ac:spMkLst>
        </pc:spChg>
      </pc:sldChg>
      <pc:sldChg chg="new del">
        <pc:chgData name="Beveridge, Lindsey" userId="c0fdd95f-42ba-43e7-a90d-1d23cce210c3" providerId="ADAL" clId="{109DA195-D119-4959-9E63-17924A221C8C}" dt="2023-03-30T17:17:09.901" v="47" actId="680"/>
        <pc:sldMkLst>
          <pc:docMk/>
          <pc:sldMk cId="1864894688" sldId="460"/>
        </pc:sldMkLst>
      </pc:sldChg>
    </pc:docChg>
  </pc:docChgLst>
  <pc:docChgLst>
    <pc:chgData name="Beveridge, Lindsey" userId="S::beveridge_l@cde.state.co.us::c0fdd95f-42ba-43e7-a90d-1d23cce210c3" providerId="AD" clId="Web-{E3A250AF-0ADA-917F-C22F-AD5AD9D9E8DD}"/>
    <pc:docChg chg="modSld">
      <pc:chgData name="Beveridge, Lindsey" userId="S::beveridge_l@cde.state.co.us::c0fdd95f-42ba-43e7-a90d-1d23cce210c3" providerId="AD" clId="Web-{E3A250AF-0ADA-917F-C22F-AD5AD9D9E8DD}" dt="2023-02-23T21:07:52.709" v="14"/>
      <pc:docMkLst>
        <pc:docMk/>
      </pc:docMkLst>
      <pc:sldChg chg="modCm">
        <pc:chgData name="Beveridge, Lindsey" userId="S::beveridge_l@cde.state.co.us::c0fdd95f-42ba-43e7-a90d-1d23cce210c3" providerId="AD" clId="Web-{E3A250AF-0ADA-917F-C22F-AD5AD9D9E8DD}" dt="2023-02-23T21:04:52.390" v="0"/>
        <pc:sldMkLst>
          <pc:docMk/>
          <pc:sldMk cId="4274721119" sldId="325"/>
        </pc:sldMkLst>
        <pc:extLst>
          <p:ext xmlns:p="http://schemas.openxmlformats.org/presentationml/2006/main" uri="{D6D511B9-2390-475A-947B-AFAB55BFBCF1}">
            <pc226:cmChg xmlns:pc226="http://schemas.microsoft.com/office/powerpoint/2022/06/main/command" chg="mod">
              <pc226:chgData name="Beveridge, Lindsey" userId="S::beveridge_l@cde.state.co.us::c0fdd95f-42ba-43e7-a90d-1d23cce210c3" providerId="AD" clId="Web-{E3A250AF-0ADA-917F-C22F-AD5AD9D9E8DD}" dt="2023-02-23T21:04:52.390" v="0"/>
              <pc2:cmMkLst xmlns:pc2="http://schemas.microsoft.com/office/powerpoint/2019/9/main/command">
                <pc:docMk/>
                <pc:sldMk cId="4274721119" sldId="325"/>
                <pc2:cmMk id="{5DD90A65-CAE0-4B8B-889F-ACC49A12092B}"/>
              </pc2:cmMkLst>
            </pc226:cmChg>
          </p:ext>
        </pc:extLst>
      </pc:sldChg>
      <pc:sldChg chg="modSp modNotes">
        <pc:chgData name="Beveridge, Lindsey" userId="S::beveridge_l@cde.state.co.us::c0fdd95f-42ba-43e7-a90d-1d23cce210c3" providerId="AD" clId="Web-{E3A250AF-0ADA-917F-C22F-AD5AD9D9E8DD}" dt="2023-02-23T21:06:58.113" v="13"/>
        <pc:sldMkLst>
          <pc:docMk/>
          <pc:sldMk cId="3623411909" sldId="426"/>
        </pc:sldMkLst>
        <pc:spChg chg="mod">
          <ac:chgData name="Beveridge, Lindsey" userId="S::beveridge_l@cde.state.co.us::c0fdd95f-42ba-43e7-a90d-1d23cce210c3" providerId="AD" clId="Web-{E3A250AF-0ADA-917F-C22F-AD5AD9D9E8DD}" dt="2023-02-23T21:06:40.347" v="11" actId="20577"/>
          <ac:spMkLst>
            <pc:docMk/>
            <pc:sldMk cId="3623411909" sldId="426"/>
            <ac:spMk id="673" creationId="{00000000-0000-0000-0000-000000000000}"/>
          </ac:spMkLst>
        </pc:spChg>
        <pc:picChg chg="mod">
          <ac:chgData name="Beveridge, Lindsey" userId="S::beveridge_l@cde.state.co.us::c0fdd95f-42ba-43e7-a90d-1d23cce210c3" providerId="AD" clId="Web-{E3A250AF-0ADA-917F-C22F-AD5AD9D9E8DD}" dt="2023-02-23T21:06:47.629" v="12" actId="1076"/>
          <ac:picMkLst>
            <pc:docMk/>
            <pc:sldMk cId="3623411909" sldId="426"/>
            <ac:picMk id="4" creationId="{B32072C6-20E3-4A63-AAA3-2CE55E55DC62}"/>
          </ac:picMkLst>
        </pc:picChg>
      </pc:sldChg>
      <pc:sldChg chg="modCm">
        <pc:chgData name="Beveridge, Lindsey" userId="S::beveridge_l@cde.state.co.us::c0fdd95f-42ba-43e7-a90d-1d23cce210c3" providerId="AD" clId="Web-{E3A250AF-0ADA-917F-C22F-AD5AD9D9E8DD}" dt="2023-02-23T21:07:52.709" v="14"/>
        <pc:sldMkLst>
          <pc:docMk/>
          <pc:sldMk cId="444845737" sldId="427"/>
        </pc:sldMkLst>
        <pc:extLst>
          <p:ext xmlns:p="http://schemas.openxmlformats.org/presentationml/2006/main" uri="{D6D511B9-2390-475A-947B-AFAB55BFBCF1}">
            <pc226:cmChg xmlns:pc226="http://schemas.microsoft.com/office/powerpoint/2022/06/main/command" chg="mod">
              <pc226:chgData name="Beveridge, Lindsey" userId="S::beveridge_l@cde.state.co.us::c0fdd95f-42ba-43e7-a90d-1d23cce210c3" providerId="AD" clId="Web-{E3A250AF-0ADA-917F-C22F-AD5AD9D9E8DD}" dt="2023-02-23T21:07:52.709" v="14"/>
              <pc2:cmMkLst xmlns:pc2="http://schemas.microsoft.com/office/powerpoint/2019/9/main/command">
                <pc:docMk/>
                <pc:sldMk cId="444845737" sldId="427"/>
                <pc2:cmMk id="{CB3949A9-9F2D-4E46-88C0-E7D974376136}"/>
              </pc2:cmMkLst>
            </pc226:cmChg>
          </p:ext>
        </pc:extLst>
      </pc:sldChg>
      <pc:sldChg chg="modCm">
        <pc:chgData name="Beveridge, Lindsey" userId="S::beveridge_l@cde.state.co.us::c0fdd95f-42ba-43e7-a90d-1d23cce210c3" providerId="AD" clId="Web-{E3A250AF-0ADA-917F-C22F-AD5AD9D9E8DD}" dt="2023-02-23T21:05:15.532" v="1"/>
        <pc:sldMkLst>
          <pc:docMk/>
          <pc:sldMk cId="1036031373" sldId="430"/>
        </pc:sldMkLst>
        <pc:extLst>
          <p:ext xmlns:p="http://schemas.openxmlformats.org/presentationml/2006/main" uri="{D6D511B9-2390-475A-947B-AFAB55BFBCF1}">
            <pc226:cmChg xmlns:pc226="http://schemas.microsoft.com/office/powerpoint/2022/06/main/command" chg="mod">
              <pc226:chgData name="Beveridge, Lindsey" userId="S::beveridge_l@cde.state.co.us::c0fdd95f-42ba-43e7-a90d-1d23cce210c3" providerId="AD" clId="Web-{E3A250AF-0ADA-917F-C22F-AD5AD9D9E8DD}" dt="2023-02-23T21:05:15.532" v="1"/>
              <pc2:cmMkLst xmlns:pc2="http://schemas.microsoft.com/office/powerpoint/2019/9/main/command">
                <pc:docMk/>
                <pc:sldMk cId="1036031373" sldId="430"/>
                <pc2:cmMk id="{1B66C226-D924-495F-B34E-ECA0DB0728CF}"/>
              </pc2:cmMkLst>
            </pc226:cmChg>
          </p:ext>
        </pc:extLst>
      </pc:sldChg>
    </pc:docChg>
  </pc:docChgLst>
  <pc:docChgLst>
    <pc:chgData name="Ahlstrand, Melissa" userId="S::ahlstrand_m@cde.state.co.us::bad13797-8c92-4cbd-9df0-e50737c49789" providerId="AD" clId="Web-{279718E1-3A79-48A1-B730-D0BDF42D98E8}"/>
    <pc:docChg chg="modSld">
      <pc:chgData name="Ahlstrand, Melissa" userId="S::ahlstrand_m@cde.state.co.us::bad13797-8c92-4cbd-9df0-e50737c49789" providerId="AD" clId="Web-{279718E1-3A79-48A1-B730-D0BDF42D98E8}" dt="2021-12-08T17:15:54.350" v="81" actId="20577"/>
      <pc:docMkLst>
        <pc:docMk/>
      </pc:docMkLst>
      <pc:sldChg chg="modSp">
        <pc:chgData name="Ahlstrand, Melissa" userId="S::ahlstrand_m@cde.state.co.us::bad13797-8c92-4cbd-9df0-e50737c49789" providerId="AD" clId="Web-{279718E1-3A79-48A1-B730-D0BDF42D98E8}" dt="2021-12-08T17:15:54.350" v="81" actId="20577"/>
        <pc:sldMkLst>
          <pc:docMk/>
          <pc:sldMk cId="1586489339" sldId="346"/>
        </pc:sldMkLst>
        <pc:spChg chg="mod">
          <ac:chgData name="Ahlstrand, Melissa" userId="S::ahlstrand_m@cde.state.co.us::bad13797-8c92-4cbd-9df0-e50737c49789" providerId="AD" clId="Web-{279718E1-3A79-48A1-B730-D0BDF42D98E8}" dt="2021-12-08T17:15:54.350" v="81" actId="20577"/>
          <ac:spMkLst>
            <pc:docMk/>
            <pc:sldMk cId="1586489339" sldId="346"/>
            <ac:spMk id="2" creationId="{1DB64000-D719-449A-A045-E0EDFBE16961}"/>
          </ac:spMkLst>
        </pc:spChg>
      </pc:sldChg>
      <pc:sldChg chg="modSp delCm modCm">
        <pc:chgData name="Ahlstrand, Melissa" userId="S::ahlstrand_m@cde.state.co.us::bad13797-8c92-4cbd-9df0-e50737c49789" providerId="AD" clId="Web-{279718E1-3A79-48A1-B730-D0BDF42D98E8}" dt="2021-12-08T17:09:51.454" v="2" actId="20577"/>
        <pc:sldMkLst>
          <pc:docMk/>
          <pc:sldMk cId="3106784245" sldId="347"/>
        </pc:sldMkLst>
        <pc:spChg chg="mod">
          <ac:chgData name="Ahlstrand, Melissa" userId="S::ahlstrand_m@cde.state.co.us::bad13797-8c92-4cbd-9df0-e50737c49789" providerId="AD" clId="Web-{279718E1-3A79-48A1-B730-D0BDF42D98E8}" dt="2021-12-08T17:09:51.454" v="2" actId="20577"/>
          <ac:spMkLst>
            <pc:docMk/>
            <pc:sldMk cId="3106784245" sldId="347"/>
            <ac:spMk id="2" creationId="{D9877835-FBE0-4D82-ACCF-135E73E7AF7A}"/>
          </ac:spMkLst>
        </pc:spChg>
      </pc:sldChg>
    </pc:docChg>
  </pc:docChgLst>
  <pc:docChgLst>
    <pc:chgData name="Gallanos, Anji" userId="S::gallanos_a@cde.state.co.us::4d128220-92a3-4260-a06e-ed3ba39a2806" providerId="AD" clId="Web-{1D1FB85D-4D54-4ED3-8BB5-8A734B803DF6}"/>
    <pc:docChg chg="modSld">
      <pc:chgData name="Gallanos, Anji" userId="S::gallanos_a@cde.state.co.us::4d128220-92a3-4260-a06e-ed3ba39a2806" providerId="AD" clId="Web-{1D1FB85D-4D54-4ED3-8BB5-8A734B803DF6}" dt="2021-10-21T18:56:23.998" v="112" actId="20577"/>
      <pc:docMkLst>
        <pc:docMk/>
      </pc:docMkLst>
      <pc:sldChg chg="addSp modSp">
        <pc:chgData name="Gallanos, Anji" userId="S::gallanos_a@cde.state.co.us::4d128220-92a3-4260-a06e-ed3ba39a2806" providerId="AD" clId="Web-{1D1FB85D-4D54-4ED3-8BB5-8A734B803DF6}" dt="2021-10-21T18:56:23.998" v="112" actId="20577"/>
        <pc:sldMkLst>
          <pc:docMk/>
          <pc:sldMk cId="2622015721" sldId="316"/>
        </pc:sldMkLst>
        <pc:spChg chg="mod">
          <ac:chgData name="Gallanos, Anji" userId="S::gallanos_a@cde.state.co.us::4d128220-92a3-4260-a06e-ed3ba39a2806" providerId="AD" clId="Web-{1D1FB85D-4D54-4ED3-8BB5-8A734B803DF6}" dt="2021-10-21T18:56:07.764" v="103" actId="1076"/>
          <ac:spMkLst>
            <pc:docMk/>
            <pc:sldMk cId="2622015721" sldId="316"/>
            <ac:spMk id="3" creationId="{E8AFC99F-037C-409D-B07B-CB1AD7628CFE}"/>
          </ac:spMkLst>
        </pc:spChg>
        <pc:spChg chg="add mod">
          <ac:chgData name="Gallanos, Anji" userId="S::gallanos_a@cde.state.co.us::4d128220-92a3-4260-a06e-ed3ba39a2806" providerId="AD" clId="Web-{1D1FB85D-4D54-4ED3-8BB5-8A734B803DF6}" dt="2021-10-21T18:56:23.998" v="112" actId="20577"/>
          <ac:spMkLst>
            <pc:docMk/>
            <pc:sldMk cId="2622015721" sldId="316"/>
            <ac:spMk id="4" creationId="{05A752CE-3C16-4D10-9FA1-B59EB713343E}"/>
          </ac:spMkLst>
        </pc:spChg>
      </pc:sldChg>
    </pc:docChg>
  </pc:docChgLst>
  <pc:docChgLst>
    <pc:chgData name="Beveridge, Lindsey" userId="S::beveridge_l@cde.state.co.us::c0fdd95f-42ba-43e7-a90d-1d23cce210c3" providerId="AD" clId="Web-{ECF83CA2-C2B7-CFE7-2AD6-966831FE72A8}"/>
    <pc:docChg chg="mod">
      <pc:chgData name="Beveridge, Lindsey" userId="S::beveridge_l@cde.state.co.us::c0fdd95f-42ba-43e7-a90d-1d23cce210c3" providerId="AD" clId="Web-{ECF83CA2-C2B7-CFE7-2AD6-966831FE72A8}" dt="2023-03-01T20:33:35.677" v="1"/>
      <pc:docMkLst>
        <pc:docMk/>
      </pc:docMkLst>
      <pc:sldChg chg="modCm">
        <pc:chgData name="Beveridge, Lindsey" userId="S::beveridge_l@cde.state.co.us::c0fdd95f-42ba-43e7-a90d-1d23cce210c3" providerId="AD" clId="Web-{ECF83CA2-C2B7-CFE7-2AD6-966831FE72A8}" dt="2023-03-01T20:33:35.677" v="1"/>
        <pc:sldMkLst>
          <pc:docMk/>
          <pc:sldMk cId="2078386052" sldId="423"/>
        </pc:sldMkLst>
        <pc:extLst>
          <p:ext xmlns:p="http://schemas.openxmlformats.org/presentationml/2006/main" uri="{D6D511B9-2390-475A-947B-AFAB55BFBCF1}">
            <pc226:cmChg xmlns:pc226="http://schemas.microsoft.com/office/powerpoint/2022/06/main/command" chg="">
              <pc226:chgData name="Beveridge, Lindsey" userId="S::beveridge_l@cde.state.co.us::c0fdd95f-42ba-43e7-a90d-1d23cce210c3" providerId="AD" clId="Web-{ECF83CA2-C2B7-CFE7-2AD6-966831FE72A8}" dt="2023-03-01T20:33:35.677" v="1"/>
              <pc2:cmMkLst xmlns:pc2="http://schemas.microsoft.com/office/powerpoint/2019/9/main/command">
                <pc:docMk/>
                <pc:sldMk cId="2078386052" sldId="423"/>
                <pc2:cmMk id="{476334A4-0F33-4871-9405-1833B00D49B1}"/>
              </pc2:cmMkLst>
              <pc226:cmRplyChg chg="add">
                <pc226:chgData name="Beveridge, Lindsey" userId="S::beveridge_l@cde.state.co.us::c0fdd95f-42ba-43e7-a90d-1d23cce210c3" providerId="AD" clId="Web-{ECF83CA2-C2B7-CFE7-2AD6-966831FE72A8}" dt="2023-03-01T20:33:35.677" v="1"/>
                <pc2:cmRplyMkLst xmlns:pc2="http://schemas.microsoft.com/office/powerpoint/2019/9/main/command">
                  <pc:docMk/>
                  <pc:sldMk cId="2078386052" sldId="423"/>
                  <pc2:cmMk id="{476334A4-0F33-4871-9405-1833B00D49B1}"/>
                  <pc2:cmRplyMk id="{1A60DA78-7093-4116-AB8D-86E6D51AB417}"/>
                </pc2:cmRplyMkLst>
              </pc226:cmRplyChg>
            </pc226:cmChg>
          </p:ext>
        </pc:extLst>
      </pc:sldChg>
    </pc:docChg>
  </pc:docChgLst>
  <pc:docChgLst>
    <pc:chgData name="Pembroke, Gionna" userId="S::pembroke_g@cde.state.co.us::98c66ec8-5ee1-46fd-8e58-15c5d69d8816" providerId="AD" clId="Web-{DBA77EF3-686F-0979-078A-BBC75AFF3E3A}"/>
    <pc:docChg chg="modSld">
      <pc:chgData name="Pembroke, Gionna" userId="S::pembroke_g@cde.state.co.us::98c66ec8-5ee1-46fd-8e58-15c5d69d8816" providerId="AD" clId="Web-{DBA77EF3-686F-0979-078A-BBC75AFF3E3A}" dt="2022-02-08T20:28:08.887" v="9" actId="20577"/>
      <pc:docMkLst>
        <pc:docMk/>
      </pc:docMkLst>
      <pc:sldChg chg="modSp">
        <pc:chgData name="Pembroke, Gionna" userId="S::pembroke_g@cde.state.co.us::98c66ec8-5ee1-46fd-8e58-15c5d69d8816" providerId="AD" clId="Web-{DBA77EF3-686F-0979-078A-BBC75AFF3E3A}" dt="2022-02-08T20:28:08.887" v="9" actId="20577"/>
        <pc:sldMkLst>
          <pc:docMk/>
          <pc:sldMk cId="1269519314" sldId="384"/>
        </pc:sldMkLst>
        <pc:spChg chg="mod">
          <ac:chgData name="Pembroke, Gionna" userId="S::pembroke_g@cde.state.co.us::98c66ec8-5ee1-46fd-8e58-15c5d69d8816" providerId="AD" clId="Web-{DBA77EF3-686F-0979-078A-BBC75AFF3E3A}" dt="2022-02-08T20:28:08.887" v="9" actId="20577"/>
          <ac:spMkLst>
            <pc:docMk/>
            <pc:sldMk cId="1269519314" sldId="384"/>
            <ac:spMk id="2" creationId="{1DB64000-D719-449A-A045-E0EDFBE16961}"/>
          </ac:spMkLst>
        </pc:spChg>
      </pc:sldChg>
    </pc:docChg>
  </pc:docChgLst>
  <pc:docChgLst>
    <pc:chgData name="Ingalls, Karen" userId="S::ingalls_k@cde.state.co.us::7b245190-521a-4e94-a80b-730c83c33dab" providerId="AD" clId="Web-{3619C47B-4F35-4CBE-C401-B7E10C253AA5}"/>
    <pc:docChg chg="mod">
      <pc:chgData name="Ingalls, Karen" userId="S::ingalls_k@cde.state.co.us::7b245190-521a-4e94-a80b-730c83c33dab" providerId="AD" clId="Web-{3619C47B-4F35-4CBE-C401-B7E10C253AA5}" dt="2023-02-06T17:40:34.743" v="1"/>
      <pc:docMkLst>
        <pc:docMk/>
      </pc:docMkLst>
      <pc:sldChg chg="addCm">
        <pc:chgData name="Ingalls, Karen" userId="S::ingalls_k@cde.state.co.us::7b245190-521a-4e94-a80b-730c83c33dab" providerId="AD" clId="Web-{3619C47B-4F35-4CBE-C401-B7E10C253AA5}" dt="2023-02-06T17:40:34.743" v="1"/>
        <pc:sldMkLst>
          <pc:docMk/>
          <pc:sldMk cId="2606797538" sldId="418"/>
        </pc:sldMkLst>
        <pc:extLst>
          <p:ext xmlns:p="http://schemas.openxmlformats.org/presentationml/2006/main" uri="{D6D511B9-2390-475A-947B-AFAB55BFBCF1}">
            <pc226:cmChg xmlns:pc226="http://schemas.microsoft.com/office/powerpoint/2022/06/main/command" chg="add">
              <pc226:chgData name="Ingalls, Karen" userId="S::ingalls_k@cde.state.co.us::7b245190-521a-4e94-a80b-730c83c33dab" providerId="AD" clId="Web-{3619C47B-4F35-4CBE-C401-B7E10C253AA5}" dt="2023-02-06T17:40:34.743" v="1"/>
              <pc2:cmMkLst xmlns:pc2="http://schemas.microsoft.com/office/powerpoint/2019/9/main/command">
                <pc:docMk/>
                <pc:sldMk cId="2606797538" sldId="418"/>
                <pc2:cmMk id="{95F6F810-FCD1-4657-A913-5D8993DE0EF5}"/>
              </pc2:cmMkLst>
            </pc226:cmChg>
          </p:ext>
        </pc:extLst>
      </pc:sldChg>
    </pc:docChg>
  </pc:docChgLst>
  <pc:docChgLst>
    <pc:chgData name="Hutton, Whitney" userId="S::hutton_w@cde.state.co.us::6fda1f9a-6c53-4de3-aaf0-4d6fc311d42f" providerId="AD" clId="Web-{D2189A02-4707-46EE-9893-3B67C205F33B}"/>
    <pc:docChg chg="addSld delSld modSld sldOrd">
      <pc:chgData name="Hutton, Whitney" userId="S::hutton_w@cde.state.co.us::6fda1f9a-6c53-4de3-aaf0-4d6fc311d42f" providerId="AD" clId="Web-{D2189A02-4707-46EE-9893-3B67C205F33B}" dt="2022-01-19T04:26:43.922" v="862"/>
      <pc:docMkLst>
        <pc:docMk/>
      </pc:docMkLst>
      <pc:sldChg chg="modSp">
        <pc:chgData name="Hutton, Whitney" userId="S::hutton_w@cde.state.co.us::6fda1f9a-6c53-4de3-aaf0-4d6fc311d42f" providerId="AD" clId="Web-{D2189A02-4707-46EE-9893-3B67C205F33B}" dt="2022-01-19T03:26:35.730" v="29" actId="20577"/>
        <pc:sldMkLst>
          <pc:docMk/>
          <pc:sldMk cId="1649999938" sldId="324"/>
        </pc:sldMkLst>
        <pc:spChg chg="mod">
          <ac:chgData name="Hutton, Whitney" userId="S::hutton_w@cde.state.co.us::6fda1f9a-6c53-4de3-aaf0-4d6fc311d42f" providerId="AD" clId="Web-{D2189A02-4707-46EE-9893-3B67C205F33B}" dt="2022-01-19T03:25:57.198" v="26" actId="20577"/>
          <ac:spMkLst>
            <pc:docMk/>
            <pc:sldMk cId="1649999938" sldId="324"/>
            <ac:spMk id="2" creationId="{EBAA6B01-2E08-423C-9D64-7C8C2784C7BB}"/>
          </ac:spMkLst>
        </pc:spChg>
        <pc:spChg chg="mod">
          <ac:chgData name="Hutton, Whitney" userId="S::hutton_w@cde.state.co.us::6fda1f9a-6c53-4de3-aaf0-4d6fc311d42f" providerId="AD" clId="Web-{D2189A02-4707-46EE-9893-3B67C205F33B}" dt="2022-01-19T03:26:35.730" v="29" actId="20577"/>
          <ac:spMkLst>
            <pc:docMk/>
            <pc:sldMk cId="1649999938" sldId="324"/>
            <ac:spMk id="3" creationId="{40BF5738-C3A6-4A3D-A3D7-94B1DD2ADC2B}"/>
          </ac:spMkLst>
        </pc:spChg>
      </pc:sldChg>
      <pc:sldChg chg="modSp mod modClrScheme chgLayout">
        <pc:chgData name="Hutton, Whitney" userId="S::hutton_w@cde.state.co.us::6fda1f9a-6c53-4de3-aaf0-4d6fc311d42f" providerId="AD" clId="Web-{D2189A02-4707-46EE-9893-3B67C205F33B}" dt="2022-01-19T04:26:43.922" v="862"/>
        <pc:sldMkLst>
          <pc:docMk/>
          <pc:sldMk cId="4274721119" sldId="325"/>
        </pc:sldMkLst>
        <pc:spChg chg="mod ord">
          <ac:chgData name="Hutton, Whitney" userId="S::hutton_w@cde.state.co.us::6fda1f9a-6c53-4de3-aaf0-4d6fc311d42f" providerId="AD" clId="Web-{D2189A02-4707-46EE-9893-3B67C205F33B}" dt="2022-01-19T04:26:43.922" v="862"/>
          <ac:spMkLst>
            <pc:docMk/>
            <pc:sldMk cId="4274721119" sldId="325"/>
            <ac:spMk id="2" creationId="{9971FFBB-193F-4574-B933-847ED35DBAF5}"/>
          </ac:spMkLst>
        </pc:spChg>
      </pc:sldChg>
      <pc:sldChg chg="addSp delSp modSp add replId">
        <pc:chgData name="Hutton, Whitney" userId="S::hutton_w@cde.state.co.us::6fda1f9a-6c53-4de3-aaf0-4d6fc311d42f" providerId="AD" clId="Web-{D2189A02-4707-46EE-9893-3B67C205F33B}" dt="2022-01-19T04:00:58.444" v="582" actId="20577"/>
        <pc:sldMkLst>
          <pc:docMk/>
          <pc:sldMk cId="2831503649" sldId="359"/>
        </pc:sldMkLst>
        <pc:spChg chg="mod">
          <ac:chgData name="Hutton, Whitney" userId="S::hutton_w@cde.state.co.us::6fda1f9a-6c53-4de3-aaf0-4d6fc311d42f" providerId="AD" clId="Web-{D2189A02-4707-46EE-9893-3B67C205F33B}" dt="2022-01-19T03:26:50.637" v="35" actId="20577"/>
          <ac:spMkLst>
            <pc:docMk/>
            <pc:sldMk cId="2831503649" sldId="359"/>
            <ac:spMk id="2" creationId="{EBAA6B01-2E08-423C-9D64-7C8C2784C7BB}"/>
          </ac:spMkLst>
        </pc:spChg>
        <pc:spChg chg="mod">
          <ac:chgData name="Hutton, Whitney" userId="S::hutton_w@cde.state.co.us::6fda1f9a-6c53-4de3-aaf0-4d6fc311d42f" providerId="AD" clId="Web-{D2189A02-4707-46EE-9893-3B67C205F33B}" dt="2022-01-19T03:26:44.090" v="31" actId="20577"/>
          <ac:spMkLst>
            <pc:docMk/>
            <pc:sldMk cId="2831503649" sldId="359"/>
            <ac:spMk id="3" creationId="{40BF5738-C3A6-4A3D-A3D7-94B1DD2ADC2B}"/>
          </ac:spMkLst>
        </pc:spChg>
        <pc:graphicFrameChg chg="add del mod modGraphic">
          <ac:chgData name="Hutton, Whitney" userId="S::hutton_w@cde.state.co.us::6fda1f9a-6c53-4de3-aaf0-4d6fc311d42f" providerId="AD" clId="Web-{D2189A02-4707-46EE-9893-3B67C205F33B}" dt="2022-01-19T03:31:46.332" v="75"/>
          <ac:graphicFrameMkLst>
            <pc:docMk/>
            <pc:sldMk cId="2831503649" sldId="359"/>
            <ac:graphicFrameMk id="4" creationId="{8A5B29DA-F2E5-443F-861A-667B6C2E5C97}"/>
          </ac:graphicFrameMkLst>
        </pc:graphicFrameChg>
        <pc:graphicFrameChg chg="add del mod">
          <ac:chgData name="Hutton, Whitney" userId="S::hutton_w@cde.state.co.us::6fda1f9a-6c53-4de3-aaf0-4d6fc311d42f" providerId="AD" clId="Web-{D2189A02-4707-46EE-9893-3B67C205F33B}" dt="2022-01-19T03:31:40.847" v="74"/>
          <ac:graphicFrameMkLst>
            <pc:docMk/>
            <pc:sldMk cId="2831503649" sldId="359"/>
            <ac:graphicFrameMk id="82" creationId="{B042A915-9E89-4674-80F1-FD9E8A91B9E0}"/>
          </ac:graphicFrameMkLst>
        </pc:graphicFrameChg>
        <pc:graphicFrameChg chg="add mod modGraphic">
          <ac:chgData name="Hutton, Whitney" userId="S::hutton_w@cde.state.co.us::6fda1f9a-6c53-4de3-aaf0-4d6fc311d42f" providerId="AD" clId="Web-{D2189A02-4707-46EE-9893-3B67C205F33B}" dt="2022-01-19T04:00:58.444" v="582" actId="20577"/>
          <ac:graphicFrameMkLst>
            <pc:docMk/>
            <pc:sldMk cId="2831503649" sldId="359"/>
            <ac:graphicFrameMk id="265" creationId="{AAA16874-DB0A-408A-9D39-87B5771BB28B}"/>
          </ac:graphicFrameMkLst>
        </pc:graphicFrameChg>
      </pc:sldChg>
      <pc:sldChg chg="addSp delSp modSp add del replId">
        <pc:chgData name="Hutton, Whitney" userId="S::hutton_w@cde.state.co.us::6fda1f9a-6c53-4de3-aaf0-4d6fc311d42f" providerId="AD" clId="Web-{D2189A02-4707-46EE-9893-3B67C205F33B}" dt="2022-01-19T03:37:12.633" v="228"/>
        <pc:sldMkLst>
          <pc:docMk/>
          <pc:sldMk cId="3528397704" sldId="360"/>
        </pc:sldMkLst>
        <pc:spChg chg="mod">
          <ac:chgData name="Hutton, Whitney" userId="S::hutton_w@cde.state.co.us::6fda1f9a-6c53-4de3-aaf0-4d6fc311d42f" providerId="AD" clId="Web-{D2189A02-4707-46EE-9893-3B67C205F33B}" dt="2022-01-19T03:35:50.101" v="224" actId="20577"/>
          <ac:spMkLst>
            <pc:docMk/>
            <pc:sldMk cId="3528397704" sldId="360"/>
            <ac:spMk id="2" creationId="{EBAA6B01-2E08-423C-9D64-7C8C2784C7BB}"/>
          </ac:spMkLst>
        </pc:spChg>
        <pc:spChg chg="mod">
          <ac:chgData name="Hutton, Whitney" userId="S::hutton_w@cde.state.co.us::6fda1f9a-6c53-4de3-aaf0-4d6fc311d42f" providerId="AD" clId="Web-{D2189A02-4707-46EE-9893-3B67C205F33B}" dt="2022-01-19T03:35:23.710" v="194" actId="20577"/>
          <ac:spMkLst>
            <pc:docMk/>
            <pc:sldMk cId="3528397704" sldId="360"/>
            <ac:spMk id="3" creationId="{40BF5738-C3A6-4A3D-A3D7-94B1DD2ADC2B}"/>
          </ac:spMkLst>
        </pc:spChg>
        <pc:spChg chg="add del mod">
          <ac:chgData name="Hutton, Whitney" userId="S::hutton_w@cde.state.co.us::6fda1f9a-6c53-4de3-aaf0-4d6fc311d42f" providerId="AD" clId="Web-{D2189A02-4707-46EE-9893-3B67C205F33B}" dt="2022-01-19T03:36:42.336" v="227"/>
          <ac:spMkLst>
            <pc:docMk/>
            <pc:sldMk cId="3528397704" sldId="360"/>
            <ac:spMk id="4" creationId="{A9A0D66C-3891-465D-98DA-9D7E80687C31}"/>
          </ac:spMkLst>
        </pc:spChg>
      </pc:sldChg>
      <pc:sldChg chg="modSp new">
        <pc:chgData name="Hutton, Whitney" userId="S::hutton_w@cde.state.co.us::6fda1f9a-6c53-4de3-aaf0-4d6fc311d42f" providerId="AD" clId="Web-{D2189A02-4707-46EE-9893-3B67C205F33B}" dt="2022-01-19T03:46:11.716" v="394" actId="20577"/>
        <pc:sldMkLst>
          <pc:docMk/>
          <pc:sldMk cId="3571938342" sldId="360"/>
        </pc:sldMkLst>
        <pc:spChg chg="mod">
          <ac:chgData name="Hutton, Whitney" userId="S::hutton_w@cde.state.co.us::6fda1f9a-6c53-4de3-aaf0-4d6fc311d42f" providerId="AD" clId="Web-{D2189A02-4707-46EE-9893-3B67C205F33B}" dt="2022-01-19T03:46:11.716" v="394" actId="20577"/>
          <ac:spMkLst>
            <pc:docMk/>
            <pc:sldMk cId="3571938342" sldId="360"/>
            <ac:spMk id="3" creationId="{DAD54462-C944-4494-9708-4B622D94F98E}"/>
          </ac:spMkLst>
        </pc:spChg>
      </pc:sldChg>
      <pc:sldChg chg="modSp add replId">
        <pc:chgData name="Hutton, Whitney" userId="S::hutton_w@cde.state.co.us::6fda1f9a-6c53-4de3-aaf0-4d6fc311d42f" providerId="AD" clId="Web-{D2189A02-4707-46EE-9893-3B67C205F33B}" dt="2022-01-19T03:53:10.143" v="537" actId="20577"/>
        <pc:sldMkLst>
          <pc:docMk/>
          <pc:sldMk cId="2653381914" sldId="361"/>
        </pc:sldMkLst>
        <pc:spChg chg="mod">
          <ac:chgData name="Hutton, Whitney" userId="S::hutton_w@cde.state.co.us::6fda1f9a-6c53-4de3-aaf0-4d6fc311d42f" providerId="AD" clId="Web-{D2189A02-4707-46EE-9893-3B67C205F33B}" dt="2022-01-19T03:53:10.143" v="537" actId="20577"/>
          <ac:spMkLst>
            <pc:docMk/>
            <pc:sldMk cId="2653381914" sldId="361"/>
            <ac:spMk id="3" creationId="{DAD54462-C944-4494-9708-4B622D94F98E}"/>
          </ac:spMkLst>
        </pc:spChg>
      </pc:sldChg>
      <pc:sldChg chg="modSp new">
        <pc:chgData name="Hutton, Whitney" userId="S::hutton_w@cde.state.co.us::6fda1f9a-6c53-4de3-aaf0-4d6fc311d42f" providerId="AD" clId="Web-{D2189A02-4707-46EE-9893-3B67C205F33B}" dt="2022-01-19T03:58:55.426" v="572" actId="20577"/>
        <pc:sldMkLst>
          <pc:docMk/>
          <pc:sldMk cId="2674949992" sldId="362"/>
        </pc:sldMkLst>
        <pc:spChg chg="mod">
          <ac:chgData name="Hutton, Whitney" userId="S::hutton_w@cde.state.co.us::6fda1f9a-6c53-4de3-aaf0-4d6fc311d42f" providerId="AD" clId="Web-{D2189A02-4707-46EE-9893-3B67C205F33B}" dt="2022-01-19T03:58:55.426" v="572" actId="20577"/>
          <ac:spMkLst>
            <pc:docMk/>
            <pc:sldMk cId="2674949992" sldId="362"/>
            <ac:spMk id="3" creationId="{0C913499-1C47-4338-9964-011294D27CD4}"/>
          </ac:spMkLst>
        </pc:spChg>
      </pc:sldChg>
      <pc:sldChg chg="new">
        <pc:chgData name="Hutton, Whitney" userId="S::hutton_w@cde.state.co.us::6fda1f9a-6c53-4de3-aaf0-4d6fc311d42f" providerId="AD" clId="Web-{D2189A02-4707-46EE-9893-3B67C205F33B}" dt="2022-01-19T03:55:02.289" v="569"/>
        <pc:sldMkLst>
          <pc:docMk/>
          <pc:sldMk cId="1616211197" sldId="363"/>
        </pc:sldMkLst>
      </pc:sldChg>
      <pc:sldChg chg="addSp delSp modSp new">
        <pc:chgData name="Hutton, Whitney" userId="S::hutton_w@cde.state.co.us::6fda1f9a-6c53-4de3-aaf0-4d6fc311d42f" providerId="AD" clId="Web-{D2189A02-4707-46EE-9893-3B67C205F33B}" dt="2022-01-19T04:24:43.139" v="858" actId="1076"/>
        <pc:sldMkLst>
          <pc:docMk/>
          <pc:sldMk cId="670452343" sldId="364"/>
        </pc:sldMkLst>
        <pc:spChg chg="mod">
          <ac:chgData name="Hutton, Whitney" userId="S::hutton_w@cde.state.co.us::6fda1f9a-6c53-4de3-aaf0-4d6fc311d42f" providerId="AD" clId="Web-{D2189A02-4707-46EE-9893-3B67C205F33B}" dt="2022-01-19T04:16:19.663" v="774" actId="20577"/>
          <ac:spMkLst>
            <pc:docMk/>
            <pc:sldMk cId="670452343" sldId="364"/>
            <ac:spMk id="2" creationId="{34156C53-6376-4B03-845E-2C6379E1EC3D}"/>
          </ac:spMkLst>
        </pc:spChg>
        <pc:spChg chg="del">
          <ac:chgData name="Hutton, Whitney" userId="S::hutton_w@cde.state.co.us::6fda1f9a-6c53-4de3-aaf0-4d6fc311d42f" providerId="AD" clId="Web-{D2189A02-4707-46EE-9893-3B67C205F33B}" dt="2022-01-19T04:19:39.072" v="794"/>
          <ac:spMkLst>
            <pc:docMk/>
            <pc:sldMk cId="670452343" sldId="364"/>
            <ac:spMk id="3" creationId="{0F40E45A-FEBE-4F2F-8EE6-228D46516FA1}"/>
          </ac:spMkLst>
        </pc:spChg>
        <pc:spChg chg="add del">
          <ac:chgData name="Hutton, Whitney" userId="S::hutton_w@cde.state.co.us::6fda1f9a-6c53-4de3-aaf0-4d6fc311d42f" providerId="AD" clId="Web-{D2189A02-4707-46EE-9893-3B67C205F33B}" dt="2022-01-19T04:24:10.357" v="856"/>
          <ac:spMkLst>
            <pc:docMk/>
            <pc:sldMk cId="670452343" sldId="364"/>
            <ac:spMk id="1920" creationId="{CD6A671A-ABD0-4540-871E-C430F0E82285}"/>
          </ac:spMkLst>
        </pc:spChg>
        <pc:graphicFrameChg chg="add mod modGraphic">
          <ac:chgData name="Hutton, Whitney" userId="S::hutton_w@cde.state.co.us::6fda1f9a-6c53-4de3-aaf0-4d6fc311d42f" providerId="AD" clId="Web-{D2189A02-4707-46EE-9893-3B67C205F33B}" dt="2022-01-19T04:24:43.139" v="858" actId="1076"/>
          <ac:graphicFrameMkLst>
            <pc:docMk/>
            <pc:sldMk cId="670452343" sldId="364"/>
            <ac:graphicFrameMk id="4" creationId="{E86371E5-DE88-4FE3-B839-24BBF92EC508}"/>
          </ac:graphicFrameMkLst>
        </pc:graphicFrameChg>
        <pc:graphicFrameChg chg="add del">
          <ac:chgData name="Hutton, Whitney" userId="S::hutton_w@cde.state.co.us::6fda1f9a-6c53-4de3-aaf0-4d6fc311d42f" providerId="AD" clId="Web-{D2189A02-4707-46EE-9893-3B67C205F33B}" dt="2022-01-19T04:23:57.904" v="854"/>
          <ac:graphicFrameMkLst>
            <pc:docMk/>
            <pc:sldMk cId="670452343" sldId="364"/>
            <ac:graphicFrameMk id="1910" creationId="{710ACE2D-1E64-4D57-8B3D-D7B17F6619BF}"/>
          </ac:graphicFrameMkLst>
        </pc:graphicFrameChg>
      </pc:sldChg>
      <pc:sldChg chg="modSp new mod ord modClrScheme chgLayout">
        <pc:chgData name="Hutton, Whitney" userId="S::hutton_w@cde.state.co.us::6fda1f9a-6c53-4de3-aaf0-4d6fc311d42f" providerId="AD" clId="Web-{D2189A02-4707-46EE-9893-3B67C205F33B}" dt="2022-01-19T04:25:18.608" v="859"/>
        <pc:sldMkLst>
          <pc:docMk/>
          <pc:sldMk cId="3762541103" sldId="365"/>
        </pc:sldMkLst>
        <pc:spChg chg="mod ord">
          <ac:chgData name="Hutton, Whitney" userId="S::hutton_w@cde.state.co.us::6fda1f9a-6c53-4de3-aaf0-4d6fc311d42f" providerId="AD" clId="Web-{D2189A02-4707-46EE-9893-3B67C205F33B}" dt="2022-01-19T04:25:18.608" v="859"/>
          <ac:spMkLst>
            <pc:docMk/>
            <pc:sldMk cId="3762541103" sldId="365"/>
            <ac:spMk id="2" creationId="{B71FB6DA-312E-4D77-8C99-5EFED3F86B27}"/>
          </ac:spMkLst>
        </pc:spChg>
        <pc:spChg chg="mod ord">
          <ac:chgData name="Hutton, Whitney" userId="S::hutton_w@cde.state.co.us::6fda1f9a-6c53-4de3-aaf0-4d6fc311d42f" providerId="AD" clId="Web-{D2189A02-4707-46EE-9893-3B67C205F33B}" dt="2022-01-19T04:25:18.608" v="859"/>
          <ac:spMkLst>
            <pc:docMk/>
            <pc:sldMk cId="3762541103" sldId="365"/>
            <ac:spMk id="3" creationId="{D7B86DCF-05BB-4890-B166-8C42207EE77A}"/>
          </ac:spMkLst>
        </pc:spChg>
      </pc:sldChg>
      <pc:sldChg chg="modSp add mod replId modClrScheme chgLayout">
        <pc:chgData name="Hutton, Whitney" userId="S::hutton_w@cde.state.co.us::6fda1f9a-6c53-4de3-aaf0-4d6fc311d42f" providerId="AD" clId="Web-{D2189A02-4707-46EE-9893-3B67C205F33B}" dt="2022-01-19T04:25:37.109" v="860"/>
        <pc:sldMkLst>
          <pc:docMk/>
          <pc:sldMk cId="1086816145" sldId="366"/>
        </pc:sldMkLst>
        <pc:spChg chg="mod ord">
          <ac:chgData name="Hutton, Whitney" userId="S::hutton_w@cde.state.co.us::6fda1f9a-6c53-4de3-aaf0-4d6fc311d42f" providerId="AD" clId="Web-{D2189A02-4707-46EE-9893-3B67C205F33B}" dt="2022-01-19T04:25:37.109" v="860"/>
          <ac:spMkLst>
            <pc:docMk/>
            <pc:sldMk cId="1086816145" sldId="366"/>
            <ac:spMk id="2" creationId="{B71FB6DA-312E-4D77-8C99-5EFED3F86B27}"/>
          </ac:spMkLst>
        </pc:spChg>
        <pc:spChg chg="mod ord">
          <ac:chgData name="Hutton, Whitney" userId="S::hutton_w@cde.state.co.us::6fda1f9a-6c53-4de3-aaf0-4d6fc311d42f" providerId="AD" clId="Web-{D2189A02-4707-46EE-9893-3B67C205F33B}" dt="2022-01-19T04:25:37.109" v="860"/>
          <ac:spMkLst>
            <pc:docMk/>
            <pc:sldMk cId="1086816145" sldId="366"/>
            <ac:spMk id="3" creationId="{D7B86DCF-05BB-4890-B166-8C42207EE77A}"/>
          </ac:spMkLst>
        </pc:spChg>
      </pc:sldChg>
      <pc:sldChg chg="modSp add mod replId modClrScheme chgLayout">
        <pc:chgData name="Hutton, Whitney" userId="S::hutton_w@cde.state.co.us::6fda1f9a-6c53-4de3-aaf0-4d6fc311d42f" providerId="AD" clId="Web-{D2189A02-4707-46EE-9893-3B67C205F33B}" dt="2022-01-19T04:25:51.984" v="861"/>
        <pc:sldMkLst>
          <pc:docMk/>
          <pc:sldMk cId="2086219701" sldId="367"/>
        </pc:sldMkLst>
        <pc:spChg chg="mod ord">
          <ac:chgData name="Hutton, Whitney" userId="S::hutton_w@cde.state.co.us::6fda1f9a-6c53-4de3-aaf0-4d6fc311d42f" providerId="AD" clId="Web-{D2189A02-4707-46EE-9893-3B67C205F33B}" dt="2022-01-19T04:25:51.984" v="861"/>
          <ac:spMkLst>
            <pc:docMk/>
            <pc:sldMk cId="2086219701" sldId="367"/>
            <ac:spMk id="2" creationId="{B71FB6DA-312E-4D77-8C99-5EFED3F86B27}"/>
          </ac:spMkLst>
        </pc:spChg>
        <pc:spChg chg="mod ord">
          <ac:chgData name="Hutton, Whitney" userId="S::hutton_w@cde.state.co.us::6fda1f9a-6c53-4de3-aaf0-4d6fc311d42f" providerId="AD" clId="Web-{D2189A02-4707-46EE-9893-3B67C205F33B}" dt="2022-01-19T04:25:51.984" v="861"/>
          <ac:spMkLst>
            <pc:docMk/>
            <pc:sldMk cId="2086219701" sldId="367"/>
            <ac:spMk id="3" creationId="{D7B86DCF-05BB-4890-B166-8C42207EE77A}"/>
          </ac:spMkLst>
        </pc:spChg>
      </pc:sldChg>
    </pc:docChg>
  </pc:docChgLst>
  <pc:docChgLst>
    <pc:chgData name="Pembroke, Gionna" userId="S::pembroke_g@cde.state.co.us::98c66ec8-5ee1-46fd-8e58-15c5d69d8816" providerId="AD" clId="Web-{A989C5D0-CA0C-12AD-B763-65122B01C9D7}"/>
    <pc:docChg chg="modSld">
      <pc:chgData name="Pembroke, Gionna" userId="S::pembroke_g@cde.state.co.us::98c66ec8-5ee1-46fd-8e58-15c5d69d8816" providerId="AD" clId="Web-{A989C5D0-CA0C-12AD-B763-65122B01C9D7}" dt="2022-03-02T17:36:00.543" v="10"/>
      <pc:docMkLst>
        <pc:docMk/>
      </pc:docMkLst>
      <pc:sldChg chg="modSp modNotes">
        <pc:chgData name="Pembroke, Gionna" userId="S::pembroke_g@cde.state.co.us::98c66ec8-5ee1-46fd-8e58-15c5d69d8816" providerId="AD" clId="Web-{A989C5D0-CA0C-12AD-B763-65122B01C9D7}" dt="2022-03-02T17:36:00.543" v="10"/>
        <pc:sldMkLst>
          <pc:docMk/>
          <pc:sldMk cId="3431804890" sldId="311"/>
        </pc:sldMkLst>
        <pc:spChg chg="mod">
          <ac:chgData name="Pembroke, Gionna" userId="S::pembroke_g@cde.state.co.us::98c66ec8-5ee1-46fd-8e58-15c5d69d8816" providerId="AD" clId="Web-{A989C5D0-CA0C-12AD-B763-65122B01C9D7}" dt="2022-03-02T17:23:23.129" v="3" actId="20577"/>
          <ac:spMkLst>
            <pc:docMk/>
            <pc:sldMk cId="3431804890" sldId="311"/>
            <ac:spMk id="3" creationId="{1AD7DEF5-AA53-430C-8BFC-B7CD3EA122B3}"/>
          </ac:spMkLst>
        </pc:spChg>
      </pc:sldChg>
    </pc:docChg>
  </pc:docChgLst>
  <pc:docChgLst>
    <pc:chgData name="Hutton, Whitney" userId="S::hutton_w@cde.state.co.us::6fda1f9a-6c53-4de3-aaf0-4d6fc311d42f" providerId="AD" clId="Web-{627144EB-F002-4B07-9F5A-EBB704B28AED}"/>
    <pc:docChg chg="modSld">
      <pc:chgData name="Hutton, Whitney" userId="S::hutton_w@cde.state.co.us::6fda1f9a-6c53-4de3-aaf0-4d6fc311d42f" providerId="AD" clId="Web-{627144EB-F002-4B07-9F5A-EBB704B28AED}" dt="2021-12-07T19:24:57.542" v="1"/>
      <pc:docMkLst>
        <pc:docMk/>
      </pc:docMkLst>
      <pc:sldChg chg="modSp mod modClrScheme chgLayout">
        <pc:chgData name="Hutton, Whitney" userId="S::hutton_w@cde.state.co.us::6fda1f9a-6c53-4de3-aaf0-4d6fc311d42f" providerId="AD" clId="Web-{627144EB-F002-4B07-9F5A-EBB704B28AED}" dt="2021-12-07T19:24:57.542" v="1"/>
        <pc:sldMkLst>
          <pc:docMk/>
          <pc:sldMk cId="4274721119" sldId="325"/>
        </pc:sldMkLst>
        <pc:spChg chg="mod ord">
          <ac:chgData name="Hutton, Whitney" userId="S::hutton_w@cde.state.co.us::6fda1f9a-6c53-4de3-aaf0-4d6fc311d42f" providerId="AD" clId="Web-{627144EB-F002-4B07-9F5A-EBB704B28AED}" dt="2021-12-07T19:24:57.542" v="1"/>
          <ac:spMkLst>
            <pc:docMk/>
            <pc:sldMk cId="4274721119" sldId="325"/>
            <ac:spMk id="2" creationId="{9971FFBB-193F-4574-B933-847ED35DBAF5}"/>
          </ac:spMkLst>
        </pc:spChg>
      </pc:sldChg>
    </pc:docChg>
  </pc:docChgLst>
  <pc:docChgLst>
    <pc:chgData name="Pembroke, Gionna" userId="S::pembroke_g@cde.state.co.us::98c66ec8-5ee1-46fd-8e58-15c5d69d8816" providerId="AD" clId="Web-{D2354740-A6FA-A49B-34C1-E03F61616A4C}"/>
    <pc:docChg chg="modSld">
      <pc:chgData name="Pembroke, Gionna" userId="S::pembroke_g@cde.state.co.us::98c66ec8-5ee1-46fd-8e58-15c5d69d8816" providerId="AD" clId="Web-{D2354740-A6FA-A49B-34C1-E03F61616A4C}" dt="2022-02-15T15:30:10.385" v="569" actId="20577"/>
      <pc:docMkLst>
        <pc:docMk/>
      </pc:docMkLst>
      <pc:sldChg chg="modSp">
        <pc:chgData name="Pembroke, Gionna" userId="S::pembroke_g@cde.state.co.us::98c66ec8-5ee1-46fd-8e58-15c5d69d8816" providerId="AD" clId="Web-{D2354740-A6FA-A49B-34C1-E03F61616A4C}" dt="2022-02-15T15:28:47.838" v="548" actId="20577"/>
        <pc:sldMkLst>
          <pc:docMk/>
          <pc:sldMk cId="833731643" sldId="343"/>
        </pc:sldMkLst>
        <pc:spChg chg="mod">
          <ac:chgData name="Pembroke, Gionna" userId="S::pembroke_g@cde.state.co.us::98c66ec8-5ee1-46fd-8e58-15c5d69d8816" providerId="AD" clId="Web-{D2354740-A6FA-A49B-34C1-E03F61616A4C}" dt="2022-02-15T15:28:47.838" v="548" actId="20577"/>
          <ac:spMkLst>
            <pc:docMk/>
            <pc:sldMk cId="833731643" sldId="343"/>
            <ac:spMk id="2" creationId="{1DB64000-D719-449A-A045-E0EDFBE16961}"/>
          </ac:spMkLst>
        </pc:spChg>
      </pc:sldChg>
      <pc:sldChg chg="modSp">
        <pc:chgData name="Pembroke, Gionna" userId="S::pembroke_g@cde.state.co.us::98c66ec8-5ee1-46fd-8e58-15c5d69d8816" providerId="AD" clId="Web-{D2354740-A6FA-A49B-34C1-E03F61616A4C}" dt="2022-02-15T15:28:54.619" v="550" actId="20577"/>
        <pc:sldMkLst>
          <pc:docMk/>
          <pc:sldMk cId="3369300930" sldId="344"/>
        </pc:sldMkLst>
        <pc:spChg chg="mod">
          <ac:chgData name="Pembroke, Gionna" userId="S::pembroke_g@cde.state.co.us::98c66ec8-5ee1-46fd-8e58-15c5d69d8816" providerId="AD" clId="Web-{D2354740-A6FA-A49B-34C1-E03F61616A4C}" dt="2022-02-15T15:28:54.619" v="550" actId="20577"/>
          <ac:spMkLst>
            <pc:docMk/>
            <pc:sldMk cId="3369300930" sldId="344"/>
            <ac:spMk id="2" creationId="{1DB64000-D719-449A-A045-E0EDFBE16961}"/>
          </ac:spMkLst>
        </pc:spChg>
      </pc:sldChg>
      <pc:sldChg chg="modSp">
        <pc:chgData name="Pembroke, Gionna" userId="S::pembroke_g@cde.state.co.us::98c66ec8-5ee1-46fd-8e58-15c5d69d8816" providerId="AD" clId="Web-{D2354740-A6FA-A49B-34C1-E03F61616A4C}" dt="2022-02-15T15:29:05.338" v="553" actId="20577"/>
        <pc:sldMkLst>
          <pc:docMk/>
          <pc:sldMk cId="2833243991" sldId="345"/>
        </pc:sldMkLst>
        <pc:spChg chg="mod">
          <ac:chgData name="Pembroke, Gionna" userId="S::pembroke_g@cde.state.co.us::98c66ec8-5ee1-46fd-8e58-15c5d69d8816" providerId="AD" clId="Web-{D2354740-A6FA-A49B-34C1-E03F61616A4C}" dt="2022-02-15T15:29:05.338" v="553" actId="20577"/>
          <ac:spMkLst>
            <pc:docMk/>
            <pc:sldMk cId="2833243991" sldId="345"/>
            <ac:spMk id="2" creationId="{1DB64000-D719-449A-A045-E0EDFBE16961}"/>
          </ac:spMkLst>
        </pc:spChg>
      </pc:sldChg>
      <pc:sldChg chg="modSp">
        <pc:chgData name="Pembroke, Gionna" userId="S::pembroke_g@cde.state.co.us::98c66ec8-5ee1-46fd-8e58-15c5d69d8816" providerId="AD" clId="Web-{D2354740-A6FA-A49B-34C1-E03F61616A4C}" dt="2022-02-15T15:29:18.088" v="555" actId="20577"/>
        <pc:sldMkLst>
          <pc:docMk/>
          <pc:sldMk cId="3106784245" sldId="347"/>
        </pc:sldMkLst>
        <pc:spChg chg="mod">
          <ac:chgData name="Pembroke, Gionna" userId="S::pembroke_g@cde.state.co.us::98c66ec8-5ee1-46fd-8e58-15c5d69d8816" providerId="AD" clId="Web-{D2354740-A6FA-A49B-34C1-E03F61616A4C}" dt="2022-02-15T15:29:18.088" v="555" actId="20577"/>
          <ac:spMkLst>
            <pc:docMk/>
            <pc:sldMk cId="3106784245" sldId="347"/>
            <ac:spMk id="2" creationId="{D9877835-FBE0-4D82-ACCF-135E73E7AF7A}"/>
          </ac:spMkLst>
        </pc:spChg>
      </pc:sldChg>
      <pc:sldChg chg="modSp">
        <pc:chgData name="Pembroke, Gionna" userId="S::pembroke_g@cde.state.co.us::98c66ec8-5ee1-46fd-8e58-15c5d69d8816" providerId="AD" clId="Web-{D2354740-A6FA-A49B-34C1-E03F61616A4C}" dt="2022-02-15T15:29:27.791" v="557" actId="20577"/>
        <pc:sldMkLst>
          <pc:docMk/>
          <pc:sldMk cId="3013044608" sldId="353"/>
        </pc:sldMkLst>
        <pc:spChg chg="mod">
          <ac:chgData name="Pembroke, Gionna" userId="S::pembroke_g@cde.state.co.us::98c66ec8-5ee1-46fd-8e58-15c5d69d8816" providerId="AD" clId="Web-{D2354740-A6FA-A49B-34C1-E03F61616A4C}" dt="2022-02-15T15:29:27.791" v="557" actId="20577"/>
          <ac:spMkLst>
            <pc:docMk/>
            <pc:sldMk cId="3013044608" sldId="353"/>
            <ac:spMk id="2" creationId="{D9877835-FBE0-4D82-ACCF-135E73E7AF7A}"/>
          </ac:spMkLst>
        </pc:spChg>
      </pc:sldChg>
      <pc:sldChg chg="modSp">
        <pc:chgData name="Pembroke, Gionna" userId="S::pembroke_g@cde.state.co.us::98c66ec8-5ee1-46fd-8e58-15c5d69d8816" providerId="AD" clId="Web-{D2354740-A6FA-A49B-34C1-E03F61616A4C}" dt="2022-02-15T15:22:38.708" v="518" actId="20577"/>
        <pc:sldMkLst>
          <pc:docMk/>
          <pc:sldMk cId="3331391445" sldId="381"/>
        </pc:sldMkLst>
        <pc:spChg chg="mod">
          <ac:chgData name="Pembroke, Gionna" userId="S::pembroke_g@cde.state.co.us::98c66ec8-5ee1-46fd-8e58-15c5d69d8816" providerId="AD" clId="Web-{D2354740-A6FA-A49B-34C1-E03F61616A4C}" dt="2022-02-15T15:22:38.708" v="518" actId="20577"/>
          <ac:spMkLst>
            <pc:docMk/>
            <pc:sldMk cId="3331391445" sldId="381"/>
            <ac:spMk id="2" creationId="{D9877835-FBE0-4D82-ACCF-135E73E7AF7A}"/>
          </ac:spMkLst>
        </pc:spChg>
      </pc:sldChg>
      <pc:sldChg chg="modCm">
        <pc:chgData name="Pembroke, Gionna" userId="S::pembroke_g@cde.state.co.us::98c66ec8-5ee1-46fd-8e58-15c5d69d8816" providerId="AD" clId="Web-{D2354740-A6FA-A49B-34C1-E03F61616A4C}" dt="2022-02-15T15:09:51.981" v="124"/>
        <pc:sldMkLst>
          <pc:docMk/>
          <pc:sldMk cId="1721371225" sldId="382"/>
        </pc:sldMkLst>
      </pc:sldChg>
      <pc:sldChg chg="modSp">
        <pc:chgData name="Pembroke, Gionna" userId="S::pembroke_g@cde.state.co.us::98c66ec8-5ee1-46fd-8e58-15c5d69d8816" providerId="AD" clId="Web-{D2354740-A6FA-A49B-34C1-E03F61616A4C}" dt="2022-02-15T15:27:11.101" v="543" actId="20577"/>
        <pc:sldMkLst>
          <pc:docMk/>
          <pc:sldMk cId="1269519314" sldId="384"/>
        </pc:sldMkLst>
        <pc:spChg chg="mod">
          <ac:chgData name="Pembroke, Gionna" userId="S::pembroke_g@cde.state.co.us::98c66ec8-5ee1-46fd-8e58-15c5d69d8816" providerId="AD" clId="Web-{D2354740-A6FA-A49B-34C1-E03F61616A4C}" dt="2022-02-15T15:25:41.444" v="538" actId="20577"/>
          <ac:spMkLst>
            <pc:docMk/>
            <pc:sldMk cId="1269519314" sldId="384"/>
            <ac:spMk id="2" creationId="{1DB64000-D719-449A-A045-E0EDFBE16961}"/>
          </ac:spMkLst>
        </pc:spChg>
        <pc:spChg chg="mod">
          <ac:chgData name="Pembroke, Gionna" userId="S::pembroke_g@cde.state.co.us::98c66ec8-5ee1-46fd-8e58-15c5d69d8816" providerId="AD" clId="Web-{D2354740-A6FA-A49B-34C1-E03F61616A4C}" dt="2022-02-15T15:27:11.101" v="543" actId="20577"/>
          <ac:spMkLst>
            <pc:docMk/>
            <pc:sldMk cId="1269519314" sldId="384"/>
            <ac:spMk id="3" creationId="{66411557-AC37-40CD-A8DA-E1910BE58623}"/>
          </ac:spMkLst>
        </pc:spChg>
      </pc:sldChg>
      <pc:sldChg chg="modSp modNotes">
        <pc:chgData name="Pembroke, Gionna" userId="S::pembroke_g@cde.state.co.us::98c66ec8-5ee1-46fd-8e58-15c5d69d8816" providerId="AD" clId="Web-{D2354740-A6FA-A49B-34C1-E03F61616A4C}" dt="2022-02-15T15:29:54.026" v="566" actId="20577"/>
        <pc:sldMkLst>
          <pc:docMk/>
          <pc:sldMk cId="2826866352" sldId="385"/>
        </pc:sldMkLst>
        <pc:spChg chg="mod">
          <ac:chgData name="Pembroke, Gionna" userId="S::pembroke_g@cde.state.co.us::98c66ec8-5ee1-46fd-8e58-15c5d69d8816" providerId="AD" clId="Web-{D2354740-A6FA-A49B-34C1-E03F61616A4C}" dt="2022-02-15T15:29:49.510" v="565" actId="20577"/>
          <ac:spMkLst>
            <pc:docMk/>
            <pc:sldMk cId="2826866352" sldId="385"/>
            <ac:spMk id="2" creationId="{D9877835-FBE0-4D82-ACCF-135E73E7AF7A}"/>
          </ac:spMkLst>
        </pc:spChg>
        <pc:spChg chg="mod">
          <ac:chgData name="Pembroke, Gionna" userId="S::pembroke_g@cde.state.co.us::98c66ec8-5ee1-46fd-8e58-15c5d69d8816" providerId="AD" clId="Web-{D2354740-A6FA-A49B-34C1-E03F61616A4C}" dt="2022-02-15T15:29:54.026" v="566" actId="20577"/>
          <ac:spMkLst>
            <pc:docMk/>
            <pc:sldMk cId="2826866352" sldId="385"/>
            <ac:spMk id="3" creationId="{44D180DE-1185-4F63-B874-71283EE9C8BC}"/>
          </ac:spMkLst>
        </pc:spChg>
      </pc:sldChg>
      <pc:sldChg chg="modSp delCm">
        <pc:chgData name="Pembroke, Gionna" userId="S::pembroke_g@cde.state.co.us::98c66ec8-5ee1-46fd-8e58-15c5d69d8816" providerId="AD" clId="Web-{D2354740-A6FA-A49B-34C1-E03F61616A4C}" dt="2022-02-15T15:30:10.385" v="569" actId="20577"/>
        <pc:sldMkLst>
          <pc:docMk/>
          <pc:sldMk cId="166900800" sldId="386"/>
        </pc:sldMkLst>
        <pc:spChg chg="mod">
          <ac:chgData name="Pembroke, Gionna" userId="S::pembroke_g@cde.state.co.us::98c66ec8-5ee1-46fd-8e58-15c5d69d8816" providerId="AD" clId="Web-{D2354740-A6FA-A49B-34C1-E03F61616A4C}" dt="2022-02-15T15:30:10.385" v="569" actId="20577"/>
          <ac:spMkLst>
            <pc:docMk/>
            <pc:sldMk cId="166900800" sldId="386"/>
            <ac:spMk id="2" creationId="{D9877835-FBE0-4D82-ACCF-135E73E7AF7A}"/>
          </ac:spMkLst>
        </pc:spChg>
      </pc:sldChg>
      <pc:sldChg chg="modSp modCm">
        <pc:chgData name="Pembroke, Gionna" userId="S::pembroke_g@cde.state.co.us::98c66ec8-5ee1-46fd-8e58-15c5d69d8816" providerId="AD" clId="Web-{D2354740-A6FA-A49B-34C1-E03F61616A4C}" dt="2022-02-15T15:09:29.372" v="123" actId="20577"/>
        <pc:sldMkLst>
          <pc:docMk/>
          <pc:sldMk cId="2475680747" sldId="387"/>
        </pc:sldMkLst>
        <pc:spChg chg="mod">
          <ac:chgData name="Pembroke, Gionna" userId="S::pembroke_g@cde.state.co.us::98c66ec8-5ee1-46fd-8e58-15c5d69d8816" providerId="AD" clId="Web-{D2354740-A6FA-A49B-34C1-E03F61616A4C}" dt="2022-02-15T15:09:29.372" v="123" actId="20577"/>
          <ac:spMkLst>
            <pc:docMk/>
            <pc:sldMk cId="2475680747" sldId="387"/>
            <ac:spMk id="2" creationId="{D9877835-FBE0-4D82-ACCF-135E73E7AF7A}"/>
          </ac:spMkLst>
        </pc:spChg>
      </pc:sldChg>
      <pc:sldChg chg="modSp">
        <pc:chgData name="Pembroke, Gionna" userId="S::pembroke_g@cde.state.co.us::98c66ec8-5ee1-46fd-8e58-15c5d69d8816" providerId="AD" clId="Web-{D2354740-A6FA-A49B-34C1-E03F61616A4C}" dt="2022-02-15T15:28:24.806" v="547" actId="1076"/>
        <pc:sldMkLst>
          <pc:docMk/>
          <pc:sldMk cId="2365823700" sldId="388"/>
        </pc:sldMkLst>
        <pc:spChg chg="mod">
          <ac:chgData name="Pembroke, Gionna" userId="S::pembroke_g@cde.state.co.us::98c66ec8-5ee1-46fd-8e58-15c5d69d8816" providerId="AD" clId="Web-{D2354740-A6FA-A49B-34C1-E03F61616A4C}" dt="2022-02-15T15:28:24.806" v="547" actId="1076"/>
          <ac:spMkLst>
            <pc:docMk/>
            <pc:sldMk cId="2365823700" sldId="388"/>
            <ac:spMk id="2" creationId="{1DB64000-D719-449A-A045-E0EDFBE16961}"/>
          </ac:spMkLst>
        </pc:spChg>
      </pc:sldChg>
    </pc:docChg>
  </pc:docChgLst>
  <pc:docChgLst>
    <pc:chgData name="Olson, Jamie" userId="167fe529-3f31-461b-81fc-c891b2ac182b" providerId="ADAL" clId="{3DA63B71-88C3-46E1-B706-F4CD7A1B62E4}"/>
    <pc:docChg chg="custSel modSld sldOrd">
      <pc:chgData name="Olson, Jamie" userId="167fe529-3f31-461b-81fc-c891b2ac182b" providerId="ADAL" clId="{3DA63B71-88C3-46E1-B706-F4CD7A1B62E4}" dt="2023-03-13T21:51:59.168" v="1323" actId="20577"/>
      <pc:docMkLst>
        <pc:docMk/>
      </pc:docMkLst>
      <pc:sldChg chg="modSp mod modNotesTx">
        <pc:chgData name="Olson, Jamie" userId="167fe529-3f31-461b-81fc-c891b2ac182b" providerId="ADAL" clId="{3DA63B71-88C3-46E1-B706-F4CD7A1B62E4}" dt="2023-03-13T21:49:53.449" v="1167" actId="20577"/>
        <pc:sldMkLst>
          <pc:docMk/>
          <pc:sldMk cId="1044681303" sldId="274"/>
        </pc:sldMkLst>
        <pc:spChg chg="mod">
          <ac:chgData name="Olson, Jamie" userId="167fe529-3f31-461b-81fc-c891b2ac182b" providerId="ADAL" clId="{3DA63B71-88C3-46E1-B706-F4CD7A1B62E4}" dt="2023-03-13T21:49:35.617" v="1100" actId="20577"/>
          <ac:spMkLst>
            <pc:docMk/>
            <pc:sldMk cId="1044681303" sldId="274"/>
            <ac:spMk id="5" creationId="{C6C88798-402B-61B4-16EC-106B7C5FB67A}"/>
          </ac:spMkLst>
        </pc:spChg>
      </pc:sldChg>
      <pc:sldChg chg="ord">
        <pc:chgData name="Olson, Jamie" userId="167fe529-3f31-461b-81fc-c891b2ac182b" providerId="ADAL" clId="{3DA63B71-88C3-46E1-B706-F4CD7A1B62E4}" dt="2023-03-13T20:37:18.178" v="103"/>
        <pc:sldMkLst>
          <pc:docMk/>
          <pc:sldMk cId="2914928010" sldId="438"/>
        </pc:sldMkLst>
      </pc:sldChg>
      <pc:sldChg chg="modSp mod modCm modNotesTx">
        <pc:chgData name="Olson, Jamie" userId="167fe529-3f31-461b-81fc-c891b2ac182b" providerId="ADAL" clId="{3DA63B71-88C3-46E1-B706-F4CD7A1B62E4}" dt="2023-03-13T21:51:59.168" v="1323" actId="20577"/>
        <pc:sldMkLst>
          <pc:docMk/>
          <pc:sldMk cId="3910787349" sldId="441"/>
        </pc:sldMkLst>
        <pc:spChg chg="mod">
          <ac:chgData name="Olson, Jamie" userId="167fe529-3f31-461b-81fc-c891b2ac182b" providerId="ADAL" clId="{3DA63B71-88C3-46E1-B706-F4CD7A1B62E4}" dt="2023-03-13T20:58:32.354" v="803" actId="20577"/>
          <ac:spMkLst>
            <pc:docMk/>
            <pc:sldMk cId="3910787349" sldId="441"/>
            <ac:spMk id="2" creationId="{1DB64000-D719-449A-A045-E0EDFBE16961}"/>
          </ac:spMkLst>
        </pc:spChg>
        <pc:spChg chg="mod">
          <ac:chgData name="Olson, Jamie" userId="167fe529-3f31-461b-81fc-c891b2ac182b" providerId="ADAL" clId="{3DA63B71-88C3-46E1-B706-F4CD7A1B62E4}" dt="2023-03-13T20:31:38.933" v="39" actId="20577"/>
          <ac:spMkLst>
            <pc:docMk/>
            <pc:sldMk cId="3910787349" sldId="441"/>
            <ac:spMk id="3" creationId="{66411557-AC37-40CD-A8DA-E1910BE58623}"/>
          </ac:spMkLst>
        </pc:spChg>
        <pc:extLst>
          <p:ext xmlns:p="http://schemas.openxmlformats.org/presentationml/2006/main" uri="{D6D511B9-2390-475A-947B-AFAB55BFBCF1}">
            <pc226:cmChg xmlns:pc226="http://schemas.microsoft.com/office/powerpoint/2022/06/main/command" chg="mod">
              <pc226:chgData name="Olson, Jamie" userId="167fe529-3f31-461b-81fc-c891b2ac182b" providerId="ADAL" clId="{3DA63B71-88C3-46E1-B706-F4CD7A1B62E4}" dt="2023-03-13T20:58:32.354" v="803" actId="20577"/>
              <pc2:cmMkLst xmlns:pc2="http://schemas.microsoft.com/office/powerpoint/2019/9/main/command">
                <pc:docMk/>
                <pc:sldMk cId="3910787349" sldId="441"/>
                <pc2:cmMk id="{49E67143-2E34-46C6-9FA5-B73176F91CDD}"/>
              </pc2:cmMkLst>
            </pc226:cmChg>
          </p:ext>
        </pc:extLst>
      </pc:sldChg>
    </pc:docChg>
  </pc:docChgLst>
  <pc:docChgLst>
    <pc:chgData name="Lay, Laura" userId="3e17ffca-3d2d-4f17-aa87-aa21053628e7" providerId="ADAL" clId="{4BB90785-7C11-4BEE-BBF9-28AFB9263744}"/>
    <pc:docChg chg="delSld modSld modMainMaster">
      <pc:chgData name="Lay, Laura" userId="3e17ffca-3d2d-4f17-aa87-aa21053628e7" providerId="ADAL" clId="{4BB90785-7C11-4BEE-BBF9-28AFB9263744}" dt="2021-08-05T16:13:07.400" v="4"/>
      <pc:docMkLst>
        <pc:docMk/>
      </pc:docMkLst>
      <pc:sldChg chg="modSp mod">
        <pc:chgData name="Lay, Laura" userId="3e17ffca-3d2d-4f17-aa87-aa21053628e7" providerId="ADAL" clId="{4BB90785-7C11-4BEE-BBF9-28AFB9263744}" dt="2021-07-20T21:03:10.019" v="1" actId="2711"/>
        <pc:sldMkLst>
          <pc:docMk/>
          <pc:sldMk cId="0" sldId="263"/>
        </pc:sldMkLst>
        <pc:spChg chg="mod">
          <ac:chgData name="Lay, Laura" userId="3e17ffca-3d2d-4f17-aa87-aa21053628e7" providerId="ADAL" clId="{4BB90785-7C11-4BEE-BBF9-28AFB9263744}" dt="2021-07-20T21:03:10.019" v="1" actId="2711"/>
          <ac:spMkLst>
            <pc:docMk/>
            <pc:sldMk cId="0" sldId="263"/>
            <ac:spMk id="568" creationId="{00000000-0000-0000-0000-000000000000}"/>
          </ac:spMkLst>
        </pc:spChg>
      </pc:sldChg>
      <pc:sldChg chg="del">
        <pc:chgData name="Lay, Laura" userId="3e17ffca-3d2d-4f17-aa87-aa21053628e7" providerId="ADAL" clId="{4BB90785-7C11-4BEE-BBF9-28AFB9263744}" dt="2021-07-20T21:03:32.615" v="2" actId="47"/>
        <pc:sldMkLst>
          <pc:docMk/>
          <pc:sldMk cId="0" sldId="269"/>
        </pc:sldMkLst>
      </pc:sldChg>
      <pc:sldChg chg="del">
        <pc:chgData name="Lay, Laura" userId="3e17ffca-3d2d-4f17-aa87-aa21053628e7" providerId="ADAL" clId="{4BB90785-7C11-4BEE-BBF9-28AFB9263744}" dt="2021-07-20T21:03:32.615" v="2" actId="47"/>
        <pc:sldMkLst>
          <pc:docMk/>
          <pc:sldMk cId="0" sldId="270"/>
        </pc:sldMkLst>
      </pc:sldChg>
      <pc:sldChg chg="del">
        <pc:chgData name="Lay, Laura" userId="3e17ffca-3d2d-4f17-aa87-aa21053628e7" providerId="ADAL" clId="{4BB90785-7C11-4BEE-BBF9-28AFB9263744}" dt="2021-07-20T21:03:01.845" v="0" actId="2696"/>
        <pc:sldMkLst>
          <pc:docMk/>
          <pc:sldMk cId="2494435272" sldId="282"/>
        </pc:sldMkLst>
      </pc:sldChg>
      <pc:sldMasterChg chg="delSldLayout modSldLayout">
        <pc:chgData name="Lay, Laura" userId="3e17ffca-3d2d-4f17-aa87-aa21053628e7" providerId="ADAL" clId="{4BB90785-7C11-4BEE-BBF9-28AFB9263744}" dt="2021-08-05T16:13:07.400" v="4"/>
        <pc:sldMasterMkLst>
          <pc:docMk/>
          <pc:sldMasterMk cId="0" sldId="2147483741"/>
        </pc:sldMasterMkLst>
        <pc:sldLayoutChg chg="del">
          <pc:chgData name="Lay, Laura" userId="3e17ffca-3d2d-4f17-aa87-aa21053628e7" providerId="ADAL" clId="{4BB90785-7C11-4BEE-BBF9-28AFB9263744}" dt="2021-07-20T21:03:01.845" v="0" actId="2696"/>
          <pc:sldLayoutMkLst>
            <pc:docMk/>
            <pc:sldMasterMk cId="0" sldId="2147483741"/>
            <pc:sldLayoutMk cId="0" sldId="2147483710"/>
          </pc:sldLayoutMkLst>
        </pc:sldLayoutChg>
        <pc:sldLayoutChg chg="addSp delSp">
          <pc:chgData name="Lay, Laura" userId="3e17ffca-3d2d-4f17-aa87-aa21053628e7" providerId="ADAL" clId="{4BB90785-7C11-4BEE-BBF9-28AFB9263744}" dt="2021-08-05T16:13:07.400" v="4"/>
          <pc:sldLayoutMkLst>
            <pc:docMk/>
            <pc:sldMasterMk cId="0" sldId="2147483741"/>
            <pc:sldLayoutMk cId="1195604702" sldId="2147483743"/>
          </pc:sldLayoutMkLst>
          <pc:picChg chg="add del">
            <ac:chgData name="Lay, Laura" userId="3e17ffca-3d2d-4f17-aa87-aa21053628e7" providerId="ADAL" clId="{4BB90785-7C11-4BEE-BBF9-28AFB9263744}" dt="2021-08-05T16:13:07.400" v="4"/>
            <ac:picMkLst>
              <pc:docMk/>
              <pc:sldMasterMk cId="0" sldId="2147483741"/>
              <pc:sldLayoutMk cId="1195604702" sldId="2147483743"/>
              <ac:picMk id="409" creationId="{00000000-0000-0000-0000-000000000000}"/>
            </ac:picMkLst>
          </pc:picChg>
          <pc:picChg chg="add del">
            <ac:chgData name="Lay, Laura" userId="3e17ffca-3d2d-4f17-aa87-aa21053628e7" providerId="ADAL" clId="{4BB90785-7C11-4BEE-BBF9-28AFB9263744}" dt="2021-08-05T16:13:07.400" v="4"/>
            <ac:picMkLst>
              <pc:docMk/>
              <pc:sldMasterMk cId="0" sldId="2147483741"/>
              <pc:sldLayoutMk cId="1195604702" sldId="2147483743"/>
              <ac:picMk id="412" creationId="{00000000-0000-0000-0000-000000000000}"/>
            </ac:picMkLst>
          </pc:picChg>
        </pc:sldLayoutChg>
        <pc:sldLayoutChg chg="addSp delSp">
          <pc:chgData name="Lay, Laura" userId="3e17ffca-3d2d-4f17-aa87-aa21053628e7" providerId="ADAL" clId="{4BB90785-7C11-4BEE-BBF9-28AFB9263744}" dt="2021-08-05T16:13:07.400" v="4"/>
          <pc:sldLayoutMkLst>
            <pc:docMk/>
            <pc:sldMasterMk cId="0" sldId="2147483741"/>
            <pc:sldLayoutMk cId="2368676219" sldId="2147483744"/>
          </pc:sldLayoutMkLst>
          <pc:picChg chg="add del">
            <ac:chgData name="Lay, Laura" userId="3e17ffca-3d2d-4f17-aa87-aa21053628e7" providerId="ADAL" clId="{4BB90785-7C11-4BEE-BBF9-28AFB9263744}" dt="2021-08-05T16:13:07.400" v="4"/>
            <ac:picMkLst>
              <pc:docMk/>
              <pc:sldMasterMk cId="0" sldId="2147483741"/>
              <pc:sldLayoutMk cId="2368676219" sldId="2147483744"/>
              <ac:picMk id="414" creationId="{00000000-0000-0000-0000-000000000000}"/>
            </ac:picMkLst>
          </pc:picChg>
          <pc:picChg chg="add del">
            <ac:chgData name="Lay, Laura" userId="3e17ffca-3d2d-4f17-aa87-aa21053628e7" providerId="ADAL" clId="{4BB90785-7C11-4BEE-BBF9-28AFB9263744}" dt="2021-08-05T16:13:07.400" v="4"/>
            <ac:picMkLst>
              <pc:docMk/>
              <pc:sldMasterMk cId="0" sldId="2147483741"/>
              <pc:sldLayoutMk cId="2368676219" sldId="2147483744"/>
              <ac:picMk id="418" creationId="{00000000-0000-0000-0000-000000000000}"/>
            </ac:picMkLst>
          </pc:picChg>
        </pc:sldLayoutChg>
      </pc:sldMasterChg>
      <pc:sldMasterChg chg="delSldLayout">
        <pc:chgData name="Lay, Laura" userId="3e17ffca-3d2d-4f17-aa87-aa21053628e7" providerId="ADAL" clId="{4BB90785-7C11-4BEE-BBF9-28AFB9263744}" dt="2021-07-20T21:03:32.615" v="2" actId="47"/>
        <pc:sldMasterMkLst>
          <pc:docMk/>
          <pc:sldMasterMk cId="0" sldId="2147483742"/>
        </pc:sldMasterMkLst>
        <pc:sldLayoutChg chg="del">
          <pc:chgData name="Lay, Laura" userId="3e17ffca-3d2d-4f17-aa87-aa21053628e7" providerId="ADAL" clId="{4BB90785-7C11-4BEE-BBF9-28AFB9263744}" dt="2021-07-20T21:03:32.615" v="2" actId="47"/>
          <pc:sldLayoutMkLst>
            <pc:docMk/>
            <pc:sldMasterMk cId="0" sldId="2147483742"/>
            <pc:sldLayoutMk cId="0" sldId="2147483729"/>
          </pc:sldLayoutMkLst>
        </pc:sldLayoutChg>
        <pc:sldLayoutChg chg="del">
          <pc:chgData name="Lay, Laura" userId="3e17ffca-3d2d-4f17-aa87-aa21053628e7" providerId="ADAL" clId="{4BB90785-7C11-4BEE-BBF9-28AFB9263744}" dt="2021-07-20T21:03:32.615" v="2" actId="47"/>
          <pc:sldLayoutMkLst>
            <pc:docMk/>
            <pc:sldMasterMk cId="0" sldId="2147483742"/>
            <pc:sldLayoutMk cId="0" sldId="2147483730"/>
          </pc:sldLayoutMkLst>
        </pc:sldLayoutChg>
      </pc:sldMasterChg>
    </pc:docChg>
  </pc:docChgLst>
  <pc:docChgLst>
    <pc:chgData name="Pembroke, Gionna" userId="98c66ec8-5ee1-46fd-8e58-15c5d69d8816" providerId="ADAL" clId="{E6A8BF04-5293-43FA-B1C3-0DF4DFB1E808}"/>
    <pc:docChg chg="undo redo custSel addSld delSld modSld">
      <pc:chgData name="Pembroke, Gionna" userId="98c66ec8-5ee1-46fd-8e58-15c5d69d8816" providerId="ADAL" clId="{E6A8BF04-5293-43FA-B1C3-0DF4DFB1E808}" dt="2022-03-17T19:40:11.309" v="50" actId="14100"/>
      <pc:docMkLst>
        <pc:docMk/>
      </pc:docMkLst>
      <pc:sldChg chg="modSp mod">
        <pc:chgData name="Pembroke, Gionna" userId="98c66ec8-5ee1-46fd-8e58-15c5d69d8816" providerId="ADAL" clId="{E6A8BF04-5293-43FA-B1C3-0DF4DFB1E808}" dt="2022-03-17T19:20:40.606" v="1" actId="20577"/>
        <pc:sldMkLst>
          <pc:docMk/>
          <pc:sldMk cId="1911712717" sldId="315"/>
        </pc:sldMkLst>
        <pc:spChg chg="mod">
          <ac:chgData name="Pembroke, Gionna" userId="98c66ec8-5ee1-46fd-8e58-15c5d69d8816" providerId="ADAL" clId="{E6A8BF04-5293-43FA-B1C3-0DF4DFB1E808}" dt="2022-03-17T19:20:40.606" v="1" actId="20577"/>
          <ac:spMkLst>
            <pc:docMk/>
            <pc:sldMk cId="1911712717" sldId="315"/>
            <ac:spMk id="3" creationId="{E8AFC99F-037C-409D-B07B-CB1AD7628CFE}"/>
          </ac:spMkLst>
        </pc:spChg>
      </pc:sldChg>
      <pc:sldChg chg="modSp mod">
        <pc:chgData name="Pembroke, Gionna" userId="98c66ec8-5ee1-46fd-8e58-15c5d69d8816" providerId="ADAL" clId="{E6A8BF04-5293-43FA-B1C3-0DF4DFB1E808}" dt="2022-03-17T19:26:03.083" v="7" actId="20577"/>
        <pc:sldMkLst>
          <pc:docMk/>
          <pc:sldMk cId="833731643" sldId="343"/>
        </pc:sldMkLst>
        <pc:spChg chg="mod">
          <ac:chgData name="Pembroke, Gionna" userId="98c66ec8-5ee1-46fd-8e58-15c5d69d8816" providerId="ADAL" clId="{E6A8BF04-5293-43FA-B1C3-0DF4DFB1E808}" dt="2022-03-17T19:26:03.083" v="7" actId="20577"/>
          <ac:spMkLst>
            <pc:docMk/>
            <pc:sldMk cId="833731643" sldId="343"/>
            <ac:spMk id="2" creationId="{1DB64000-D719-449A-A045-E0EDFBE16961}"/>
          </ac:spMkLst>
        </pc:spChg>
      </pc:sldChg>
      <pc:sldChg chg="modSp mod">
        <pc:chgData name="Pembroke, Gionna" userId="98c66ec8-5ee1-46fd-8e58-15c5d69d8816" providerId="ADAL" clId="{E6A8BF04-5293-43FA-B1C3-0DF4DFB1E808}" dt="2022-03-17T19:27:29.084" v="8" actId="20577"/>
        <pc:sldMkLst>
          <pc:docMk/>
          <pc:sldMk cId="3369300930" sldId="344"/>
        </pc:sldMkLst>
        <pc:spChg chg="mod">
          <ac:chgData name="Pembroke, Gionna" userId="98c66ec8-5ee1-46fd-8e58-15c5d69d8816" providerId="ADAL" clId="{E6A8BF04-5293-43FA-B1C3-0DF4DFB1E808}" dt="2022-03-17T19:27:29.084" v="8" actId="20577"/>
          <ac:spMkLst>
            <pc:docMk/>
            <pc:sldMk cId="3369300930" sldId="344"/>
            <ac:spMk id="2" creationId="{1DB64000-D719-449A-A045-E0EDFBE16961}"/>
          </ac:spMkLst>
        </pc:spChg>
      </pc:sldChg>
      <pc:sldChg chg="modSp mod">
        <pc:chgData name="Pembroke, Gionna" userId="98c66ec8-5ee1-46fd-8e58-15c5d69d8816" providerId="ADAL" clId="{E6A8BF04-5293-43FA-B1C3-0DF4DFB1E808}" dt="2022-03-17T19:27:53.180" v="9" actId="20577"/>
        <pc:sldMkLst>
          <pc:docMk/>
          <pc:sldMk cId="2833243991" sldId="345"/>
        </pc:sldMkLst>
        <pc:spChg chg="mod">
          <ac:chgData name="Pembroke, Gionna" userId="98c66ec8-5ee1-46fd-8e58-15c5d69d8816" providerId="ADAL" clId="{E6A8BF04-5293-43FA-B1C3-0DF4DFB1E808}" dt="2022-03-17T19:27:53.180" v="9" actId="20577"/>
          <ac:spMkLst>
            <pc:docMk/>
            <pc:sldMk cId="2833243991" sldId="345"/>
            <ac:spMk id="2" creationId="{1DB64000-D719-449A-A045-E0EDFBE16961}"/>
          </ac:spMkLst>
        </pc:spChg>
      </pc:sldChg>
      <pc:sldChg chg="modSp add del mod">
        <pc:chgData name="Pembroke, Gionna" userId="98c66ec8-5ee1-46fd-8e58-15c5d69d8816" providerId="ADAL" clId="{E6A8BF04-5293-43FA-B1C3-0DF4DFB1E808}" dt="2022-03-17T19:35:17.522" v="32" actId="2696"/>
        <pc:sldMkLst>
          <pc:docMk/>
          <pc:sldMk cId="1586489339" sldId="346"/>
        </pc:sldMkLst>
        <pc:spChg chg="mod">
          <ac:chgData name="Pembroke, Gionna" userId="98c66ec8-5ee1-46fd-8e58-15c5d69d8816" providerId="ADAL" clId="{E6A8BF04-5293-43FA-B1C3-0DF4DFB1E808}" dt="2022-03-17T19:29:42.697" v="28"/>
          <ac:spMkLst>
            <pc:docMk/>
            <pc:sldMk cId="1586489339" sldId="346"/>
            <ac:spMk id="2" creationId="{1DB64000-D719-449A-A045-E0EDFBE16961}"/>
          </ac:spMkLst>
        </pc:spChg>
      </pc:sldChg>
      <pc:sldChg chg="modSp">
        <pc:chgData name="Pembroke, Gionna" userId="98c66ec8-5ee1-46fd-8e58-15c5d69d8816" providerId="ADAL" clId="{E6A8BF04-5293-43FA-B1C3-0DF4DFB1E808}" dt="2022-03-17T19:39:03.986" v="38" actId="20577"/>
        <pc:sldMkLst>
          <pc:docMk/>
          <pc:sldMk cId="670452343" sldId="364"/>
        </pc:sldMkLst>
        <pc:graphicFrameChg chg="mod">
          <ac:chgData name="Pembroke, Gionna" userId="98c66ec8-5ee1-46fd-8e58-15c5d69d8816" providerId="ADAL" clId="{E6A8BF04-5293-43FA-B1C3-0DF4DFB1E808}" dt="2022-03-17T19:39:03.986" v="38" actId="20577"/>
          <ac:graphicFrameMkLst>
            <pc:docMk/>
            <pc:sldMk cId="670452343" sldId="364"/>
            <ac:graphicFrameMk id="4" creationId="{E86371E5-DE88-4FE3-B839-24BBF92EC508}"/>
          </ac:graphicFrameMkLst>
        </pc:graphicFrameChg>
      </pc:sldChg>
      <pc:sldChg chg="addSp delSp modSp mod">
        <pc:chgData name="Pembroke, Gionna" userId="98c66ec8-5ee1-46fd-8e58-15c5d69d8816" providerId="ADAL" clId="{E6A8BF04-5293-43FA-B1C3-0DF4DFB1E808}" dt="2022-03-17T19:40:11.309" v="50" actId="14100"/>
        <pc:sldMkLst>
          <pc:docMk/>
          <pc:sldMk cId="2966208928" sldId="368"/>
        </pc:sldMkLst>
        <pc:picChg chg="del">
          <ac:chgData name="Pembroke, Gionna" userId="98c66ec8-5ee1-46fd-8e58-15c5d69d8816" providerId="ADAL" clId="{E6A8BF04-5293-43FA-B1C3-0DF4DFB1E808}" dt="2022-03-17T19:39:48.719" v="44" actId="478"/>
          <ac:picMkLst>
            <pc:docMk/>
            <pc:sldMk cId="2966208928" sldId="368"/>
            <ac:picMk id="4" creationId="{DB9F07F8-9241-4CF8-BB71-7899CBEE724F}"/>
          </ac:picMkLst>
        </pc:picChg>
        <pc:picChg chg="add mod">
          <ac:chgData name="Pembroke, Gionna" userId="98c66ec8-5ee1-46fd-8e58-15c5d69d8816" providerId="ADAL" clId="{E6A8BF04-5293-43FA-B1C3-0DF4DFB1E808}" dt="2022-03-17T19:40:11.309" v="50" actId="14100"/>
          <ac:picMkLst>
            <pc:docMk/>
            <pc:sldMk cId="2966208928" sldId="368"/>
            <ac:picMk id="5" creationId="{7F4BF51D-36B9-4B62-8D94-086F5575800E}"/>
          </ac:picMkLst>
        </pc:picChg>
      </pc:sldChg>
      <pc:sldChg chg="addSp delSp modSp mod">
        <pc:chgData name="Pembroke, Gionna" userId="98c66ec8-5ee1-46fd-8e58-15c5d69d8816" providerId="ADAL" clId="{E6A8BF04-5293-43FA-B1C3-0DF4DFB1E808}" dt="2022-03-17T19:40:05.309" v="49" actId="14100"/>
        <pc:sldMkLst>
          <pc:docMk/>
          <pc:sldMk cId="3567702213" sldId="373"/>
        </pc:sldMkLst>
        <pc:picChg chg="del">
          <ac:chgData name="Pembroke, Gionna" userId="98c66ec8-5ee1-46fd-8e58-15c5d69d8816" providerId="ADAL" clId="{E6A8BF04-5293-43FA-B1C3-0DF4DFB1E808}" dt="2022-03-17T19:40:02.779" v="47" actId="478"/>
          <ac:picMkLst>
            <pc:docMk/>
            <pc:sldMk cId="3567702213" sldId="373"/>
            <ac:picMk id="5" creationId="{BECE190F-7CF5-4397-9126-5177A400409C}"/>
          </ac:picMkLst>
        </pc:picChg>
        <pc:picChg chg="add mod">
          <ac:chgData name="Pembroke, Gionna" userId="98c66ec8-5ee1-46fd-8e58-15c5d69d8816" providerId="ADAL" clId="{E6A8BF04-5293-43FA-B1C3-0DF4DFB1E808}" dt="2022-03-17T19:40:05.309" v="49" actId="14100"/>
          <ac:picMkLst>
            <pc:docMk/>
            <pc:sldMk cId="3567702213" sldId="373"/>
            <ac:picMk id="6" creationId="{280E2E8D-5802-4DDB-9DF6-315B3B2F67CE}"/>
          </ac:picMkLst>
        </pc:picChg>
      </pc:sldChg>
      <pc:sldChg chg="addSp delSp modSp mod">
        <pc:chgData name="Pembroke, Gionna" userId="98c66ec8-5ee1-46fd-8e58-15c5d69d8816" providerId="ADAL" clId="{E6A8BF04-5293-43FA-B1C3-0DF4DFB1E808}" dt="2022-03-17T19:39:42.747" v="43" actId="14100"/>
        <pc:sldMkLst>
          <pc:docMk/>
          <pc:sldMk cId="375398773" sldId="377"/>
        </pc:sldMkLst>
        <pc:picChg chg="del">
          <ac:chgData name="Pembroke, Gionna" userId="98c66ec8-5ee1-46fd-8e58-15c5d69d8816" providerId="ADAL" clId="{E6A8BF04-5293-43FA-B1C3-0DF4DFB1E808}" dt="2022-03-17T19:39:32.711" v="39" actId="478"/>
          <ac:picMkLst>
            <pc:docMk/>
            <pc:sldMk cId="375398773" sldId="377"/>
            <ac:picMk id="5" creationId="{5CB95825-916A-4AE8-82A4-D943B3319863}"/>
          </ac:picMkLst>
        </pc:picChg>
        <pc:picChg chg="add mod">
          <ac:chgData name="Pembroke, Gionna" userId="98c66ec8-5ee1-46fd-8e58-15c5d69d8816" providerId="ADAL" clId="{E6A8BF04-5293-43FA-B1C3-0DF4DFB1E808}" dt="2022-03-17T19:39:42.747" v="43" actId="14100"/>
          <ac:picMkLst>
            <pc:docMk/>
            <pc:sldMk cId="375398773" sldId="377"/>
            <ac:picMk id="6" creationId="{65E991FF-5707-4E5F-AD87-DCB0E5AD8DBE}"/>
          </ac:picMkLst>
        </pc:picChg>
      </pc:sldChg>
      <pc:sldChg chg="modSp add mod">
        <pc:chgData name="Pembroke, Gionna" userId="98c66ec8-5ee1-46fd-8e58-15c5d69d8816" providerId="ADAL" clId="{E6A8BF04-5293-43FA-B1C3-0DF4DFB1E808}" dt="2022-03-17T19:36:19.340" v="35" actId="108"/>
        <pc:sldMkLst>
          <pc:docMk/>
          <pc:sldMk cId="3610607749" sldId="392"/>
        </pc:sldMkLst>
        <pc:spChg chg="mod">
          <ac:chgData name="Pembroke, Gionna" userId="98c66ec8-5ee1-46fd-8e58-15c5d69d8816" providerId="ADAL" clId="{E6A8BF04-5293-43FA-B1C3-0DF4DFB1E808}" dt="2022-03-17T19:36:19.340" v="35" actId="108"/>
          <ac:spMkLst>
            <pc:docMk/>
            <pc:sldMk cId="3610607749" sldId="392"/>
            <ac:spMk id="2" creationId="{1DB64000-D719-449A-A045-E0EDFBE16961}"/>
          </ac:spMkLst>
        </pc:spChg>
      </pc:sldChg>
    </pc:docChg>
  </pc:docChgLst>
  <pc:docChgLst>
    <pc:chgData name="Ahlstrand, Melissa" userId="bad13797-8c92-4cbd-9df0-e50737c49789" providerId="ADAL" clId="{A991DB9A-6FA4-4B88-A1A8-293107A6049E}"/>
    <pc:docChg chg="custSel addSld modSld">
      <pc:chgData name="Ahlstrand, Melissa" userId="bad13797-8c92-4cbd-9df0-e50737c49789" providerId="ADAL" clId="{A991DB9A-6FA4-4B88-A1A8-293107A6049E}" dt="2022-03-10T22:17:59.007" v="1331"/>
      <pc:docMkLst>
        <pc:docMk/>
      </pc:docMkLst>
      <pc:sldChg chg="addCm">
        <pc:chgData name="Ahlstrand, Melissa" userId="bad13797-8c92-4cbd-9df0-e50737c49789" providerId="ADAL" clId="{A991DB9A-6FA4-4B88-A1A8-293107A6049E}" dt="2022-03-10T22:17:59.007" v="1331"/>
        <pc:sldMkLst>
          <pc:docMk/>
          <pc:sldMk cId="0" sldId="256"/>
        </pc:sldMkLst>
      </pc:sldChg>
      <pc:sldChg chg="modSp add mod">
        <pc:chgData name="Ahlstrand, Melissa" userId="bad13797-8c92-4cbd-9df0-e50737c49789" providerId="ADAL" clId="{A991DB9A-6FA4-4B88-A1A8-293107A6049E}" dt="2022-03-10T22:15:58.812" v="1330" actId="122"/>
        <pc:sldMkLst>
          <pc:docMk/>
          <pc:sldMk cId="1476201719" sldId="390"/>
        </pc:sldMkLst>
        <pc:spChg chg="mod">
          <ac:chgData name="Ahlstrand, Melissa" userId="bad13797-8c92-4cbd-9df0-e50737c49789" providerId="ADAL" clId="{A991DB9A-6FA4-4B88-A1A8-293107A6049E}" dt="2022-03-10T22:15:58.812" v="1330" actId="122"/>
          <ac:spMkLst>
            <pc:docMk/>
            <pc:sldMk cId="1476201719" sldId="390"/>
            <ac:spMk id="2" creationId="{1DB64000-D719-449A-A045-E0EDFBE16961}"/>
          </ac:spMkLst>
        </pc:spChg>
        <pc:spChg chg="mod">
          <ac:chgData name="Ahlstrand, Melissa" userId="bad13797-8c92-4cbd-9df0-e50737c49789" providerId="ADAL" clId="{A991DB9A-6FA4-4B88-A1A8-293107A6049E}" dt="2022-03-10T22:07:56.095" v="737" actId="20577"/>
          <ac:spMkLst>
            <pc:docMk/>
            <pc:sldMk cId="1476201719" sldId="390"/>
            <ac:spMk id="3" creationId="{66411557-AC37-40CD-A8DA-E1910BE58623}"/>
          </ac:spMkLst>
        </pc:spChg>
      </pc:sldChg>
    </pc:docChg>
  </pc:docChgLst>
  <pc:docChgLst>
    <pc:chgData name="Ahlstrand, Melissa" userId="S::ahlstrand_m@cde.state.co.us::bad13797-8c92-4cbd-9df0-e50737c49789" providerId="AD" clId="Web-{C618414F-5948-B731-6C10-FC445EE021AF}"/>
    <pc:docChg chg="delSld">
      <pc:chgData name="Ahlstrand, Melissa" userId="S::ahlstrand_m@cde.state.co.us::bad13797-8c92-4cbd-9df0-e50737c49789" providerId="AD" clId="Web-{C618414F-5948-B731-6C10-FC445EE021AF}" dt="2023-01-24T23:41:38.433" v="2"/>
      <pc:docMkLst>
        <pc:docMk/>
      </pc:docMkLst>
      <pc:sldChg chg="del">
        <pc:chgData name="Ahlstrand, Melissa" userId="S::ahlstrand_m@cde.state.co.us::bad13797-8c92-4cbd-9df0-e50737c49789" providerId="AD" clId="Web-{C618414F-5948-B731-6C10-FC445EE021AF}" dt="2023-01-24T23:41:29.339" v="0"/>
        <pc:sldMkLst>
          <pc:docMk/>
          <pc:sldMk cId="3431804890" sldId="311"/>
        </pc:sldMkLst>
      </pc:sldChg>
      <pc:sldChg chg="del">
        <pc:chgData name="Ahlstrand, Melissa" userId="S::ahlstrand_m@cde.state.co.us::bad13797-8c92-4cbd-9df0-e50737c49789" providerId="AD" clId="Web-{C618414F-5948-B731-6C10-FC445EE021AF}" dt="2023-01-24T23:41:33.449" v="1"/>
        <pc:sldMkLst>
          <pc:docMk/>
          <pc:sldMk cId="296506298" sldId="313"/>
        </pc:sldMkLst>
      </pc:sldChg>
      <pc:sldChg chg="del">
        <pc:chgData name="Ahlstrand, Melissa" userId="S::ahlstrand_m@cde.state.co.us::bad13797-8c92-4cbd-9df0-e50737c49789" providerId="AD" clId="Web-{C618414F-5948-B731-6C10-FC445EE021AF}" dt="2023-01-24T23:41:38.433" v="2"/>
        <pc:sldMkLst>
          <pc:docMk/>
          <pc:sldMk cId="2771479460" sldId="393"/>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9756EC-5F7E-42AB-A0E7-7A06D0EFBB1D}" type="doc">
      <dgm:prSet loTypeId="urn:microsoft.com/office/officeart/2005/8/layout/StepDownProcess" loCatId="process" qsTypeId="urn:microsoft.com/office/officeart/2005/8/quickstyle/simple1" qsCatId="simple" csTypeId="urn:microsoft.com/office/officeart/2005/8/colors/colorful5" csCatId="colorful" phldr="1"/>
      <dgm:spPr/>
      <dgm:t>
        <a:bodyPr/>
        <a:lstStyle/>
        <a:p>
          <a:endParaRPr lang="en-US"/>
        </a:p>
      </dgm:t>
    </dgm:pt>
    <dgm:pt modelId="{88FD26BA-BF20-478F-BD1D-BF0A33070ED0}">
      <dgm:prSet phldrT="[Text]"/>
      <dgm:spPr/>
      <dgm:t>
        <a:bodyPr/>
        <a:lstStyle/>
        <a:p>
          <a:r>
            <a:rPr lang="en-US"/>
            <a:t>1. Define the problem</a:t>
          </a:r>
        </a:p>
      </dgm:t>
    </dgm:pt>
    <dgm:pt modelId="{8A4926AC-707B-475F-8459-53219CC9A205}" type="parTrans" cxnId="{77D0323C-1296-44C6-8AA6-340C594716E2}">
      <dgm:prSet/>
      <dgm:spPr/>
      <dgm:t>
        <a:bodyPr/>
        <a:lstStyle/>
        <a:p>
          <a:endParaRPr lang="en-US"/>
        </a:p>
      </dgm:t>
    </dgm:pt>
    <dgm:pt modelId="{EDD2BFBA-F664-4577-BDD6-ADD1A9859785}" type="sibTrans" cxnId="{77D0323C-1296-44C6-8AA6-340C594716E2}">
      <dgm:prSet/>
      <dgm:spPr/>
      <dgm:t>
        <a:bodyPr/>
        <a:lstStyle/>
        <a:p>
          <a:endParaRPr lang="en-US"/>
        </a:p>
      </dgm:t>
    </dgm:pt>
    <dgm:pt modelId="{A1B7EF8A-DC84-41EE-9BE3-DC37511753C7}">
      <dgm:prSet phldrT="[Text]"/>
      <dgm:spPr/>
      <dgm:t>
        <a:bodyPr/>
        <a:lstStyle/>
        <a:p>
          <a:r>
            <a:rPr lang="en-US"/>
            <a:t>2. Gather data</a:t>
          </a:r>
        </a:p>
      </dgm:t>
    </dgm:pt>
    <dgm:pt modelId="{516A55A2-B68E-4233-9690-BB73BD6E8A94}" type="parTrans" cxnId="{28FC105D-7CDA-45B7-91FE-700CAC5CA39F}">
      <dgm:prSet/>
      <dgm:spPr/>
      <dgm:t>
        <a:bodyPr/>
        <a:lstStyle/>
        <a:p>
          <a:endParaRPr lang="en-US"/>
        </a:p>
      </dgm:t>
    </dgm:pt>
    <dgm:pt modelId="{FBEDF660-C1A4-4F32-981A-49E5AE349CAA}" type="sibTrans" cxnId="{28FC105D-7CDA-45B7-91FE-700CAC5CA39F}">
      <dgm:prSet/>
      <dgm:spPr/>
      <dgm:t>
        <a:bodyPr/>
        <a:lstStyle/>
        <a:p>
          <a:endParaRPr lang="en-US"/>
        </a:p>
      </dgm:t>
    </dgm:pt>
    <dgm:pt modelId="{44B86819-93E2-4347-BBE1-C4250ADC3317}">
      <dgm:prSet phldrT="[Text]"/>
      <dgm:spPr/>
      <dgm:t>
        <a:bodyPr/>
        <a:lstStyle/>
        <a:p>
          <a:r>
            <a:rPr lang="en-US"/>
            <a:t>3. Identify causal factors</a:t>
          </a:r>
        </a:p>
      </dgm:t>
    </dgm:pt>
    <dgm:pt modelId="{339955F7-D00B-4A0C-A2D4-78524C3877F9}" type="parTrans" cxnId="{E6A0F172-2E23-4093-AA0B-C4DD5D17002F}">
      <dgm:prSet/>
      <dgm:spPr/>
      <dgm:t>
        <a:bodyPr/>
        <a:lstStyle/>
        <a:p>
          <a:endParaRPr lang="en-US"/>
        </a:p>
      </dgm:t>
    </dgm:pt>
    <dgm:pt modelId="{28F63741-11FD-45A7-ACE7-352889B0A16A}" type="sibTrans" cxnId="{E6A0F172-2E23-4093-AA0B-C4DD5D17002F}">
      <dgm:prSet/>
      <dgm:spPr/>
      <dgm:t>
        <a:bodyPr/>
        <a:lstStyle/>
        <a:p>
          <a:endParaRPr lang="en-US"/>
        </a:p>
      </dgm:t>
    </dgm:pt>
    <dgm:pt modelId="{EC70415D-CFB8-458B-AB4E-BB00C26073B8}">
      <dgm:prSet phldrT="[Text]"/>
      <dgm:spPr/>
      <dgm:t>
        <a:bodyPr/>
        <a:lstStyle/>
        <a:p>
          <a:r>
            <a:rPr lang="en-US"/>
            <a:t>4. Determine the root cause</a:t>
          </a:r>
        </a:p>
      </dgm:t>
    </dgm:pt>
    <dgm:pt modelId="{4C526616-7EC9-472B-8940-36B53871CDF9}" type="parTrans" cxnId="{927BF93F-7C20-4070-9BF6-036E9B5780CC}">
      <dgm:prSet/>
      <dgm:spPr/>
      <dgm:t>
        <a:bodyPr/>
        <a:lstStyle/>
        <a:p>
          <a:endParaRPr lang="en-US"/>
        </a:p>
      </dgm:t>
    </dgm:pt>
    <dgm:pt modelId="{4DA2F44E-FED5-4E6F-9695-7B6BEEBA3ED1}" type="sibTrans" cxnId="{927BF93F-7C20-4070-9BF6-036E9B5780CC}">
      <dgm:prSet/>
      <dgm:spPr/>
      <dgm:t>
        <a:bodyPr/>
        <a:lstStyle/>
        <a:p>
          <a:endParaRPr lang="en-US"/>
        </a:p>
      </dgm:t>
    </dgm:pt>
    <dgm:pt modelId="{A2B15F30-8CD5-4FE6-A0F8-170F322E8C53}">
      <dgm:prSet phldrT="[Text]"/>
      <dgm:spPr/>
      <dgm:t>
        <a:bodyPr/>
        <a:lstStyle/>
        <a:p>
          <a:r>
            <a:rPr lang="en-US"/>
            <a:t>5. Solution, recommendation, and implementation</a:t>
          </a:r>
        </a:p>
      </dgm:t>
    </dgm:pt>
    <dgm:pt modelId="{84B77C37-8A5E-45DD-90EE-089FA8172359}" type="parTrans" cxnId="{6E03060F-C203-492D-8BD8-A7F87B95381C}">
      <dgm:prSet/>
      <dgm:spPr/>
      <dgm:t>
        <a:bodyPr/>
        <a:lstStyle/>
        <a:p>
          <a:endParaRPr lang="en-US"/>
        </a:p>
      </dgm:t>
    </dgm:pt>
    <dgm:pt modelId="{5F7ED183-AE65-4D72-A809-631ABD2B1536}" type="sibTrans" cxnId="{6E03060F-C203-492D-8BD8-A7F87B95381C}">
      <dgm:prSet/>
      <dgm:spPr/>
      <dgm:t>
        <a:bodyPr/>
        <a:lstStyle/>
        <a:p>
          <a:endParaRPr lang="en-US"/>
        </a:p>
      </dgm:t>
    </dgm:pt>
    <dgm:pt modelId="{D1393975-9FCA-41BF-ABEF-F648B5E8AB6C}" type="pres">
      <dgm:prSet presAssocID="{EC9756EC-5F7E-42AB-A0E7-7A06D0EFBB1D}" presName="rootnode" presStyleCnt="0">
        <dgm:presLayoutVars>
          <dgm:chMax/>
          <dgm:chPref/>
          <dgm:dir/>
          <dgm:animLvl val="lvl"/>
        </dgm:presLayoutVars>
      </dgm:prSet>
      <dgm:spPr/>
    </dgm:pt>
    <dgm:pt modelId="{A9BC8B5C-C47F-49A3-A720-12232A98BB40}" type="pres">
      <dgm:prSet presAssocID="{88FD26BA-BF20-478F-BD1D-BF0A33070ED0}" presName="composite" presStyleCnt="0"/>
      <dgm:spPr/>
    </dgm:pt>
    <dgm:pt modelId="{294A3172-A124-48CD-BB89-6A6C48311E05}" type="pres">
      <dgm:prSet presAssocID="{88FD26BA-BF20-478F-BD1D-BF0A33070ED0}" presName="bentUpArrow1" presStyleLbl="alignImgPlace1" presStyleIdx="0" presStyleCnt="4" custLinFactNeighborX="-87233" custLinFactNeighborY="10940"/>
      <dgm:spPr/>
    </dgm:pt>
    <dgm:pt modelId="{9B1A95C3-79DE-4ED9-A8C4-B12C4184D31E}" type="pres">
      <dgm:prSet presAssocID="{88FD26BA-BF20-478F-BD1D-BF0A33070ED0}" presName="ParentText" presStyleLbl="node1" presStyleIdx="0" presStyleCnt="5" custScaleX="268450" custLinFactNeighborX="-30327" custLinFactNeighborY="6320">
        <dgm:presLayoutVars>
          <dgm:chMax val="1"/>
          <dgm:chPref val="1"/>
          <dgm:bulletEnabled val="1"/>
        </dgm:presLayoutVars>
      </dgm:prSet>
      <dgm:spPr/>
    </dgm:pt>
    <dgm:pt modelId="{9DC0BCC8-30A6-4928-8B10-D184377C495E}" type="pres">
      <dgm:prSet presAssocID="{88FD26BA-BF20-478F-BD1D-BF0A33070ED0}" presName="ChildText" presStyleLbl="revTx" presStyleIdx="0" presStyleCnt="4" custLinFactNeighborX="74106" custLinFactNeighborY="3128">
        <dgm:presLayoutVars>
          <dgm:chMax val="0"/>
          <dgm:chPref val="0"/>
          <dgm:bulletEnabled val="1"/>
        </dgm:presLayoutVars>
      </dgm:prSet>
      <dgm:spPr/>
    </dgm:pt>
    <dgm:pt modelId="{0BDED3E5-94B5-41F0-AAEF-25274ACFD06D}" type="pres">
      <dgm:prSet presAssocID="{EDD2BFBA-F664-4577-BDD6-ADD1A9859785}" presName="sibTrans" presStyleCnt="0"/>
      <dgm:spPr/>
    </dgm:pt>
    <dgm:pt modelId="{79D57F49-3968-4648-B2C0-FB6B5A9794D6}" type="pres">
      <dgm:prSet presAssocID="{A1B7EF8A-DC84-41EE-9BE3-DC37511753C7}" presName="composite" presStyleCnt="0"/>
      <dgm:spPr/>
    </dgm:pt>
    <dgm:pt modelId="{16CFFE7D-0E13-4C34-B2D2-EEC59C83319E}" type="pres">
      <dgm:prSet presAssocID="{A1B7EF8A-DC84-41EE-9BE3-DC37511753C7}" presName="bentUpArrow1" presStyleLbl="alignImgPlace1" presStyleIdx="1" presStyleCnt="4" custLinFactNeighborX="-80162" custLinFactNeighborY="6875"/>
      <dgm:spPr/>
    </dgm:pt>
    <dgm:pt modelId="{3A256AA8-7318-4003-9A0A-EDDA7C0FC2BF}" type="pres">
      <dgm:prSet presAssocID="{A1B7EF8A-DC84-41EE-9BE3-DC37511753C7}" presName="ParentText" presStyleLbl="node1" presStyleIdx="1" presStyleCnt="5" custScaleX="268450" custLinFactNeighborX="-24958" custLinFactNeighborY="3257">
        <dgm:presLayoutVars>
          <dgm:chMax val="1"/>
          <dgm:chPref val="1"/>
          <dgm:bulletEnabled val="1"/>
        </dgm:presLayoutVars>
      </dgm:prSet>
      <dgm:spPr/>
    </dgm:pt>
    <dgm:pt modelId="{E658EAAB-29E4-4345-8102-FB284E1C1EE7}" type="pres">
      <dgm:prSet presAssocID="{A1B7EF8A-DC84-41EE-9BE3-DC37511753C7}" presName="ChildText" presStyleLbl="revTx" presStyleIdx="1" presStyleCnt="4">
        <dgm:presLayoutVars>
          <dgm:chMax val="0"/>
          <dgm:chPref val="0"/>
          <dgm:bulletEnabled val="1"/>
        </dgm:presLayoutVars>
      </dgm:prSet>
      <dgm:spPr/>
    </dgm:pt>
    <dgm:pt modelId="{F7EC087F-3D03-4968-A807-10D424AFF85E}" type="pres">
      <dgm:prSet presAssocID="{FBEDF660-C1A4-4F32-981A-49E5AE349CAA}" presName="sibTrans" presStyleCnt="0"/>
      <dgm:spPr/>
    </dgm:pt>
    <dgm:pt modelId="{72603405-DF8A-481A-BC06-1AE741D47F2A}" type="pres">
      <dgm:prSet presAssocID="{44B86819-93E2-4347-BBE1-C4250ADC3317}" presName="composite" presStyleCnt="0"/>
      <dgm:spPr/>
    </dgm:pt>
    <dgm:pt modelId="{BC89A877-EC57-4224-AD30-E10E7A619C30}" type="pres">
      <dgm:prSet presAssocID="{44B86819-93E2-4347-BBE1-C4250ADC3317}" presName="bentUpArrow1" presStyleLbl="alignImgPlace1" presStyleIdx="2" presStyleCnt="4" custLinFactNeighborX="-79807" custLinFactNeighborY="2979"/>
      <dgm:spPr/>
    </dgm:pt>
    <dgm:pt modelId="{3B3BAA42-3456-407D-B6CD-DD59C3B6E22C}" type="pres">
      <dgm:prSet presAssocID="{44B86819-93E2-4347-BBE1-C4250ADC3317}" presName="ParentText" presStyleLbl="node1" presStyleIdx="2" presStyleCnt="5" custScaleX="268450" custLinFactNeighborX="-19589" custLinFactNeighborY="1036">
        <dgm:presLayoutVars>
          <dgm:chMax val="1"/>
          <dgm:chPref val="1"/>
          <dgm:bulletEnabled val="1"/>
        </dgm:presLayoutVars>
      </dgm:prSet>
      <dgm:spPr/>
    </dgm:pt>
    <dgm:pt modelId="{2FBF9FF0-B205-4532-BDC4-D1BD37759503}" type="pres">
      <dgm:prSet presAssocID="{44B86819-93E2-4347-BBE1-C4250ADC3317}" presName="ChildText" presStyleLbl="revTx" presStyleIdx="2" presStyleCnt="4">
        <dgm:presLayoutVars>
          <dgm:chMax val="0"/>
          <dgm:chPref val="0"/>
          <dgm:bulletEnabled val="1"/>
        </dgm:presLayoutVars>
      </dgm:prSet>
      <dgm:spPr/>
    </dgm:pt>
    <dgm:pt modelId="{34267ADC-01E7-4E36-9F7F-EFEFE1226551}" type="pres">
      <dgm:prSet presAssocID="{28F63741-11FD-45A7-ACE7-352889B0A16A}" presName="sibTrans" presStyleCnt="0"/>
      <dgm:spPr/>
    </dgm:pt>
    <dgm:pt modelId="{2DAD2F9D-83C6-4AAA-9015-E440E65DE18D}" type="pres">
      <dgm:prSet presAssocID="{EC70415D-CFB8-458B-AB4E-BB00C26073B8}" presName="composite" presStyleCnt="0"/>
      <dgm:spPr/>
    </dgm:pt>
    <dgm:pt modelId="{80537019-EFBD-45FA-AADE-2AE009E8D596}" type="pres">
      <dgm:prSet presAssocID="{EC70415D-CFB8-458B-AB4E-BB00C26073B8}" presName="bentUpArrow1" presStyleLbl="alignImgPlace1" presStyleIdx="3" presStyleCnt="4" custLinFactNeighborX="-63856" custLinFactNeighborY="-10043"/>
      <dgm:spPr/>
    </dgm:pt>
    <dgm:pt modelId="{D527B14B-4968-4B11-905A-8C9124A4E749}" type="pres">
      <dgm:prSet presAssocID="{EC70415D-CFB8-458B-AB4E-BB00C26073B8}" presName="ParentText" presStyleLbl="node1" presStyleIdx="3" presStyleCnt="5" custScaleX="268450" custLinFactNeighborX="-19879" custLinFactNeighborY="-3793">
        <dgm:presLayoutVars>
          <dgm:chMax val="1"/>
          <dgm:chPref val="1"/>
          <dgm:bulletEnabled val="1"/>
        </dgm:presLayoutVars>
      </dgm:prSet>
      <dgm:spPr/>
    </dgm:pt>
    <dgm:pt modelId="{90605316-F07F-4BBD-87A1-9336A419069A}" type="pres">
      <dgm:prSet presAssocID="{EC70415D-CFB8-458B-AB4E-BB00C26073B8}" presName="ChildText" presStyleLbl="revTx" presStyleIdx="3" presStyleCnt="4">
        <dgm:presLayoutVars>
          <dgm:chMax val="0"/>
          <dgm:chPref val="0"/>
          <dgm:bulletEnabled val="1"/>
        </dgm:presLayoutVars>
      </dgm:prSet>
      <dgm:spPr/>
    </dgm:pt>
    <dgm:pt modelId="{01A23CE9-5731-4F16-952C-14334CBED368}" type="pres">
      <dgm:prSet presAssocID="{4DA2F44E-FED5-4E6F-9695-7B6BEEBA3ED1}" presName="sibTrans" presStyleCnt="0"/>
      <dgm:spPr/>
    </dgm:pt>
    <dgm:pt modelId="{56092BA0-FAE5-48B1-AE62-4BD6564AF26C}" type="pres">
      <dgm:prSet presAssocID="{A2B15F30-8CD5-4FE6-A0F8-170F322E8C53}" presName="composite" presStyleCnt="0"/>
      <dgm:spPr/>
    </dgm:pt>
    <dgm:pt modelId="{C2B1FF62-D901-49B1-916A-26A7A726AD7B}" type="pres">
      <dgm:prSet presAssocID="{A2B15F30-8CD5-4FE6-A0F8-170F322E8C53}" presName="ParentText" presStyleLbl="node1" presStyleIdx="4" presStyleCnt="5" custScaleX="268450" custLinFactNeighborX="-9376" custLinFactNeighborY="-6460">
        <dgm:presLayoutVars>
          <dgm:chMax val="1"/>
          <dgm:chPref val="1"/>
          <dgm:bulletEnabled val="1"/>
        </dgm:presLayoutVars>
      </dgm:prSet>
      <dgm:spPr/>
    </dgm:pt>
  </dgm:ptLst>
  <dgm:cxnLst>
    <dgm:cxn modelId="{6E03060F-C203-492D-8BD8-A7F87B95381C}" srcId="{EC9756EC-5F7E-42AB-A0E7-7A06D0EFBB1D}" destId="{A2B15F30-8CD5-4FE6-A0F8-170F322E8C53}" srcOrd="4" destOrd="0" parTransId="{84B77C37-8A5E-45DD-90EE-089FA8172359}" sibTransId="{5F7ED183-AE65-4D72-A809-631ABD2B1536}"/>
    <dgm:cxn modelId="{77D0323C-1296-44C6-8AA6-340C594716E2}" srcId="{EC9756EC-5F7E-42AB-A0E7-7A06D0EFBB1D}" destId="{88FD26BA-BF20-478F-BD1D-BF0A33070ED0}" srcOrd="0" destOrd="0" parTransId="{8A4926AC-707B-475F-8459-53219CC9A205}" sibTransId="{EDD2BFBA-F664-4577-BDD6-ADD1A9859785}"/>
    <dgm:cxn modelId="{927BF93F-7C20-4070-9BF6-036E9B5780CC}" srcId="{EC9756EC-5F7E-42AB-A0E7-7A06D0EFBB1D}" destId="{EC70415D-CFB8-458B-AB4E-BB00C26073B8}" srcOrd="3" destOrd="0" parTransId="{4C526616-7EC9-472B-8940-36B53871CDF9}" sibTransId="{4DA2F44E-FED5-4E6F-9695-7B6BEEBA3ED1}"/>
    <dgm:cxn modelId="{28FC105D-7CDA-45B7-91FE-700CAC5CA39F}" srcId="{EC9756EC-5F7E-42AB-A0E7-7A06D0EFBB1D}" destId="{A1B7EF8A-DC84-41EE-9BE3-DC37511753C7}" srcOrd="1" destOrd="0" parTransId="{516A55A2-B68E-4233-9690-BB73BD6E8A94}" sibTransId="{FBEDF660-C1A4-4F32-981A-49E5AE349CAA}"/>
    <dgm:cxn modelId="{7E7B206B-665A-431F-A4D2-F3541C363879}" type="presOf" srcId="{44B86819-93E2-4347-BBE1-C4250ADC3317}" destId="{3B3BAA42-3456-407D-B6CD-DD59C3B6E22C}" srcOrd="0" destOrd="0" presId="urn:microsoft.com/office/officeart/2005/8/layout/StepDownProcess"/>
    <dgm:cxn modelId="{D323616D-0FF8-4ECF-BFF9-2D845065C8A8}" type="presOf" srcId="{A2B15F30-8CD5-4FE6-A0F8-170F322E8C53}" destId="{C2B1FF62-D901-49B1-916A-26A7A726AD7B}" srcOrd="0" destOrd="0" presId="urn:microsoft.com/office/officeart/2005/8/layout/StepDownProcess"/>
    <dgm:cxn modelId="{E6A0F172-2E23-4093-AA0B-C4DD5D17002F}" srcId="{EC9756EC-5F7E-42AB-A0E7-7A06D0EFBB1D}" destId="{44B86819-93E2-4347-BBE1-C4250ADC3317}" srcOrd="2" destOrd="0" parTransId="{339955F7-D00B-4A0C-A2D4-78524C3877F9}" sibTransId="{28F63741-11FD-45A7-ACE7-352889B0A16A}"/>
    <dgm:cxn modelId="{5FBE3F53-1EAB-4E28-87D8-5491EF7767E7}" type="presOf" srcId="{88FD26BA-BF20-478F-BD1D-BF0A33070ED0}" destId="{9B1A95C3-79DE-4ED9-A8C4-B12C4184D31E}" srcOrd="0" destOrd="0" presId="urn:microsoft.com/office/officeart/2005/8/layout/StepDownProcess"/>
    <dgm:cxn modelId="{55D2D89A-2227-4D61-80F5-AA45520B6C67}" type="presOf" srcId="{A1B7EF8A-DC84-41EE-9BE3-DC37511753C7}" destId="{3A256AA8-7318-4003-9A0A-EDDA7C0FC2BF}" srcOrd="0" destOrd="0" presId="urn:microsoft.com/office/officeart/2005/8/layout/StepDownProcess"/>
    <dgm:cxn modelId="{A75B0ECF-B76F-4B62-939E-CCE43AFDD957}" type="presOf" srcId="{EC70415D-CFB8-458B-AB4E-BB00C26073B8}" destId="{D527B14B-4968-4B11-905A-8C9124A4E749}" srcOrd="0" destOrd="0" presId="urn:microsoft.com/office/officeart/2005/8/layout/StepDownProcess"/>
    <dgm:cxn modelId="{EAB6CFEE-99C8-46C0-8975-ABDC94A5CE47}" type="presOf" srcId="{EC9756EC-5F7E-42AB-A0E7-7A06D0EFBB1D}" destId="{D1393975-9FCA-41BF-ABEF-F648B5E8AB6C}" srcOrd="0" destOrd="0" presId="urn:microsoft.com/office/officeart/2005/8/layout/StepDownProcess"/>
    <dgm:cxn modelId="{909720D5-7A85-49E2-BB8F-B843F09203E4}" type="presParOf" srcId="{D1393975-9FCA-41BF-ABEF-F648B5E8AB6C}" destId="{A9BC8B5C-C47F-49A3-A720-12232A98BB40}" srcOrd="0" destOrd="0" presId="urn:microsoft.com/office/officeart/2005/8/layout/StepDownProcess"/>
    <dgm:cxn modelId="{FBA3429A-9458-4323-AF1F-188D5AB5A3E6}" type="presParOf" srcId="{A9BC8B5C-C47F-49A3-A720-12232A98BB40}" destId="{294A3172-A124-48CD-BB89-6A6C48311E05}" srcOrd="0" destOrd="0" presId="urn:microsoft.com/office/officeart/2005/8/layout/StepDownProcess"/>
    <dgm:cxn modelId="{AEED9A6B-35DA-4844-A5EC-6904888B266A}" type="presParOf" srcId="{A9BC8B5C-C47F-49A3-A720-12232A98BB40}" destId="{9B1A95C3-79DE-4ED9-A8C4-B12C4184D31E}" srcOrd="1" destOrd="0" presId="urn:microsoft.com/office/officeart/2005/8/layout/StepDownProcess"/>
    <dgm:cxn modelId="{0B34EDEE-DE28-4BDC-9E1F-31073FCCE11D}" type="presParOf" srcId="{A9BC8B5C-C47F-49A3-A720-12232A98BB40}" destId="{9DC0BCC8-30A6-4928-8B10-D184377C495E}" srcOrd="2" destOrd="0" presId="urn:microsoft.com/office/officeart/2005/8/layout/StepDownProcess"/>
    <dgm:cxn modelId="{779A76F4-9908-40C1-8AFB-9E072D0140CC}" type="presParOf" srcId="{D1393975-9FCA-41BF-ABEF-F648B5E8AB6C}" destId="{0BDED3E5-94B5-41F0-AAEF-25274ACFD06D}" srcOrd="1" destOrd="0" presId="urn:microsoft.com/office/officeart/2005/8/layout/StepDownProcess"/>
    <dgm:cxn modelId="{3B29F38C-3770-48C2-99FD-80600C2386BB}" type="presParOf" srcId="{D1393975-9FCA-41BF-ABEF-F648B5E8AB6C}" destId="{79D57F49-3968-4648-B2C0-FB6B5A9794D6}" srcOrd="2" destOrd="0" presId="urn:microsoft.com/office/officeart/2005/8/layout/StepDownProcess"/>
    <dgm:cxn modelId="{4C8FE70D-E9DE-4B9D-93B8-D766C2BCCA55}" type="presParOf" srcId="{79D57F49-3968-4648-B2C0-FB6B5A9794D6}" destId="{16CFFE7D-0E13-4C34-B2D2-EEC59C83319E}" srcOrd="0" destOrd="0" presId="urn:microsoft.com/office/officeart/2005/8/layout/StepDownProcess"/>
    <dgm:cxn modelId="{5F3E3083-00F6-427C-BC60-B96A4DF29FF9}" type="presParOf" srcId="{79D57F49-3968-4648-B2C0-FB6B5A9794D6}" destId="{3A256AA8-7318-4003-9A0A-EDDA7C0FC2BF}" srcOrd="1" destOrd="0" presId="urn:microsoft.com/office/officeart/2005/8/layout/StepDownProcess"/>
    <dgm:cxn modelId="{3160263B-5905-4C40-9FA4-350DB3FA7284}" type="presParOf" srcId="{79D57F49-3968-4648-B2C0-FB6B5A9794D6}" destId="{E658EAAB-29E4-4345-8102-FB284E1C1EE7}" srcOrd="2" destOrd="0" presId="urn:microsoft.com/office/officeart/2005/8/layout/StepDownProcess"/>
    <dgm:cxn modelId="{28AE7412-010A-465D-99B0-20ED99FB03EB}" type="presParOf" srcId="{D1393975-9FCA-41BF-ABEF-F648B5E8AB6C}" destId="{F7EC087F-3D03-4968-A807-10D424AFF85E}" srcOrd="3" destOrd="0" presId="urn:microsoft.com/office/officeart/2005/8/layout/StepDownProcess"/>
    <dgm:cxn modelId="{82FC8466-0F45-4C3C-8126-C60404D2262A}" type="presParOf" srcId="{D1393975-9FCA-41BF-ABEF-F648B5E8AB6C}" destId="{72603405-DF8A-481A-BC06-1AE741D47F2A}" srcOrd="4" destOrd="0" presId="urn:microsoft.com/office/officeart/2005/8/layout/StepDownProcess"/>
    <dgm:cxn modelId="{1BB2BDC6-383A-4CFD-BA27-700D3DE2B06D}" type="presParOf" srcId="{72603405-DF8A-481A-BC06-1AE741D47F2A}" destId="{BC89A877-EC57-4224-AD30-E10E7A619C30}" srcOrd="0" destOrd="0" presId="urn:microsoft.com/office/officeart/2005/8/layout/StepDownProcess"/>
    <dgm:cxn modelId="{DCE85046-1CC9-4DE9-8B90-0E04DB06B8D5}" type="presParOf" srcId="{72603405-DF8A-481A-BC06-1AE741D47F2A}" destId="{3B3BAA42-3456-407D-B6CD-DD59C3B6E22C}" srcOrd="1" destOrd="0" presId="urn:microsoft.com/office/officeart/2005/8/layout/StepDownProcess"/>
    <dgm:cxn modelId="{9AAAB25A-DE2E-4E8E-988B-C7A2B5452752}" type="presParOf" srcId="{72603405-DF8A-481A-BC06-1AE741D47F2A}" destId="{2FBF9FF0-B205-4532-BDC4-D1BD37759503}" srcOrd="2" destOrd="0" presId="urn:microsoft.com/office/officeart/2005/8/layout/StepDownProcess"/>
    <dgm:cxn modelId="{3F8E98D9-C9BD-495F-A7C5-B677918E12DE}" type="presParOf" srcId="{D1393975-9FCA-41BF-ABEF-F648B5E8AB6C}" destId="{34267ADC-01E7-4E36-9F7F-EFEFE1226551}" srcOrd="5" destOrd="0" presId="urn:microsoft.com/office/officeart/2005/8/layout/StepDownProcess"/>
    <dgm:cxn modelId="{8291245E-E0DC-42E1-9DE1-07FE54F6F568}" type="presParOf" srcId="{D1393975-9FCA-41BF-ABEF-F648B5E8AB6C}" destId="{2DAD2F9D-83C6-4AAA-9015-E440E65DE18D}" srcOrd="6" destOrd="0" presId="urn:microsoft.com/office/officeart/2005/8/layout/StepDownProcess"/>
    <dgm:cxn modelId="{B1892F95-C9A3-48C2-9620-3C7C2EE09599}" type="presParOf" srcId="{2DAD2F9D-83C6-4AAA-9015-E440E65DE18D}" destId="{80537019-EFBD-45FA-AADE-2AE009E8D596}" srcOrd="0" destOrd="0" presId="urn:microsoft.com/office/officeart/2005/8/layout/StepDownProcess"/>
    <dgm:cxn modelId="{785208B8-4708-4535-8A98-C4F8FA8667E1}" type="presParOf" srcId="{2DAD2F9D-83C6-4AAA-9015-E440E65DE18D}" destId="{D527B14B-4968-4B11-905A-8C9124A4E749}" srcOrd="1" destOrd="0" presId="urn:microsoft.com/office/officeart/2005/8/layout/StepDownProcess"/>
    <dgm:cxn modelId="{3D5A62DB-1393-4E53-B90A-5E07E30D654B}" type="presParOf" srcId="{2DAD2F9D-83C6-4AAA-9015-E440E65DE18D}" destId="{90605316-F07F-4BBD-87A1-9336A419069A}" srcOrd="2" destOrd="0" presId="urn:microsoft.com/office/officeart/2005/8/layout/StepDownProcess"/>
    <dgm:cxn modelId="{7FA4EC54-E58A-43DE-AEE6-60515468FF9B}" type="presParOf" srcId="{D1393975-9FCA-41BF-ABEF-F648B5E8AB6C}" destId="{01A23CE9-5731-4F16-952C-14334CBED368}" srcOrd="7" destOrd="0" presId="urn:microsoft.com/office/officeart/2005/8/layout/StepDownProcess"/>
    <dgm:cxn modelId="{CD22A453-7318-4D0A-9C2D-355BE7427E54}" type="presParOf" srcId="{D1393975-9FCA-41BF-ABEF-F648B5E8AB6C}" destId="{56092BA0-FAE5-48B1-AE62-4BD6564AF26C}" srcOrd="8" destOrd="0" presId="urn:microsoft.com/office/officeart/2005/8/layout/StepDownProcess"/>
    <dgm:cxn modelId="{5A4CB841-D61D-42F8-BB52-67F43F09D48E}" type="presParOf" srcId="{56092BA0-FAE5-48B1-AE62-4BD6564AF26C}" destId="{C2B1FF62-D901-49B1-916A-26A7A726AD7B}"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F9FE5E0-CBC9-4750-B8C1-76838D7DA414}"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2A40FCF6-E07D-452F-A4CE-939E2899F38E}">
      <dgm:prSet phldrT="[Text]"/>
      <dgm:spPr>
        <a:solidFill>
          <a:schemeClr val="accent1"/>
        </a:solidFill>
        <a:ln>
          <a:solidFill>
            <a:schemeClr val="tx1"/>
          </a:solidFill>
        </a:ln>
      </dgm:spPr>
      <dgm:t>
        <a:bodyPr/>
        <a:lstStyle/>
        <a:p>
          <a:r>
            <a:rPr lang="en-US"/>
            <a:t>Interim Assessment</a:t>
          </a:r>
        </a:p>
      </dgm:t>
    </dgm:pt>
    <dgm:pt modelId="{BA6C13BD-4A89-4DA2-B103-2B63B6149E59}" type="parTrans" cxnId="{18728382-B298-4DDD-A3AE-BD48B8CFB649}">
      <dgm:prSet/>
      <dgm:spPr/>
      <dgm:t>
        <a:bodyPr/>
        <a:lstStyle/>
        <a:p>
          <a:endParaRPr lang="en-US"/>
        </a:p>
      </dgm:t>
    </dgm:pt>
    <dgm:pt modelId="{4CEBE816-6FAD-4F7A-8773-77A18B98496D}" type="sibTrans" cxnId="{18728382-B298-4DDD-A3AE-BD48B8CFB649}">
      <dgm:prSet/>
      <dgm:spPr/>
      <dgm:t>
        <a:bodyPr/>
        <a:lstStyle/>
        <a:p>
          <a:endParaRPr lang="en-US"/>
        </a:p>
      </dgm:t>
    </dgm:pt>
    <dgm:pt modelId="{5AF1E4A7-4DC9-4334-8886-052FB961E0EB}">
      <dgm:prSet phldrT="[Text]" custT="1"/>
      <dgm:spPr>
        <a:ln>
          <a:solidFill>
            <a:schemeClr val="tx1"/>
          </a:solidFill>
        </a:ln>
      </dgm:spPr>
      <dgm:t>
        <a:bodyPr/>
        <a:lstStyle/>
        <a:p>
          <a:pPr marL="0" indent="0">
            <a:buFontTx/>
            <a:buNone/>
          </a:pPr>
          <a:r>
            <a:rPr lang="en-US" sz="1800">
              <a:latin typeface="Calibri Light" panose="020F0302020204030204" pitchFamily="34" charset="0"/>
              <a:cs typeface="Calibri Light" panose="020F0302020204030204" pitchFamily="34" charset="0"/>
            </a:rPr>
            <a:t>First alert that students may need extra support to make adequate progress with reading </a:t>
          </a:r>
        </a:p>
      </dgm:t>
    </dgm:pt>
    <dgm:pt modelId="{15D4E063-0933-402B-9A43-7ECC677A2552}" type="parTrans" cxnId="{82ACF45B-D2BD-4581-8BA4-37B1B6B76A10}">
      <dgm:prSet/>
      <dgm:spPr/>
      <dgm:t>
        <a:bodyPr/>
        <a:lstStyle/>
        <a:p>
          <a:endParaRPr lang="en-US"/>
        </a:p>
      </dgm:t>
    </dgm:pt>
    <dgm:pt modelId="{D294CFCA-7494-46E1-83D0-2D37D094C7B7}" type="sibTrans" cxnId="{82ACF45B-D2BD-4581-8BA4-37B1B6B76A10}">
      <dgm:prSet/>
      <dgm:spPr/>
      <dgm:t>
        <a:bodyPr/>
        <a:lstStyle/>
        <a:p>
          <a:endParaRPr lang="en-US"/>
        </a:p>
      </dgm:t>
    </dgm:pt>
    <dgm:pt modelId="{85DFDD23-238B-49F1-B49E-5441518ABA17}">
      <dgm:prSet phldrT="[Text]"/>
      <dgm:spPr>
        <a:solidFill>
          <a:schemeClr val="accent1"/>
        </a:solidFill>
        <a:ln>
          <a:solidFill>
            <a:schemeClr val="tx1"/>
          </a:solidFill>
        </a:ln>
      </dgm:spPr>
      <dgm:t>
        <a:bodyPr/>
        <a:lstStyle/>
        <a:p>
          <a:r>
            <a:rPr lang="en-US"/>
            <a:t>Diagnostic Assessment</a:t>
          </a:r>
        </a:p>
      </dgm:t>
    </dgm:pt>
    <dgm:pt modelId="{E8C8BC51-AD73-4B03-9049-6297FF357DA9}" type="parTrans" cxnId="{0C2CC970-8166-4F46-A024-2F232F135F37}">
      <dgm:prSet/>
      <dgm:spPr/>
      <dgm:t>
        <a:bodyPr/>
        <a:lstStyle/>
        <a:p>
          <a:endParaRPr lang="en-US"/>
        </a:p>
      </dgm:t>
    </dgm:pt>
    <dgm:pt modelId="{E642689D-F15E-4D61-8127-0FB7E1D47F94}" type="sibTrans" cxnId="{0C2CC970-8166-4F46-A024-2F232F135F37}">
      <dgm:prSet/>
      <dgm:spPr/>
      <dgm:t>
        <a:bodyPr/>
        <a:lstStyle/>
        <a:p>
          <a:endParaRPr lang="en-US"/>
        </a:p>
      </dgm:t>
    </dgm:pt>
    <dgm:pt modelId="{1A6759DC-95AC-471D-B508-BA4A2A7A7C3B}">
      <dgm:prSet phldrT="[Text]" custT="1"/>
      <dgm:spPr>
        <a:ln>
          <a:solidFill>
            <a:schemeClr val="tx1"/>
          </a:solidFill>
        </a:ln>
      </dgm:spPr>
      <dgm:t>
        <a:bodyPr/>
        <a:lstStyle/>
        <a:p>
          <a:pPr>
            <a:lnSpc>
              <a:spcPct val="100000"/>
            </a:lnSpc>
            <a:buFontTx/>
            <a:buNone/>
          </a:pPr>
          <a:r>
            <a:rPr lang="en-US" sz="1800">
              <a:latin typeface="Calibri Light" panose="020F0302020204030204" pitchFamily="34" charset="0"/>
              <a:cs typeface="Calibri Light" panose="020F0302020204030204" pitchFamily="34" charset="0"/>
            </a:rPr>
            <a:t>Identifies specific skill deficits</a:t>
          </a:r>
        </a:p>
      </dgm:t>
    </dgm:pt>
    <dgm:pt modelId="{18698D6D-27AF-4F8A-86E2-7A0FD4993D7A}" type="parTrans" cxnId="{81ACB8FB-0497-48DA-99FF-FAB412526AC0}">
      <dgm:prSet/>
      <dgm:spPr/>
      <dgm:t>
        <a:bodyPr/>
        <a:lstStyle/>
        <a:p>
          <a:endParaRPr lang="en-US"/>
        </a:p>
      </dgm:t>
    </dgm:pt>
    <dgm:pt modelId="{67F36C0A-C7CF-4567-80F2-61DE0603C923}" type="sibTrans" cxnId="{81ACB8FB-0497-48DA-99FF-FAB412526AC0}">
      <dgm:prSet/>
      <dgm:spPr/>
      <dgm:t>
        <a:bodyPr/>
        <a:lstStyle/>
        <a:p>
          <a:endParaRPr lang="en-US"/>
        </a:p>
      </dgm:t>
    </dgm:pt>
    <dgm:pt modelId="{931DFCB0-F2F4-42BD-ABCD-8E7836CE1BD6}">
      <dgm:prSet phldrT="[Text]"/>
      <dgm:spPr>
        <a:solidFill>
          <a:schemeClr val="accent1"/>
        </a:solidFill>
        <a:ln>
          <a:solidFill>
            <a:schemeClr val="tx1"/>
          </a:solidFill>
        </a:ln>
      </dgm:spPr>
      <dgm:t>
        <a:bodyPr/>
        <a:lstStyle/>
        <a:p>
          <a:r>
            <a:rPr lang="en-US"/>
            <a:t>Body of Evidence</a:t>
          </a:r>
        </a:p>
      </dgm:t>
    </dgm:pt>
    <dgm:pt modelId="{FC5AD5BE-A09F-4851-BB06-B59EC32B1D89}" type="parTrans" cxnId="{855BD04A-FD45-49F9-8B21-5FF668985019}">
      <dgm:prSet/>
      <dgm:spPr/>
      <dgm:t>
        <a:bodyPr/>
        <a:lstStyle/>
        <a:p>
          <a:endParaRPr lang="en-US"/>
        </a:p>
      </dgm:t>
    </dgm:pt>
    <dgm:pt modelId="{41CBF65B-6347-4D6D-96C8-D6C5D93A0A3E}" type="sibTrans" cxnId="{855BD04A-FD45-49F9-8B21-5FF668985019}">
      <dgm:prSet/>
      <dgm:spPr/>
      <dgm:t>
        <a:bodyPr/>
        <a:lstStyle/>
        <a:p>
          <a:endParaRPr lang="en-US"/>
        </a:p>
      </dgm:t>
    </dgm:pt>
    <dgm:pt modelId="{05BAFD42-778C-4082-BB3A-C6886ACA9AB6}">
      <dgm:prSet phldrT="[Text]" custT="1"/>
      <dgm:spPr>
        <a:ln>
          <a:solidFill>
            <a:schemeClr val="tx1"/>
          </a:solidFill>
        </a:ln>
      </dgm:spPr>
      <dgm:t>
        <a:bodyPr/>
        <a:lstStyle/>
        <a:p>
          <a:endParaRPr lang="en-US" sz="1800" b="1">
            <a:latin typeface="Calibri Light" panose="020F0302020204030204" pitchFamily="34" charset="0"/>
            <a:cs typeface="Calibri Light" panose="020F0302020204030204" pitchFamily="34" charset="0"/>
          </a:endParaRPr>
        </a:p>
      </dgm:t>
    </dgm:pt>
    <dgm:pt modelId="{6AF913D6-4807-4CDD-9BB4-ED48454C2A19}" type="parTrans" cxnId="{06256C7E-CF9F-47E7-B1E6-F52A598E112C}">
      <dgm:prSet/>
      <dgm:spPr/>
      <dgm:t>
        <a:bodyPr/>
        <a:lstStyle/>
        <a:p>
          <a:endParaRPr lang="en-US"/>
        </a:p>
      </dgm:t>
    </dgm:pt>
    <dgm:pt modelId="{28366BFF-457E-4813-9FA1-FF3256EC4F7B}" type="sibTrans" cxnId="{06256C7E-CF9F-47E7-B1E6-F52A598E112C}">
      <dgm:prSet/>
      <dgm:spPr/>
      <dgm:t>
        <a:bodyPr/>
        <a:lstStyle/>
        <a:p>
          <a:endParaRPr lang="en-US"/>
        </a:p>
      </dgm:t>
    </dgm:pt>
    <dgm:pt modelId="{7741CEF3-0A4A-47D6-B4D4-4EB68B36789F}" type="pres">
      <dgm:prSet presAssocID="{5F9FE5E0-CBC9-4750-B8C1-76838D7DA414}" presName="linearFlow" presStyleCnt="0">
        <dgm:presLayoutVars>
          <dgm:dir/>
          <dgm:animLvl val="lvl"/>
          <dgm:resizeHandles val="exact"/>
        </dgm:presLayoutVars>
      </dgm:prSet>
      <dgm:spPr/>
    </dgm:pt>
    <dgm:pt modelId="{44FE06BD-ACB1-4F26-91DF-5A4CF02604BC}" type="pres">
      <dgm:prSet presAssocID="{2A40FCF6-E07D-452F-A4CE-939E2899F38E}" presName="composite" presStyleCnt="0"/>
      <dgm:spPr/>
    </dgm:pt>
    <dgm:pt modelId="{9E6834EC-8E03-431B-AFAB-D17A85268097}" type="pres">
      <dgm:prSet presAssocID="{2A40FCF6-E07D-452F-A4CE-939E2899F38E}" presName="parentText" presStyleLbl="alignNode1" presStyleIdx="0" presStyleCnt="3">
        <dgm:presLayoutVars>
          <dgm:chMax val="1"/>
          <dgm:bulletEnabled val="1"/>
        </dgm:presLayoutVars>
      </dgm:prSet>
      <dgm:spPr/>
    </dgm:pt>
    <dgm:pt modelId="{BBE540C9-D9D6-4B4F-AE44-7C0E17AD6CFB}" type="pres">
      <dgm:prSet presAssocID="{2A40FCF6-E07D-452F-A4CE-939E2899F38E}" presName="descendantText" presStyleLbl="alignAcc1" presStyleIdx="0" presStyleCnt="3" custLinFactNeighborX="-133" custLinFactNeighborY="-4384">
        <dgm:presLayoutVars>
          <dgm:bulletEnabled val="1"/>
        </dgm:presLayoutVars>
      </dgm:prSet>
      <dgm:spPr/>
    </dgm:pt>
    <dgm:pt modelId="{1C3E172B-B062-4ACA-9F39-0100E2445448}" type="pres">
      <dgm:prSet presAssocID="{4CEBE816-6FAD-4F7A-8773-77A18B98496D}" presName="sp" presStyleCnt="0"/>
      <dgm:spPr/>
    </dgm:pt>
    <dgm:pt modelId="{00EDCA0D-D8A9-444B-93A4-4932C858B61E}" type="pres">
      <dgm:prSet presAssocID="{85DFDD23-238B-49F1-B49E-5441518ABA17}" presName="composite" presStyleCnt="0"/>
      <dgm:spPr/>
    </dgm:pt>
    <dgm:pt modelId="{CBF1C5A8-3C79-423B-A03C-7ACE73ED76FC}" type="pres">
      <dgm:prSet presAssocID="{85DFDD23-238B-49F1-B49E-5441518ABA17}" presName="parentText" presStyleLbl="alignNode1" presStyleIdx="1" presStyleCnt="3">
        <dgm:presLayoutVars>
          <dgm:chMax val="1"/>
          <dgm:bulletEnabled val="1"/>
        </dgm:presLayoutVars>
      </dgm:prSet>
      <dgm:spPr/>
    </dgm:pt>
    <dgm:pt modelId="{9FF1BB5D-B89C-4D86-81AB-D81F546216E6}" type="pres">
      <dgm:prSet presAssocID="{85DFDD23-238B-49F1-B49E-5441518ABA17}" presName="descendantText" presStyleLbl="alignAcc1" presStyleIdx="1" presStyleCnt="3">
        <dgm:presLayoutVars>
          <dgm:bulletEnabled val="1"/>
        </dgm:presLayoutVars>
      </dgm:prSet>
      <dgm:spPr/>
    </dgm:pt>
    <dgm:pt modelId="{150708E8-3009-43B8-B730-28EB411117F1}" type="pres">
      <dgm:prSet presAssocID="{E642689D-F15E-4D61-8127-0FB7E1D47F94}" presName="sp" presStyleCnt="0"/>
      <dgm:spPr/>
    </dgm:pt>
    <dgm:pt modelId="{95F1A45B-F652-4BD3-BE14-39661D077E21}" type="pres">
      <dgm:prSet presAssocID="{931DFCB0-F2F4-42BD-ABCD-8E7836CE1BD6}" presName="composite" presStyleCnt="0"/>
      <dgm:spPr/>
    </dgm:pt>
    <dgm:pt modelId="{F8C31AAE-DBB1-4E20-B766-AA5521CE6263}" type="pres">
      <dgm:prSet presAssocID="{931DFCB0-F2F4-42BD-ABCD-8E7836CE1BD6}" presName="parentText" presStyleLbl="alignNode1" presStyleIdx="2" presStyleCnt="3">
        <dgm:presLayoutVars>
          <dgm:chMax val="1"/>
          <dgm:bulletEnabled val="1"/>
        </dgm:presLayoutVars>
      </dgm:prSet>
      <dgm:spPr/>
    </dgm:pt>
    <dgm:pt modelId="{7CBB7D01-C3E8-4263-924C-2C6D6993D696}" type="pres">
      <dgm:prSet presAssocID="{931DFCB0-F2F4-42BD-ABCD-8E7836CE1BD6}" presName="descendantText" presStyleLbl="alignAcc1" presStyleIdx="2" presStyleCnt="3">
        <dgm:presLayoutVars>
          <dgm:bulletEnabled val="1"/>
        </dgm:presLayoutVars>
      </dgm:prSet>
      <dgm:spPr/>
    </dgm:pt>
  </dgm:ptLst>
  <dgm:cxnLst>
    <dgm:cxn modelId="{850CBD28-4703-4442-A658-436B62EBD6FC}" type="presOf" srcId="{2A40FCF6-E07D-452F-A4CE-939E2899F38E}" destId="{9E6834EC-8E03-431B-AFAB-D17A85268097}" srcOrd="0" destOrd="0" presId="urn:microsoft.com/office/officeart/2005/8/layout/chevron2"/>
    <dgm:cxn modelId="{E4777334-71A0-49A0-A98F-F6C87FFDA6CB}" type="presOf" srcId="{5F9FE5E0-CBC9-4750-B8C1-76838D7DA414}" destId="{7741CEF3-0A4A-47D6-B4D4-4EB68B36789F}" srcOrd="0" destOrd="0" presId="urn:microsoft.com/office/officeart/2005/8/layout/chevron2"/>
    <dgm:cxn modelId="{82ACF45B-D2BD-4581-8BA4-37B1B6B76A10}" srcId="{2A40FCF6-E07D-452F-A4CE-939E2899F38E}" destId="{5AF1E4A7-4DC9-4334-8886-052FB961E0EB}" srcOrd="0" destOrd="0" parTransId="{15D4E063-0933-402B-9A43-7ECC677A2552}" sibTransId="{D294CFCA-7494-46E1-83D0-2D37D094C7B7}"/>
    <dgm:cxn modelId="{76A37D44-1647-4913-B520-3D3DD1F3939C}" type="presOf" srcId="{931DFCB0-F2F4-42BD-ABCD-8E7836CE1BD6}" destId="{F8C31AAE-DBB1-4E20-B766-AA5521CE6263}" srcOrd="0" destOrd="0" presId="urn:microsoft.com/office/officeart/2005/8/layout/chevron2"/>
    <dgm:cxn modelId="{7186AD48-6D94-4E73-AC53-DC66C9698040}" type="presOf" srcId="{05BAFD42-778C-4082-BB3A-C6886ACA9AB6}" destId="{7CBB7D01-C3E8-4263-924C-2C6D6993D696}" srcOrd="0" destOrd="0" presId="urn:microsoft.com/office/officeart/2005/8/layout/chevron2"/>
    <dgm:cxn modelId="{855BD04A-FD45-49F9-8B21-5FF668985019}" srcId="{5F9FE5E0-CBC9-4750-B8C1-76838D7DA414}" destId="{931DFCB0-F2F4-42BD-ABCD-8E7836CE1BD6}" srcOrd="2" destOrd="0" parTransId="{FC5AD5BE-A09F-4851-BB06-B59EC32B1D89}" sibTransId="{41CBF65B-6347-4D6D-96C8-D6C5D93A0A3E}"/>
    <dgm:cxn modelId="{0C2CC970-8166-4F46-A024-2F232F135F37}" srcId="{5F9FE5E0-CBC9-4750-B8C1-76838D7DA414}" destId="{85DFDD23-238B-49F1-B49E-5441518ABA17}" srcOrd="1" destOrd="0" parTransId="{E8C8BC51-AD73-4B03-9049-6297FF357DA9}" sibTransId="{E642689D-F15E-4D61-8127-0FB7E1D47F94}"/>
    <dgm:cxn modelId="{06256C7E-CF9F-47E7-B1E6-F52A598E112C}" srcId="{931DFCB0-F2F4-42BD-ABCD-8E7836CE1BD6}" destId="{05BAFD42-778C-4082-BB3A-C6886ACA9AB6}" srcOrd="0" destOrd="0" parTransId="{6AF913D6-4807-4CDD-9BB4-ED48454C2A19}" sibTransId="{28366BFF-457E-4813-9FA1-FF3256EC4F7B}"/>
    <dgm:cxn modelId="{18728382-B298-4DDD-A3AE-BD48B8CFB649}" srcId="{5F9FE5E0-CBC9-4750-B8C1-76838D7DA414}" destId="{2A40FCF6-E07D-452F-A4CE-939E2899F38E}" srcOrd="0" destOrd="0" parTransId="{BA6C13BD-4A89-4DA2-B103-2B63B6149E59}" sibTransId="{4CEBE816-6FAD-4F7A-8773-77A18B98496D}"/>
    <dgm:cxn modelId="{8391BCC0-EE80-4E52-8141-5A2AB17182BB}" type="presOf" srcId="{85DFDD23-238B-49F1-B49E-5441518ABA17}" destId="{CBF1C5A8-3C79-423B-A03C-7ACE73ED76FC}" srcOrd="0" destOrd="0" presId="urn:microsoft.com/office/officeart/2005/8/layout/chevron2"/>
    <dgm:cxn modelId="{711639D2-80ED-4D10-99F7-C77ED3850FAB}" type="presOf" srcId="{1A6759DC-95AC-471D-B508-BA4A2A7A7C3B}" destId="{9FF1BB5D-B89C-4D86-81AB-D81F546216E6}" srcOrd="0" destOrd="0" presId="urn:microsoft.com/office/officeart/2005/8/layout/chevron2"/>
    <dgm:cxn modelId="{2018ABEC-7E17-4804-B194-65F9B9E06DBF}" type="presOf" srcId="{5AF1E4A7-4DC9-4334-8886-052FB961E0EB}" destId="{BBE540C9-D9D6-4B4F-AE44-7C0E17AD6CFB}" srcOrd="0" destOrd="0" presId="urn:microsoft.com/office/officeart/2005/8/layout/chevron2"/>
    <dgm:cxn modelId="{81ACB8FB-0497-48DA-99FF-FAB412526AC0}" srcId="{85DFDD23-238B-49F1-B49E-5441518ABA17}" destId="{1A6759DC-95AC-471D-B508-BA4A2A7A7C3B}" srcOrd="0" destOrd="0" parTransId="{18698D6D-27AF-4F8A-86E2-7A0FD4993D7A}" sibTransId="{67F36C0A-C7CF-4567-80F2-61DE0603C923}"/>
    <dgm:cxn modelId="{82D74CAD-190B-485F-8A8E-6F640185C399}" type="presParOf" srcId="{7741CEF3-0A4A-47D6-B4D4-4EB68B36789F}" destId="{44FE06BD-ACB1-4F26-91DF-5A4CF02604BC}" srcOrd="0" destOrd="0" presId="urn:microsoft.com/office/officeart/2005/8/layout/chevron2"/>
    <dgm:cxn modelId="{CBB3F625-BCEA-4A07-808F-DC5E8B41643A}" type="presParOf" srcId="{44FE06BD-ACB1-4F26-91DF-5A4CF02604BC}" destId="{9E6834EC-8E03-431B-AFAB-D17A85268097}" srcOrd="0" destOrd="0" presId="urn:microsoft.com/office/officeart/2005/8/layout/chevron2"/>
    <dgm:cxn modelId="{DA2E48DC-8D77-4384-8A9D-588AB934331C}" type="presParOf" srcId="{44FE06BD-ACB1-4F26-91DF-5A4CF02604BC}" destId="{BBE540C9-D9D6-4B4F-AE44-7C0E17AD6CFB}" srcOrd="1" destOrd="0" presId="urn:microsoft.com/office/officeart/2005/8/layout/chevron2"/>
    <dgm:cxn modelId="{419E5E07-E9F0-4528-9C76-BE483AE6B8A9}" type="presParOf" srcId="{7741CEF3-0A4A-47D6-B4D4-4EB68B36789F}" destId="{1C3E172B-B062-4ACA-9F39-0100E2445448}" srcOrd="1" destOrd="0" presId="urn:microsoft.com/office/officeart/2005/8/layout/chevron2"/>
    <dgm:cxn modelId="{C6BD7E58-F955-4735-9008-07F47509DFFE}" type="presParOf" srcId="{7741CEF3-0A4A-47D6-B4D4-4EB68B36789F}" destId="{00EDCA0D-D8A9-444B-93A4-4932C858B61E}" srcOrd="2" destOrd="0" presId="urn:microsoft.com/office/officeart/2005/8/layout/chevron2"/>
    <dgm:cxn modelId="{943FF69A-E705-48D4-9765-D03FCA7D2F98}" type="presParOf" srcId="{00EDCA0D-D8A9-444B-93A4-4932C858B61E}" destId="{CBF1C5A8-3C79-423B-A03C-7ACE73ED76FC}" srcOrd="0" destOrd="0" presId="urn:microsoft.com/office/officeart/2005/8/layout/chevron2"/>
    <dgm:cxn modelId="{F921C44D-B1F9-4F51-B0D4-083AA79840EA}" type="presParOf" srcId="{00EDCA0D-D8A9-444B-93A4-4932C858B61E}" destId="{9FF1BB5D-B89C-4D86-81AB-D81F546216E6}" srcOrd="1" destOrd="0" presId="urn:microsoft.com/office/officeart/2005/8/layout/chevron2"/>
    <dgm:cxn modelId="{F6F0311F-0717-4334-8A99-53B235D58F33}" type="presParOf" srcId="{7741CEF3-0A4A-47D6-B4D4-4EB68B36789F}" destId="{150708E8-3009-43B8-B730-28EB411117F1}" srcOrd="3" destOrd="0" presId="urn:microsoft.com/office/officeart/2005/8/layout/chevron2"/>
    <dgm:cxn modelId="{C85740EC-9EDE-42A8-9F06-63BB2528DB7A}" type="presParOf" srcId="{7741CEF3-0A4A-47D6-B4D4-4EB68B36789F}" destId="{95F1A45B-F652-4BD3-BE14-39661D077E21}" srcOrd="4" destOrd="0" presId="urn:microsoft.com/office/officeart/2005/8/layout/chevron2"/>
    <dgm:cxn modelId="{0E53E6E8-D230-4DC0-9EC6-B248D4272552}" type="presParOf" srcId="{95F1A45B-F652-4BD3-BE14-39661D077E21}" destId="{F8C31AAE-DBB1-4E20-B766-AA5521CE6263}" srcOrd="0" destOrd="0" presId="urn:microsoft.com/office/officeart/2005/8/layout/chevron2"/>
    <dgm:cxn modelId="{FFBAF2E1-2629-4A06-85E2-B9DD35E9E1E8}" type="presParOf" srcId="{95F1A45B-F652-4BD3-BE14-39661D077E21}" destId="{7CBB7D01-C3E8-4263-924C-2C6D6993D696}"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D2D762A-8608-4B5A-B808-86F3FC10BCE8}" type="doc">
      <dgm:prSet loTypeId="urn:microsoft.com/office/officeart/2005/8/layout/hProcess6" loCatId="process" qsTypeId="urn:microsoft.com/office/officeart/2005/8/quickstyle/simple1" qsCatId="simple" csTypeId="urn:microsoft.com/office/officeart/2005/8/colors/accent1_2" csCatId="accent1" phldr="1"/>
      <dgm:spPr/>
      <dgm:t>
        <a:bodyPr/>
        <a:lstStyle/>
        <a:p>
          <a:endParaRPr lang="en-US"/>
        </a:p>
      </dgm:t>
    </dgm:pt>
    <dgm:pt modelId="{D37732BC-B53D-4491-A55A-269EEC50582E}">
      <dgm:prSet phldrT="[Text]"/>
      <dgm:spPr>
        <a:solidFill>
          <a:schemeClr val="accent2"/>
        </a:solidFill>
        <a:ln>
          <a:solidFill>
            <a:schemeClr val="bg1"/>
          </a:solidFill>
        </a:ln>
      </dgm:spPr>
      <dgm:t>
        <a:bodyPr/>
        <a:lstStyle/>
        <a:p>
          <a:r>
            <a:rPr lang="en-US"/>
            <a:t>Students with an SRD</a:t>
          </a:r>
        </a:p>
      </dgm:t>
    </dgm:pt>
    <dgm:pt modelId="{B8D2EAFE-0084-4AD3-83CE-3BBB7CFA1207}" type="parTrans" cxnId="{16C89482-F47F-48D9-9201-51C1CB070438}">
      <dgm:prSet/>
      <dgm:spPr/>
      <dgm:t>
        <a:bodyPr/>
        <a:lstStyle/>
        <a:p>
          <a:endParaRPr lang="en-US"/>
        </a:p>
      </dgm:t>
    </dgm:pt>
    <dgm:pt modelId="{9F26B2F7-0468-431B-85A4-4199C9AD7994}" type="sibTrans" cxnId="{16C89482-F47F-48D9-9201-51C1CB070438}">
      <dgm:prSet/>
      <dgm:spPr/>
      <dgm:t>
        <a:bodyPr/>
        <a:lstStyle/>
        <a:p>
          <a:endParaRPr lang="en-US"/>
        </a:p>
      </dgm:t>
    </dgm:pt>
    <dgm:pt modelId="{E8F91E30-A203-4CC5-831B-3D6B3CB22826}">
      <dgm:prSet phldrT="[Text]"/>
      <dgm:spPr>
        <a:solidFill>
          <a:schemeClr val="accent2">
            <a:lumMod val="40000"/>
            <a:lumOff val="60000"/>
          </a:schemeClr>
        </a:solidFill>
        <a:ln>
          <a:solidFill>
            <a:schemeClr val="bg1">
              <a:alpha val="90000"/>
            </a:schemeClr>
          </a:solidFill>
        </a:ln>
      </dgm:spPr>
      <dgm:t>
        <a:bodyPr/>
        <a:lstStyle/>
        <a:p>
          <a:pPr algn="l"/>
          <a:r>
            <a:rPr lang="en-US"/>
            <a:t>Body of evidence is used to monitor and document progress toward mastery of minimum reading competency skills </a:t>
          </a:r>
        </a:p>
      </dgm:t>
    </dgm:pt>
    <dgm:pt modelId="{5CDB7DF1-815B-4BE6-AC7B-A1239FCB3DC5}" type="parTrans" cxnId="{E39C9B1F-BA41-4370-9FCC-22C7F46D4B15}">
      <dgm:prSet/>
      <dgm:spPr/>
      <dgm:t>
        <a:bodyPr/>
        <a:lstStyle/>
        <a:p>
          <a:endParaRPr lang="en-US"/>
        </a:p>
      </dgm:t>
    </dgm:pt>
    <dgm:pt modelId="{F1FC312C-E6F9-4AA6-8DD0-45BB9C7265BD}" type="sibTrans" cxnId="{E39C9B1F-BA41-4370-9FCC-22C7F46D4B15}">
      <dgm:prSet/>
      <dgm:spPr/>
      <dgm:t>
        <a:bodyPr/>
        <a:lstStyle/>
        <a:p>
          <a:endParaRPr lang="en-US"/>
        </a:p>
      </dgm:t>
    </dgm:pt>
    <dgm:pt modelId="{7412F540-9D6B-40EC-BD96-9519E839F683}">
      <dgm:prSet phldrT="[Text]"/>
      <dgm:spPr>
        <a:solidFill>
          <a:schemeClr val="accent2"/>
        </a:solidFill>
      </dgm:spPr>
      <dgm:t>
        <a:bodyPr/>
        <a:lstStyle/>
        <a:p>
          <a:r>
            <a:rPr lang="en-US"/>
            <a:t>Exiting a Student from a READ Plan</a:t>
          </a:r>
        </a:p>
      </dgm:t>
    </dgm:pt>
    <dgm:pt modelId="{09AA7673-3564-4783-A3ED-59E3042DC8F6}" type="parTrans" cxnId="{9BFF8E79-231C-43D5-A248-4BA95F418E02}">
      <dgm:prSet/>
      <dgm:spPr/>
      <dgm:t>
        <a:bodyPr/>
        <a:lstStyle/>
        <a:p>
          <a:endParaRPr lang="en-US"/>
        </a:p>
      </dgm:t>
    </dgm:pt>
    <dgm:pt modelId="{04546FB8-203C-46A4-819E-320849A333EB}" type="sibTrans" cxnId="{9BFF8E79-231C-43D5-A248-4BA95F418E02}">
      <dgm:prSet/>
      <dgm:spPr/>
      <dgm:t>
        <a:bodyPr/>
        <a:lstStyle/>
        <a:p>
          <a:endParaRPr lang="en-US"/>
        </a:p>
      </dgm:t>
    </dgm:pt>
    <dgm:pt modelId="{2DA01BFD-DCF1-4E94-A7B7-FC239785093C}">
      <dgm:prSet phldrT="[Text]"/>
      <dgm:spPr>
        <a:solidFill>
          <a:schemeClr val="accent2">
            <a:lumMod val="40000"/>
            <a:lumOff val="60000"/>
          </a:schemeClr>
        </a:solidFill>
      </dgm:spPr>
      <dgm:t>
        <a:bodyPr/>
        <a:lstStyle/>
        <a:p>
          <a:pPr algn="l"/>
          <a:r>
            <a:rPr lang="en-US"/>
            <a:t>Assessment scores and body of evidence demonstrate the student has reached grade level reading competency</a:t>
          </a:r>
        </a:p>
      </dgm:t>
    </dgm:pt>
    <dgm:pt modelId="{0A589940-BFE5-4EA8-88F5-4876718A3EC3}" type="parTrans" cxnId="{6E43F58C-2DD6-444E-9FD3-7DC53D1F66C4}">
      <dgm:prSet/>
      <dgm:spPr/>
      <dgm:t>
        <a:bodyPr/>
        <a:lstStyle/>
        <a:p>
          <a:endParaRPr lang="en-US"/>
        </a:p>
      </dgm:t>
    </dgm:pt>
    <dgm:pt modelId="{3E868091-7417-48DD-A807-D84EE18D63EB}" type="sibTrans" cxnId="{6E43F58C-2DD6-444E-9FD3-7DC53D1F66C4}">
      <dgm:prSet/>
      <dgm:spPr/>
      <dgm:t>
        <a:bodyPr/>
        <a:lstStyle/>
        <a:p>
          <a:endParaRPr lang="en-US"/>
        </a:p>
      </dgm:t>
    </dgm:pt>
    <dgm:pt modelId="{0F308539-8B7F-4102-AC09-9B3C432236BB}" type="pres">
      <dgm:prSet presAssocID="{3D2D762A-8608-4B5A-B808-86F3FC10BCE8}" presName="theList" presStyleCnt="0">
        <dgm:presLayoutVars>
          <dgm:dir/>
          <dgm:animLvl val="lvl"/>
          <dgm:resizeHandles val="exact"/>
        </dgm:presLayoutVars>
      </dgm:prSet>
      <dgm:spPr/>
    </dgm:pt>
    <dgm:pt modelId="{688C2B5F-E9F3-4B6C-9131-3A39EB1F3509}" type="pres">
      <dgm:prSet presAssocID="{D37732BC-B53D-4491-A55A-269EEC50582E}" presName="compNode" presStyleCnt="0"/>
      <dgm:spPr/>
    </dgm:pt>
    <dgm:pt modelId="{94BD5048-4862-4A77-A308-EF4705028314}" type="pres">
      <dgm:prSet presAssocID="{D37732BC-B53D-4491-A55A-269EEC50582E}" presName="noGeometry" presStyleCnt="0"/>
      <dgm:spPr/>
    </dgm:pt>
    <dgm:pt modelId="{F6B9FC54-4A39-4E26-92CA-E5F9D2E71E05}" type="pres">
      <dgm:prSet presAssocID="{D37732BC-B53D-4491-A55A-269EEC50582E}" presName="childTextVisible" presStyleLbl="bgAccFollowNode1" presStyleIdx="0" presStyleCnt="2" custLinFactNeighborX="6020" custLinFactNeighborY="-918">
        <dgm:presLayoutVars>
          <dgm:bulletEnabled val="1"/>
        </dgm:presLayoutVars>
      </dgm:prSet>
      <dgm:spPr/>
    </dgm:pt>
    <dgm:pt modelId="{909C4BCE-C539-4008-A282-E072B5F6C52F}" type="pres">
      <dgm:prSet presAssocID="{D37732BC-B53D-4491-A55A-269EEC50582E}" presName="childTextHidden" presStyleLbl="bgAccFollowNode1" presStyleIdx="0" presStyleCnt="2"/>
      <dgm:spPr/>
    </dgm:pt>
    <dgm:pt modelId="{EFC738BE-6824-474A-9871-610C3F248AF9}" type="pres">
      <dgm:prSet presAssocID="{D37732BC-B53D-4491-A55A-269EEC50582E}" presName="parentText" presStyleLbl="node1" presStyleIdx="0" presStyleCnt="2" custScaleX="117520" custScaleY="109929">
        <dgm:presLayoutVars>
          <dgm:chMax val="1"/>
          <dgm:bulletEnabled val="1"/>
        </dgm:presLayoutVars>
      </dgm:prSet>
      <dgm:spPr/>
    </dgm:pt>
    <dgm:pt modelId="{EF085DA5-9A9F-4220-AAA9-CA1D848ABC98}" type="pres">
      <dgm:prSet presAssocID="{D37732BC-B53D-4491-A55A-269EEC50582E}" presName="aSpace" presStyleCnt="0"/>
      <dgm:spPr/>
    </dgm:pt>
    <dgm:pt modelId="{4D76E1B0-9CA9-452E-83BA-D84D1586B4A6}" type="pres">
      <dgm:prSet presAssocID="{7412F540-9D6B-40EC-BD96-9519E839F683}" presName="compNode" presStyleCnt="0"/>
      <dgm:spPr/>
    </dgm:pt>
    <dgm:pt modelId="{88F9C5EE-6C26-4ABA-B140-DAC39CFABA11}" type="pres">
      <dgm:prSet presAssocID="{7412F540-9D6B-40EC-BD96-9519E839F683}" presName="noGeometry" presStyleCnt="0"/>
      <dgm:spPr/>
    </dgm:pt>
    <dgm:pt modelId="{52E38B96-A968-4DB5-A81F-95D201280673}" type="pres">
      <dgm:prSet presAssocID="{7412F540-9D6B-40EC-BD96-9519E839F683}" presName="childTextVisible" presStyleLbl="bgAccFollowNode1" presStyleIdx="1" presStyleCnt="2">
        <dgm:presLayoutVars>
          <dgm:bulletEnabled val="1"/>
        </dgm:presLayoutVars>
      </dgm:prSet>
      <dgm:spPr/>
    </dgm:pt>
    <dgm:pt modelId="{256D50EE-5CCE-455F-A07E-1D9CF19831C6}" type="pres">
      <dgm:prSet presAssocID="{7412F540-9D6B-40EC-BD96-9519E839F683}" presName="childTextHidden" presStyleLbl="bgAccFollowNode1" presStyleIdx="1" presStyleCnt="2"/>
      <dgm:spPr/>
    </dgm:pt>
    <dgm:pt modelId="{EE2CB89D-B1F3-4A8C-8312-4421F799EE23}" type="pres">
      <dgm:prSet presAssocID="{7412F540-9D6B-40EC-BD96-9519E839F683}" presName="parentText" presStyleLbl="node1" presStyleIdx="1" presStyleCnt="2" custScaleX="114099" custScaleY="110035" custLinFactNeighborX="-9055">
        <dgm:presLayoutVars>
          <dgm:chMax val="1"/>
          <dgm:bulletEnabled val="1"/>
        </dgm:presLayoutVars>
      </dgm:prSet>
      <dgm:spPr/>
    </dgm:pt>
  </dgm:ptLst>
  <dgm:cxnLst>
    <dgm:cxn modelId="{B354911B-BA4E-4EAE-869C-82180E58F1C5}" type="presOf" srcId="{2DA01BFD-DCF1-4E94-A7B7-FC239785093C}" destId="{52E38B96-A968-4DB5-A81F-95D201280673}" srcOrd="0" destOrd="0" presId="urn:microsoft.com/office/officeart/2005/8/layout/hProcess6"/>
    <dgm:cxn modelId="{E39C9B1F-BA41-4370-9FCC-22C7F46D4B15}" srcId="{D37732BC-B53D-4491-A55A-269EEC50582E}" destId="{E8F91E30-A203-4CC5-831B-3D6B3CB22826}" srcOrd="0" destOrd="0" parTransId="{5CDB7DF1-815B-4BE6-AC7B-A1239FCB3DC5}" sibTransId="{F1FC312C-E6F9-4AA6-8DD0-45BB9C7265BD}"/>
    <dgm:cxn modelId="{0F45B962-0315-4F8B-973C-B37C9E417B41}" type="presOf" srcId="{3D2D762A-8608-4B5A-B808-86F3FC10BCE8}" destId="{0F308539-8B7F-4102-AC09-9B3C432236BB}" srcOrd="0" destOrd="0" presId="urn:microsoft.com/office/officeart/2005/8/layout/hProcess6"/>
    <dgm:cxn modelId="{DB21D549-B562-48B1-96B4-D447AE6004F4}" type="presOf" srcId="{E8F91E30-A203-4CC5-831B-3D6B3CB22826}" destId="{F6B9FC54-4A39-4E26-92CA-E5F9D2E71E05}" srcOrd="0" destOrd="0" presId="urn:microsoft.com/office/officeart/2005/8/layout/hProcess6"/>
    <dgm:cxn modelId="{9BFF8E79-231C-43D5-A248-4BA95F418E02}" srcId="{3D2D762A-8608-4B5A-B808-86F3FC10BCE8}" destId="{7412F540-9D6B-40EC-BD96-9519E839F683}" srcOrd="1" destOrd="0" parTransId="{09AA7673-3564-4783-A3ED-59E3042DC8F6}" sibTransId="{04546FB8-203C-46A4-819E-320849A333EB}"/>
    <dgm:cxn modelId="{16C89482-F47F-48D9-9201-51C1CB070438}" srcId="{3D2D762A-8608-4B5A-B808-86F3FC10BCE8}" destId="{D37732BC-B53D-4491-A55A-269EEC50582E}" srcOrd="0" destOrd="0" parTransId="{B8D2EAFE-0084-4AD3-83CE-3BBB7CFA1207}" sibTransId="{9F26B2F7-0468-431B-85A4-4199C9AD7994}"/>
    <dgm:cxn modelId="{6E43F58C-2DD6-444E-9FD3-7DC53D1F66C4}" srcId="{7412F540-9D6B-40EC-BD96-9519E839F683}" destId="{2DA01BFD-DCF1-4E94-A7B7-FC239785093C}" srcOrd="0" destOrd="0" parTransId="{0A589940-BFE5-4EA8-88F5-4876718A3EC3}" sibTransId="{3E868091-7417-48DD-A807-D84EE18D63EB}"/>
    <dgm:cxn modelId="{27AA6B99-42BE-4D96-A97D-11FB95097AA2}" type="presOf" srcId="{2DA01BFD-DCF1-4E94-A7B7-FC239785093C}" destId="{256D50EE-5CCE-455F-A07E-1D9CF19831C6}" srcOrd="1" destOrd="0" presId="urn:microsoft.com/office/officeart/2005/8/layout/hProcess6"/>
    <dgm:cxn modelId="{B4372AD3-8CE1-495A-AAC6-4B717FA8E783}" type="presOf" srcId="{D37732BC-B53D-4491-A55A-269EEC50582E}" destId="{EFC738BE-6824-474A-9871-610C3F248AF9}" srcOrd="0" destOrd="0" presId="urn:microsoft.com/office/officeart/2005/8/layout/hProcess6"/>
    <dgm:cxn modelId="{B2AE44DB-FA8F-4C2A-B680-7809656A6C64}" type="presOf" srcId="{E8F91E30-A203-4CC5-831B-3D6B3CB22826}" destId="{909C4BCE-C539-4008-A282-E072B5F6C52F}" srcOrd="1" destOrd="0" presId="urn:microsoft.com/office/officeart/2005/8/layout/hProcess6"/>
    <dgm:cxn modelId="{FF8EBBEF-0740-4118-8EBE-5F08340524E6}" type="presOf" srcId="{7412F540-9D6B-40EC-BD96-9519E839F683}" destId="{EE2CB89D-B1F3-4A8C-8312-4421F799EE23}" srcOrd="0" destOrd="0" presId="urn:microsoft.com/office/officeart/2005/8/layout/hProcess6"/>
    <dgm:cxn modelId="{AA35C57B-713C-4DDC-A891-6F9E410E0B0A}" type="presParOf" srcId="{0F308539-8B7F-4102-AC09-9B3C432236BB}" destId="{688C2B5F-E9F3-4B6C-9131-3A39EB1F3509}" srcOrd="0" destOrd="0" presId="urn:microsoft.com/office/officeart/2005/8/layout/hProcess6"/>
    <dgm:cxn modelId="{DA096EFB-FCF2-410F-9432-96CAA62E3AF4}" type="presParOf" srcId="{688C2B5F-E9F3-4B6C-9131-3A39EB1F3509}" destId="{94BD5048-4862-4A77-A308-EF4705028314}" srcOrd="0" destOrd="0" presId="urn:microsoft.com/office/officeart/2005/8/layout/hProcess6"/>
    <dgm:cxn modelId="{E5CD9222-B013-4DA2-B216-42507A697013}" type="presParOf" srcId="{688C2B5F-E9F3-4B6C-9131-3A39EB1F3509}" destId="{F6B9FC54-4A39-4E26-92CA-E5F9D2E71E05}" srcOrd="1" destOrd="0" presId="urn:microsoft.com/office/officeart/2005/8/layout/hProcess6"/>
    <dgm:cxn modelId="{0931BD93-9AF9-4ADA-B180-62BD0FCA6637}" type="presParOf" srcId="{688C2B5F-E9F3-4B6C-9131-3A39EB1F3509}" destId="{909C4BCE-C539-4008-A282-E072B5F6C52F}" srcOrd="2" destOrd="0" presId="urn:microsoft.com/office/officeart/2005/8/layout/hProcess6"/>
    <dgm:cxn modelId="{39A4A9E6-D1FD-4A10-9FD1-B33684BD1BC7}" type="presParOf" srcId="{688C2B5F-E9F3-4B6C-9131-3A39EB1F3509}" destId="{EFC738BE-6824-474A-9871-610C3F248AF9}" srcOrd="3" destOrd="0" presId="urn:microsoft.com/office/officeart/2005/8/layout/hProcess6"/>
    <dgm:cxn modelId="{F941FE97-8B43-43C9-B764-DA94A6676BCE}" type="presParOf" srcId="{0F308539-8B7F-4102-AC09-9B3C432236BB}" destId="{EF085DA5-9A9F-4220-AAA9-CA1D848ABC98}" srcOrd="1" destOrd="0" presId="urn:microsoft.com/office/officeart/2005/8/layout/hProcess6"/>
    <dgm:cxn modelId="{0AAE9466-0F1F-4427-A7C1-CA24228C006A}" type="presParOf" srcId="{0F308539-8B7F-4102-AC09-9B3C432236BB}" destId="{4D76E1B0-9CA9-452E-83BA-D84D1586B4A6}" srcOrd="2" destOrd="0" presId="urn:microsoft.com/office/officeart/2005/8/layout/hProcess6"/>
    <dgm:cxn modelId="{5F00341A-857C-4364-B541-EBA8B5EC5FC3}" type="presParOf" srcId="{4D76E1B0-9CA9-452E-83BA-D84D1586B4A6}" destId="{88F9C5EE-6C26-4ABA-B140-DAC39CFABA11}" srcOrd="0" destOrd="0" presId="urn:microsoft.com/office/officeart/2005/8/layout/hProcess6"/>
    <dgm:cxn modelId="{87126DCD-CF23-47CE-AAD7-77B4FD7875C1}" type="presParOf" srcId="{4D76E1B0-9CA9-452E-83BA-D84D1586B4A6}" destId="{52E38B96-A968-4DB5-A81F-95D201280673}" srcOrd="1" destOrd="0" presId="urn:microsoft.com/office/officeart/2005/8/layout/hProcess6"/>
    <dgm:cxn modelId="{CBEDD7CC-8B48-4DE1-BBAF-5C9831BFCCB2}" type="presParOf" srcId="{4D76E1B0-9CA9-452E-83BA-D84D1586B4A6}" destId="{256D50EE-5CCE-455F-A07E-1D9CF19831C6}" srcOrd="2" destOrd="0" presId="urn:microsoft.com/office/officeart/2005/8/layout/hProcess6"/>
    <dgm:cxn modelId="{F20E6FD5-D246-4C03-8B77-7341183B31AC}" type="presParOf" srcId="{4D76E1B0-9CA9-452E-83BA-D84D1586B4A6}" destId="{EE2CB89D-B1F3-4A8C-8312-4421F799EE23}" srcOrd="3" destOrd="0" presId="urn:microsoft.com/office/officeart/2005/8/layout/hProcess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9832911-BD48-4DCC-BC38-FE4737EDBD2C}" type="doc">
      <dgm:prSet loTypeId="urn:microsoft.com/office/officeart/2005/8/layout/chart3" loCatId="cycle" qsTypeId="urn:microsoft.com/office/officeart/2005/8/quickstyle/simple1" qsCatId="simple" csTypeId="urn:microsoft.com/office/officeart/2005/8/colors/accent1_2" csCatId="accent1" phldr="1"/>
      <dgm:spPr/>
    </dgm:pt>
    <dgm:pt modelId="{8757F94C-5BD6-401C-B086-F7F18678BADC}">
      <dgm:prSet phldrT="[Text]" custT="1"/>
      <dgm:spPr>
        <a:solidFill>
          <a:srgbClr val="D33039"/>
        </a:solidFill>
        <a:ln w="3175">
          <a:solidFill>
            <a:schemeClr val="tx1"/>
          </a:solidFill>
        </a:ln>
      </dgm:spPr>
      <dgm:t>
        <a:bodyPr/>
        <a:lstStyle/>
        <a:p>
          <a:r>
            <a:rPr lang="en-US" sz="1100">
              <a:solidFill>
                <a:schemeClr val="tx1"/>
              </a:solidFill>
            </a:rPr>
            <a:t>Vocabulary</a:t>
          </a:r>
          <a:endParaRPr lang="en-US" sz="1200">
            <a:solidFill>
              <a:schemeClr val="tx1"/>
            </a:solidFill>
          </a:endParaRPr>
        </a:p>
      </dgm:t>
    </dgm:pt>
    <dgm:pt modelId="{349C7B02-485B-4B39-8AB4-48BFA478C64E}" type="parTrans" cxnId="{EA87C910-105F-4829-B187-6ED0CA8471F2}">
      <dgm:prSet/>
      <dgm:spPr/>
      <dgm:t>
        <a:bodyPr/>
        <a:lstStyle/>
        <a:p>
          <a:endParaRPr lang="en-US"/>
        </a:p>
      </dgm:t>
    </dgm:pt>
    <dgm:pt modelId="{AE848D48-BC36-476B-BF03-FFBA1357B2F5}" type="sibTrans" cxnId="{EA87C910-105F-4829-B187-6ED0CA8471F2}">
      <dgm:prSet/>
      <dgm:spPr/>
      <dgm:t>
        <a:bodyPr/>
        <a:lstStyle/>
        <a:p>
          <a:endParaRPr lang="en-US"/>
        </a:p>
      </dgm:t>
    </dgm:pt>
    <dgm:pt modelId="{C0EA53FC-815F-4694-8543-D5F1AAA87673}">
      <dgm:prSet phldrT="[Text]" custT="1"/>
      <dgm:spPr>
        <a:solidFill>
          <a:srgbClr val="3CC1CC"/>
        </a:solidFill>
        <a:ln w="12700">
          <a:solidFill>
            <a:schemeClr val="tx1"/>
          </a:solidFill>
        </a:ln>
      </dgm:spPr>
      <dgm:t>
        <a:bodyPr/>
        <a:lstStyle/>
        <a:p>
          <a:r>
            <a:rPr lang="en-US" sz="1100">
              <a:solidFill>
                <a:schemeClr val="tx1"/>
              </a:solidFill>
            </a:rPr>
            <a:t>Comprehension</a:t>
          </a:r>
        </a:p>
      </dgm:t>
    </dgm:pt>
    <dgm:pt modelId="{DFAC7F98-F9B1-4AE2-97CB-7EF2A966EE04}" type="parTrans" cxnId="{25EE1A5E-B1FE-434B-B045-B4EFBD38FD08}">
      <dgm:prSet/>
      <dgm:spPr/>
      <dgm:t>
        <a:bodyPr/>
        <a:lstStyle/>
        <a:p>
          <a:endParaRPr lang="en-US"/>
        </a:p>
      </dgm:t>
    </dgm:pt>
    <dgm:pt modelId="{B0034807-031E-4E9A-8EE6-71D3146F81AD}" type="sibTrans" cxnId="{25EE1A5E-B1FE-434B-B045-B4EFBD38FD08}">
      <dgm:prSet/>
      <dgm:spPr/>
      <dgm:t>
        <a:bodyPr/>
        <a:lstStyle/>
        <a:p>
          <a:endParaRPr lang="en-US"/>
        </a:p>
      </dgm:t>
    </dgm:pt>
    <dgm:pt modelId="{86BEC941-3FF6-4581-80EF-0BEF00AEC84A}">
      <dgm:prSet phldrT="[Text]" custT="1"/>
      <dgm:spPr>
        <a:solidFill>
          <a:srgbClr val="D0D2D3"/>
        </a:solidFill>
        <a:ln w="12700">
          <a:solidFill>
            <a:schemeClr val="tx1"/>
          </a:solidFill>
        </a:ln>
        <a:effectLst>
          <a:outerShdw blurRad="63500" sx="102000" sy="102000" algn="ctr" rotWithShape="0">
            <a:prstClr val="black">
              <a:alpha val="40000"/>
            </a:prstClr>
          </a:outerShdw>
        </a:effectLst>
      </dgm:spPr>
      <dgm:t>
        <a:bodyPr/>
        <a:lstStyle/>
        <a:p>
          <a:r>
            <a:rPr lang="en-US" sz="1400" b="1" dirty="0">
              <a:solidFill>
                <a:schemeClr val="tx1"/>
              </a:solidFill>
            </a:rPr>
            <a:t>Phonemic</a:t>
          </a:r>
          <a:r>
            <a:rPr lang="en-US" sz="2800" b="1" dirty="0">
              <a:solidFill>
                <a:schemeClr val="tx1"/>
              </a:solidFill>
            </a:rPr>
            <a:t> </a:t>
          </a:r>
          <a:r>
            <a:rPr lang="en-US" sz="1400" b="1" dirty="0">
              <a:solidFill>
                <a:schemeClr val="tx1"/>
              </a:solidFill>
            </a:rPr>
            <a:t>Awareness</a:t>
          </a:r>
          <a:endParaRPr lang="en-US" sz="2800" b="1" dirty="0">
            <a:solidFill>
              <a:schemeClr val="tx1"/>
            </a:solidFill>
          </a:endParaRPr>
        </a:p>
      </dgm:t>
    </dgm:pt>
    <dgm:pt modelId="{FD7B2819-2F92-4379-A94B-5D273566B606}" type="parTrans" cxnId="{700CFEC8-0CD8-4561-B806-5034D4478A05}">
      <dgm:prSet/>
      <dgm:spPr/>
      <dgm:t>
        <a:bodyPr/>
        <a:lstStyle/>
        <a:p>
          <a:endParaRPr lang="en-US"/>
        </a:p>
      </dgm:t>
    </dgm:pt>
    <dgm:pt modelId="{BDBE2A11-9121-484A-8237-AEC1F879B73D}" type="sibTrans" cxnId="{700CFEC8-0CD8-4561-B806-5034D4478A05}">
      <dgm:prSet/>
      <dgm:spPr/>
      <dgm:t>
        <a:bodyPr/>
        <a:lstStyle/>
        <a:p>
          <a:endParaRPr lang="en-US"/>
        </a:p>
      </dgm:t>
    </dgm:pt>
    <dgm:pt modelId="{391653DC-2923-4236-91D1-79CFC78CB629}">
      <dgm:prSet phldrT="[Text]" custT="1"/>
      <dgm:spPr>
        <a:solidFill>
          <a:srgbClr val="90C8E7"/>
        </a:solidFill>
        <a:ln w="12700">
          <a:solidFill>
            <a:schemeClr val="tx1"/>
          </a:solidFill>
        </a:ln>
      </dgm:spPr>
      <dgm:t>
        <a:bodyPr/>
        <a:lstStyle/>
        <a:p>
          <a:r>
            <a:rPr lang="en-US" sz="1100">
              <a:solidFill>
                <a:schemeClr val="tx1"/>
              </a:solidFill>
            </a:rPr>
            <a:t>Phonics</a:t>
          </a:r>
          <a:endParaRPr lang="en-US" sz="2000">
            <a:solidFill>
              <a:schemeClr val="tx1"/>
            </a:solidFill>
          </a:endParaRPr>
        </a:p>
      </dgm:t>
    </dgm:pt>
    <dgm:pt modelId="{BCE169C1-421C-4FF8-8758-9C6F582D55A8}" type="parTrans" cxnId="{DF2C7A2C-24A2-4C14-9ADF-0C15845DD46F}">
      <dgm:prSet/>
      <dgm:spPr/>
      <dgm:t>
        <a:bodyPr/>
        <a:lstStyle/>
        <a:p>
          <a:endParaRPr lang="en-US"/>
        </a:p>
      </dgm:t>
    </dgm:pt>
    <dgm:pt modelId="{A7173DCF-0828-4F80-B68A-73D56572FDDF}" type="sibTrans" cxnId="{DF2C7A2C-24A2-4C14-9ADF-0C15845DD46F}">
      <dgm:prSet/>
      <dgm:spPr/>
      <dgm:t>
        <a:bodyPr/>
        <a:lstStyle/>
        <a:p>
          <a:endParaRPr lang="en-US"/>
        </a:p>
      </dgm:t>
    </dgm:pt>
    <dgm:pt modelId="{3AC78813-D683-431A-90A5-37B716A6C6FF}">
      <dgm:prSet phldrT="[Text]" custT="1"/>
      <dgm:spPr>
        <a:solidFill>
          <a:srgbClr val="F8B333"/>
        </a:solidFill>
        <a:ln w="12700">
          <a:solidFill>
            <a:schemeClr val="tx1"/>
          </a:solidFill>
        </a:ln>
      </dgm:spPr>
      <dgm:t>
        <a:bodyPr/>
        <a:lstStyle/>
        <a:p>
          <a:r>
            <a:rPr lang="en-US" sz="1100">
              <a:solidFill>
                <a:schemeClr val="tx1"/>
              </a:solidFill>
            </a:rPr>
            <a:t>Fluency</a:t>
          </a:r>
          <a:endParaRPr lang="en-US" sz="1200">
            <a:solidFill>
              <a:schemeClr val="tx1"/>
            </a:solidFill>
          </a:endParaRPr>
        </a:p>
      </dgm:t>
    </dgm:pt>
    <dgm:pt modelId="{829F135E-84A8-4B08-8F4F-C351BD375E18}" type="parTrans" cxnId="{96864747-F058-419F-8339-AAE92187C7DB}">
      <dgm:prSet/>
      <dgm:spPr/>
      <dgm:t>
        <a:bodyPr/>
        <a:lstStyle/>
        <a:p>
          <a:endParaRPr lang="en-US"/>
        </a:p>
      </dgm:t>
    </dgm:pt>
    <dgm:pt modelId="{2AA41A39-2669-46B2-8C79-6DB63C541D93}" type="sibTrans" cxnId="{96864747-F058-419F-8339-AAE92187C7DB}">
      <dgm:prSet/>
      <dgm:spPr/>
      <dgm:t>
        <a:bodyPr/>
        <a:lstStyle/>
        <a:p>
          <a:endParaRPr lang="en-US"/>
        </a:p>
      </dgm:t>
    </dgm:pt>
    <dgm:pt modelId="{90EB0EFE-DA84-4E8E-A60D-5A68FBF1EDE1}" type="pres">
      <dgm:prSet presAssocID="{19832911-BD48-4DCC-BC38-FE4737EDBD2C}" presName="compositeShape" presStyleCnt="0">
        <dgm:presLayoutVars>
          <dgm:chMax val="7"/>
          <dgm:dir/>
          <dgm:resizeHandles val="exact"/>
        </dgm:presLayoutVars>
      </dgm:prSet>
      <dgm:spPr/>
    </dgm:pt>
    <dgm:pt modelId="{BCDB8147-96C9-4E3C-BDA3-D146932146BF}" type="pres">
      <dgm:prSet presAssocID="{19832911-BD48-4DCC-BC38-FE4737EDBD2C}" presName="wedge1" presStyleLbl="node1" presStyleIdx="0" presStyleCnt="5" custLinFactNeighborX="-3910" custLinFactNeighborY="5067"/>
      <dgm:spPr/>
    </dgm:pt>
    <dgm:pt modelId="{88B89D84-5992-49C6-9B89-8C98B1FF9742}" type="pres">
      <dgm:prSet presAssocID="{19832911-BD48-4DCC-BC38-FE4737EDBD2C}" presName="wedge1Tx" presStyleLbl="node1" presStyleIdx="0" presStyleCnt="5">
        <dgm:presLayoutVars>
          <dgm:chMax val="0"/>
          <dgm:chPref val="0"/>
          <dgm:bulletEnabled val="1"/>
        </dgm:presLayoutVars>
      </dgm:prSet>
      <dgm:spPr/>
    </dgm:pt>
    <dgm:pt modelId="{D99131FB-611C-4770-A356-6E1D0E885B8B}" type="pres">
      <dgm:prSet presAssocID="{19832911-BD48-4DCC-BC38-FE4737EDBD2C}" presName="wedge2" presStyleLbl="node1" presStyleIdx="1" presStyleCnt="5" custLinFactNeighborX="-419" custLinFactNeighborY="0"/>
      <dgm:spPr/>
    </dgm:pt>
    <dgm:pt modelId="{D843AE93-F019-466C-9844-573BA1DB51A9}" type="pres">
      <dgm:prSet presAssocID="{19832911-BD48-4DCC-BC38-FE4737EDBD2C}" presName="wedge2Tx" presStyleLbl="node1" presStyleIdx="1" presStyleCnt="5">
        <dgm:presLayoutVars>
          <dgm:chMax val="0"/>
          <dgm:chPref val="0"/>
          <dgm:bulletEnabled val="1"/>
        </dgm:presLayoutVars>
      </dgm:prSet>
      <dgm:spPr/>
    </dgm:pt>
    <dgm:pt modelId="{454BCDD8-3DA9-41D3-BA5C-FE6490674DEC}" type="pres">
      <dgm:prSet presAssocID="{19832911-BD48-4DCC-BC38-FE4737EDBD2C}" presName="wedge3" presStyleLbl="node1" presStyleIdx="2" presStyleCnt="5" custLinFactNeighborX="-419" custLinFactNeighborY="6707"/>
      <dgm:spPr/>
    </dgm:pt>
    <dgm:pt modelId="{691F28DC-6C52-4CF0-88D1-8B353CBFCCD0}" type="pres">
      <dgm:prSet presAssocID="{19832911-BD48-4DCC-BC38-FE4737EDBD2C}" presName="wedge3Tx" presStyleLbl="node1" presStyleIdx="2" presStyleCnt="5">
        <dgm:presLayoutVars>
          <dgm:chMax val="0"/>
          <dgm:chPref val="0"/>
          <dgm:bulletEnabled val="1"/>
        </dgm:presLayoutVars>
      </dgm:prSet>
      <dgm:spPr/>
    </dgm:pt>
    <dgm:pt modelId="{0A194177-CE52-47E1-8BE7-62BADFF3F011}" type="pres">
      <dgm:prSet presAssocID="{19832911-BD48-4DCC-BC38-FE4737EDBD2C}" presName="wedge4" presStyleLbl="node1" presStyleIdx="3" presStyleCnt="5" custLinFactNeighborX="-419"/>
      <dgm:spPr/>
    </dgm:pt>
    <dgm:pt modelId="{0EC5D2FC-7331-4A0C-9670-D8084845261B}" type="pres">
      <dgm:prSet presAssocID="{19832911-BD48-4DCC-BC38-FE4737EDBD2C}" presName="wedge4Tx" presStyleLbl="node1" presStyleIdx="3" presStyleCnt="5">
        <dgm:presLayoutVars>
          <dgm:chMax val="0"/>
          <dgm:chPref val="0"/>
          <dgm:bulletEnabled val="1"/>
        </dgm:presLayoutVars>
      </dgm:prSet>
      <dgm:spPr/>
    </dgm:pt>
    <dgm:pt modelId="{B8D81E37-6281-499B-8A7A-EE4F87D01B11}" type="pres">
      <dgm:prSet presAssocID="{19832911-BD48-4DCC-BC38-FE4737EDBD2C}" presName="wedge5" presStyleLbl="node1" presStyleIdx="4" presStyleCnt="5" custLinFactNeighborX="-284" custLinFactNeighborY="245"/>
      <dgm:spPr/>
    </dgm:pt>
    <dgm:pt modelId="{4228F3BF-957E-409B-B262-252FD308FE23}" type="pres">
      <dgm:prSet presAssocID="{19832911-BD48-4DCC-BC38-FE4737EDBD2C}" presName="wedge5Tx" presStyleLbl="node1" presStyleIdx="4" presStyleCnt="5">
        <dgm:presLayoutVars>
          <dgm:chMax val="0"/>
          <dgm:chPref val="0"/>
          <dgm:bulletEnabled val="1"/>
        </dgm:presLayoutVars>
      </dgm:prSet>
      <dgm:spPr/>
    </dgm:pt>
  </dgm:ptLst>
  <dgm:cxnLst>
    <dgm:cxn modelId="{82BC6C02-4C68-41C4-B93C-D17A38D04567}" type="presOf" srcId="{86BEC941-3FF6-4581-80EF-0BEF00AEC84A}" destId="{691F28DC-6C52-4CF0-88D1-8B353CBFCCD0}" srcOrd="1" destOrd="0" presId="urn:microsoft.com/office/officeart/2005/8/layout/chart3"/>
    <dgm:cxn modelId="{21F06508-4EED-4A5C-9CBB-DAD1CCF2AC58}" type="presOf" srcId="{3AC78813-D683-431A-90A5-37B716A6C6FF}" destId="{B8D81E37-6281-499B-8A7A-EE4F87D01B11}" srcOrd="0" destOrd="0" presId="urn:microsoft.com/office/officeart/2005/8/layout/chart3"/>
    <dgm:cxn modelId="{EA87C910-105F-4829-B187-6ED0CA8471F2}" srcId="{19832911-BD48-4DCC-BC38-FE4737EDBD2C}" destId="{8757F94C-5BD6-401C-B086-F7F18678BADC}" srcOrd="0" destOrd="0" parTransId="{349C7B02-485B-4B39-8AB4-48BFA478C64E}" sibTransId="{AE848D48-BC36-476B-BF03-FFBA1357B2F5}"/>
    <dgm:cxn modelId="{0B553620-483E-46CE-A2AD-F60A5B97C34E}" type="presOf" srcId="{8757F94C-5BD6-401C-B086-F7F18678BADC}" destId="{BCDB8147-96C9-4E3C-BDA3-D146932146BF}" srcOrd="0" destOrd="0" presId="urn:microsoft.com/office/officeart/2005/8/layout/chart3"/>
    <dgm:cxn modelId="{DF2C7A2C-24A2-4C14-9ADF-0C15845DD46F}" srcId="{19832911-BD48-4DCC-BC38-FE4737EDBD2C}" destId="{391653DC-2923-4236-91D1-79CFC78CB629}" srcOrd="3" destOrd="0" parTransId="{BCE169C1-421C-4FF8-8758-9C6F582D55A8}" sibTransId="{A7173DCF-0828-4F80-B68A-73D56572FDDF}"/>
    <dgm:cxn modelId="{0A181D38-BB6A-4432-BE27-694A737BE6BC}" type="presOf" srcId="{391653DC-2923-4236-91D1-79CFC78CB629}" destId="{0A194177-CE52-47E1-8BE7-62BADFF3F011}" srcOrd="0" destOrd="0" presId="urn:microsoft.com/office/officeart/2005/8/layout/chart3"/>
    <dgm:cxn modelId="{38D16D3C-03D1-4C2C-BB2D-CB707CD6E3F5}" type="presOf" srcId="{8757F94C-5BD6-401C-B086-F7F18678BADC}" destId="{88B89D84-5992-49C6-9B89-8C98B1FF9742}" srcOrd="1" destOrd="0" presId="urn:microsoft.com/office/officeart/2005/8/layout/chart3"/>
    <dgm:cxn modelId="{25EE1A5E-B1FE-434B-B045-B4EFBD38FD08}" srcId="{19832911-BD48-4DCC-BC38-FE4737EDBD2C}" destId="{C0EA53FC-815F-4694-8543-D5F1AAA87673}" srcOrd="1" destOrd="0" parTransId="{DFAC7F98-F9B1-4AE2-97CB-7EF2A966EE04}" sibTransId="{B0034807-031E-4E9A-8EE6-71D3146F81AD}"/>
    <dgm:cxn modelId="{CF18C443-A6BC-4FD4-AAC2-0F092826940A}" type="presOf" srcId="{3AC78813-D683-431A-90A5-37B716A6C6FF}" destId="{4228F3BF-957E-409B-B262-252FD308FE23}" srcOrd="1" destOrd="0" presId="urn:microsoft.com/office/officeart/2005/8/layout/chart3"/>
    <dgm:cxn modelId="{7939DA65-AEF5-4BA6-9392-1EFA95ED3DBA}" type="presOf" srcId="{19832911-BD48-4DCC-BC38-FE4737EDBD2C}" destId="{90EB0EFE-DA84-4E8E-A60D-5A68FBF1EDE1}" srcOrd="0" destOrd="0" presId="urn:microsoft.com/office/officeart/2005/8/layout/chart3"/>
    <dgm:cxn modelId="{96864747-F058-419F-8339-AAE92187C7DB}" srcId="{19832911-BD48-4DCC-BC38-FE4737EDBD2C}" destId="{3AC78813-D683-431A-90A5-37B716A6C6FF}" srcOrd="4" destOrd="0" parTransId="{829F135E-84A8-4B08-8F4F-C351BD375E18}" sibTransId="{2AA41A39-2669-46B2-8C79-6DB63C541D93}"/>
    <dgm:cxn modelId="{7844406A-53DE-4EEA-82A3-F815AA5119E4}" type="presOf" srcId="{C0EA53FC-815F-4694-8543-D5F1AAA87673}" destId="{D99131FB-611C-4770-A356-6E1D0E885B8B}" srcOrd="0" destOrd="0" presId="urn:microsoft.com/office/officeart/2005/8/layout/chart3"/>
    <dgm:cxn modelId="{DFF5BE86-4BE0-43FB-ABE8-0B2D53A8E894}" type="presOf" srcId="{C0EA53FC-815F-4694-8543-D5F1AAA87673}" destId="{D843AE93-F019-466C-9844-573BA1DB51A9}" srcOrd="1" destOrd="0" presId="urn:microsoft.com/office/officeart/2005/8/layout/chart3"/>
    <dgm:cxn modelId="{4D5F03A1-ACB2-40D8-9396-14BB3617D5B6}" type="presOf" srcId="{391653DC-2923-4236-91D1-79CFC78CB629}" destId="{0EC5D2FC-7331-4A0C-9670-D8084845261B}" srcOrd="1" destOrd="0" presId="urn:microsoft.com/office/officeart/2005/8/layout/chart3"/>
    <dgm:cxn modelId="{700CFEC8-0CD8-4561-B806-5034D4478A05}" srcId="{19832911-BD48-4DCC-BC38-FE4737EDBD2C}" destId="{86BEC941-3FF6-4581-80EF-0BEF00AEC84A}" srcOrd="2" destOrd="0" parTransId="{FD7B2819-2F92-4379-A94B-5D273566B606}" sibTransId="{BDBE2A11-9121-484A-8237-AEC1F879B73D}"/>
    <dgm:cxn modelId="{BD09A9E1-85CD-45AA-B37E-A3CC27E13A65}" type="presOf" srcId="{86BEC941-3FF6-4581-80EF-0BEF00AEC84A}" destId="{454BCDD8-3DA9-41D3-BA5C-FE6490674DEC}" srcOrd="0" destOrd="0" presId="urn:microsoft.com/office/officeart/2005/8/layout/chart3"/>
    <dgm:cxn modelId="{3A219431-DECC-4D34-ADA6-A8732040D147}" type="presParOf" srcId="{90EB0EFE-DA84-4E8E-A60D-5A68FBF1EDE1}" destId="{BCDB8147-96C9-4E3C-BDA3-D146932146BF}" srcOrd="0" destOrd="0" presId="urn:microsoft.com/office/officeart/2005/8/layout/chart3"/>
    <dgm:cxn modelId="{F2097065-5436-4DC0-94F6-80425C79EBB4}" type="presParOf" srcId="{90EB0EFE-DA84-4E8E-A60D-5A68FBF1EDE1}" destId="{88B89D84-5992-49C6-9B89-8C98B1FF9742}" srcOrd="1" destOrd="0" presId="urn:microsoft.com/office/officeart/2005/8/layout/chart3"/>
    <dgm:cxn modelId="{680701F7-3C82-4474-87A3-FE8F14778DE1}" type="presParOf" srcId="{90EB0EFE-DA84-4E8E-A60D-5A68FBF1EDE1}" destId="{D99131FB-611C-4770-A356-6E1D0E885B8B}" srcOrd="2" destOrd="0" presId="urn:microsoft.com/office/officeart/2005/8/layout/chart3"/>
    <dgm:cxn modelId="{DCBB2B52-1AFF-4147-AFF1-4BCDE474358B}" type="presParOf" srcId="{90EB0EFE-DA84-4E8E-A60D-5A68FBF1EDE1}" destId="{D843AE93-F019-466C-9844-573BA1DB51A9}" srcOrd="3" destOrd="0" presId="urn:microsoft.com/office/officeart/2005/8/layout/chart3"/>
    <dgm:cxn modelId="{A34C773F-D426-4E39-9B68-CA3D5F2AE445}" type="presParOf" srcId="{90EB0EFE-DA84-4E8E-A60D-5A68FBF1EDE1}" destId="{454BCDD8-3DA9-41D3-BA5C-FE6490674DEC}" srcOrd="4" destOrd="0" presId="urn:microsoft.com/office/officeart/2005/8/layout/chart3"/>
    <dgm:cxn modelId="{4321B204-CD63-4594-9599-E83F498875EF}" type="presParOf" srcId="{90EB0EFE-DA84-4E8E-A60D-5A68FBF1EDE1}" destId="{691F28DC-6C52-4CF0-88D1-8B353CBFCCD0}" srcOrd="5" destOrd="0" presId="urn:microsoft.com/office/officeart/2005/8/layout/chart3"/>
    <dgm:cxn modelId="{B1BE5812-1152-4498-A089-C86057781E15}" type="presParOf" srcId="{90EB0EFE-DA84-4E8E-A60D-5A68FBF1EDE1}" destId="{0A194177-CE52-47E1-8BE7-62BADFF3F011}" srcOrd="6" destOrd="0" presId="urn:microsoft.com/office/officeart/2005/8/layout/chart3"/>
    <dgm:cxn modelId="{DBDD9998-CC48-4D40-BC3A-E3D92048023A}" type="presParOf" srcId="{90EB0EFE-DA84-4E8E-A60D-5A68FBF1EDE1}" destId="{0EC5D2FC-7331-4A0C-9670-D8084845261B}" srcOrd="7" destOrd="0" presId="urn:microsoft.com/office/officeart/2005/8/layout/chart3"/>
    <dgm:cxn modelId="{4CB512D4-195F-44AF-A9FC-2C3D05E0DF3D}" type="presParOf" srcId="{90EB0EFE-DA84-4E8E-A60D-5A68FBF1EDE1}" destId="{B8D81E37-6281-499B-8A7A-EE4F87D01B11}" srcOrd="8" destOrd="0" presId="urn:microsoft.com/office/officeart/2005/8/layout/chart3"/>
    <dgm:cxn modelId="{348E59EB-7C48-43EF-94DF-9146128E1CB5}" type="presParOf" srcId="{90EB0EFE-DA84-4E8E-A60D-5A68FBF1EDE1}" destId="{4228F3BF-957E-409B-B262-252FD308FE23}" srcOrd="9"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9832911-BD48-4DCC-BC38-FE4737EDBD2C}" type="doc">
      <dgm:prSet loTypeId="urn:microsoft.com/office/officeart/2005/8/layout/chart3" loCatId="cycle" qsTypeId="urn:microsoft.com/office/officeart/2005/8/quickstyle/simple1" qsCatId="simple" csTypeId="urn:microsoft.com/office/officeart/2005/8/colors/accent1_2" csCatId="accent1" phldr="1"/>
      <dgm:spPr/>
    </dgm:pt>
    <dgm:pt modelId="{8757F94C-5BD6-401C-B086-F7F18678BADC}">
      <dgm:prSet phldrT="[Text]" custT="1"/>
      <dgm:spPr>
        <a:solidFill>
          <a:srgbClr val="D33039"/>
        </a:solidFill>
        <a:ln w="3175">
          <a:solidFill>
            <a:schemeClr val="tx1"/>
          </a:solidFill>
        </a:ln>
      </dgm:spPr>
      <dgm:t>
        <a:bodyPr/>
        <a:lstStyle/>
        <a:p>
          <a:r>
            <a:rPr lang="en-US" sz="1100">
              <a:solidFill>
                <a:schemeClr val="tx1"/>
              </a:solidFill>
            </a:rPr>
            <a:t>Vocabulary</a:t>
          </a:r>
          <a:endParaRPr lang="en-US" sz="1200">
            <a:solidFill>
              <a:schemeClr val="tx1"/>
            </a:solidFill>
          </a:endParaRPr>
        </a:p>
      </dgm:t>
    </dgm:pt>
    <dgm:pt modelId="{349C7B02-485B-4B39-8AB4-48BFA478C64E}" type="parTrans" cxnId="{EA87C910-105F-4829-B187-6ED0CA8471F2}">
      <dgm:prSet/>
      <dgm:spPr/>
      <dgm:t>
        <a:bodyPr/>
        <a:lstStyle/>
        <a:p>
          <a:endParaRPr lang="en-US"/>
        </a:p>
      </dgm:t>
    </dgm:pt>
    <dgm:pt modelId="{AE848D48-BC36-476B-BF03-FFBA1357B2F5}" type="sibTrans" cxnId="{EA87C910-105F-4829-B187-6ED0CA8471F2}">
      <dgm:prSet/>
      <dgm:spPr/>
      <dgm:t>
        <a:bodyPr/>
        <a:lstStyle/>
        <a:p>
          <a:endParaRPr lang="en-US"/>
        </a:p>
      </dgm:t>
    </dgm:pt>
    <dgm:pt modelId="{C0EA53FC-815F-4694-8543-D5F1AAA87673}">
      <dgm:prSet phldrT="[Text]" custT="1"/>
      <dgm:spPr>
        <a:solidFill>
          <a:srgbClr val="3CC1CC"/>
        </a:solidFill>
        <a:ln w="12700">
          <a:solidFill>
            <a:schemeClr val="tx1"/>
          </a:solidFill>
        </a:ln>
      </dgm:spPr>
      <dgm:t>
        <a:bodyPr/>
        <a:lstStyle/>
        <a:p>
          <a:r>
            <a:rPr lang="en-US" sz="1100">
              <a:solidFill>
                <a:schemeClr val="tx1"/>
              </a:solidFill>
            </a:rPr>
            <a:t>Comprehension</a:t>
          </a:r>
        </a:p>
      </dgm:t>
    </dgm:pt>
    <dgm:pt modelId="{DFAC7F98-F9B1-4AE2-97CB-7EF2A966EE04}" type="parTrans" cxnId="{25EE1A5E-B1FE-434B-B045-B4EFBD38FD08}">
      <dgm:prSet/>
      <dgm:spPr/>
      <dgm:t>
        <a:bodyPr/>
        <a:lstStyle/>
        <a:p>
          <a:endParaRPr lang="en-US"/>
        </a:p>
      </dgm:t>
    </dgm:pt>
    <dgm:pt modelId="{B0034807-031E-4E9A-8EE6-71D3146F81AD}" type="sibTrans" cxnId="{25EE1A5E-B1FE-434B-B045-B4EFBD38FD08}">
      <dgm:prSet/>
      <dgm:spPr/>
      <dgm:t>
        <a:bodyPr/>
        <a:lstStyle/>
        <a:p>
          <a:endParaRPr lang="en-US"/>
        </a:p>
      </dgm:t>
    </dgm:pt>
    <dgm:pt modelId="{86BEC941-3FF6-4581-80EF-0BEF00AEC84A}">
      <dgm:prSet phldrT="[Text]" custT="1"/>
      <dgm:spPr>
        <a:solidFill>
          <a:srgbClr val="D0D2D3"/>
        </a:solidFill>
        <a:ln w="12700">
          <a:solidFill>
            <a:schemeClr val="tx1"/>
          </a:solidFill>
        </a:ln>
      </dgm:spPr>
      <dgm:t>
        <a:bodyPr/>
        <a:lstStyle/>
        <a:p>
          <a:r>
            <a:rPr lang="en-US" sz="1100">
              <a:solidFill>
                <a:schemeClr val="tx1"/>
              </a:solidFill>
            </a:rPr>
            <a:t>Phonemic</a:t>
          </a:r>
          <a:r>
            <a:rPr lang="en-US" sz="2000">
              <a:solidFill>
                <a:schemeClr val="tx1"/>
              </a:solidFill>
            </a:rPr>
            <a:t> </a:t>
          </a:r>
          <a:r>
            <a:rPr lang="en-US" sz="1100">
              <a:solidFill>
                <a:schemeClr val="tx1"/>
              </a:solidFill>
            </a:rPr>
            <a:t>Awareness</a:t>
          </a:r>
          <a:endParaRPr lang="en-US" sz="2000">
            <a:solidFill>
              <a:schemeClr val="tx1"/>
            </a:solidFill>
          </a:endParaRPr>
        </a:p>
      </dgm:t>
    </dgm:pt>
    <dgm:pt modelId="{FD7B2819-2F92-4379-A94B-5D273566B606}" type="parTrans" cxnId="{700CFEC8-0CD8-4561-B806-5034D4478A05}">
      <dgm:prSet/>
      <dgm:spPr/>
      <dgm:t>
        <a:bodyPr/>
        <a:lstStyle/>
        <a:p>
          <a:endParaRPr lang="en-US"/>
        </a:p>
      </dgm:t>
    </dgm:pt>
    <dgm:pt modelId="{BDBE2A11-9121-484A-8237-AEC1F879B73D}" type="sibTrans" cxnId="{700CFEC8-0CD8-4561-B806-5034D4478A05}">
      <dgm:prSet/>
      <dgm:spPr/>
      <dgm:t>
        <a:bodyPr/>
        <a:lstStyle/>
        <a:p>
          <a:endParaRPr lang="en-US"/>
        </a:p>
      </dgm:t>
    </dgm:pt>
    <dgm:pt modelId="{391653DC-2923-4236-91D1-79CFC78CB629}">
      <dgm:prSet phldrT="[Text]" custT="1"/>
      <dgm:spPr>
        <a:solidFill>
          <a:srgbClr val="90C8E7"/>
        </a:solidFill>
        <a:ln w="12700">
          <a:solidFill>
            <a:schemeClr val="tx1"/>
          </a:solidFill>
        </a:ln>
        <a:effectLst>
          <a:outerShdw blurRad="63500" sx="102000" sy="102000" algn="ctr" rotWithShape="0">
            <a:prstClr val="black">
              <a:alpha val="40000"/>
            </a:prstClr>
          </a:outerShdw>
        </a:effectLst>
      </dgm:spPr>
      <dgm:t>
        <a:bodyPr/>
        <a:lstStyle/>
        <a:p>
          <a:r>
            <a:rPr lang="en-US" sz="1600" b="1" dirty="0">
              <a:solidFill>
                <a:schemeClr val="tx1"/>
              </a:solidFill>
            </a:rPr>
            <a:t>Phonics</a:t>
          </a:r>
          <a:endParaRPr lang="en-US" sz="3200" b="1" dirty="0">
            <a:solidFill>
              <a:schemeClr val="tx1"/>
            </a:solidFill>
          </a:endParaRPr>
        </a:p>
      </dgm:t>
    </dgm:pt>
    <dgm:pt modelId="{BCE169C1-421C-4FF8-8758-9C6F582D55A8}" type="parTrans" cxnId="{DF2C7A2C-24A2-4C14-9ADF-0C15845DD46F}">
      <dgm:prSet/>
      <dgm:spPr/>
      <dgm:t>
        <a:bodyPr/>
        <a:lstStyle/>
        <a:p>
          <a:endParaRPr lang="en-US"/>
        </a:p>
      </dgm:t>
    </dgm:pt>
    <dgm:pt modelId="{A7173DCF-0828-4F80-B68A-73D56572FDDF}" type="sibTrans" cxnId="{DF2C7A2C-24A2-4C14-9ADF-0C15845DD46F}">
      <dgm:prSet/>
      <dgm:spPr/>
      <dgm:t>
        <a:bodyPr/>
        <a:lstStyle/>
        <a:p>
          <a:endParaRPr lang="en-US"/>
        </a:p>
      </dgm:t>
    </dgm:pt>
    <dgm:pt modelId="{3AC78813-D683-431A-90A5-37B716A6C6FF}">
      <dgm:prSet phldrT="[Text]" custT="1"/>
      <dgm:spPr>
        <a:solidFill>
          <a:srgbClr val="F8B333"/>
        </a:solidFill>
        <a:ln w="12700">
          <a:solidFill>
            <a:schemeClr val="tx1"/>
          </a:solidFill>
        </a:ln>
      </dgm:spPr>
      <dgm:t>
        <a:bodyPr/>
        <a:lstStyle/>
        <a:p>
          <a:r>
            <a:rPr lang="en-US" sz="1100">
              <a:solidFill>
                <a:schemeClr val="tx1"/>
              </a:solidFill>
            </a:rPr>
            <a:t>Fluency</a:t>
          </a:r>
          <a:endParaRPr lang="en-US" sz="1200">
            <a:solidFill>
              <a:schemeClr val="tx1"/>
            </a:solidFill>
          </a:endParaRPr>
        </a:p>
      </dgm:t>
    </dgm:pt>
    <dgm:pt modelId="{829F135E-84A8-4B08-8F4F-C351BD375E18}" type="parTrans" cxnId="{96864747-F058-419F-8339-AAE92187C7DB}">
      <dgm:prSet/>
      <dgm:spPr/>
      <dgm:t>
        <a:bodyPr/>
        <a:lstStyle/>
        <a:p>
          <a:endParaRPr lang="en-US"/>
        </a:p>
      </dgm:t>
    </dgm:pt>
    <dgm:pt modelId="{2AA41A39-2669-46B2-8C79-6DB63C541D93}" type="sibTrans" cxnId="{96864747-F058-419F-8339-AAE92187C7DB}">
      <dgm:prSet/>
      <dgm:spPr/>
      <dgm:t>
        <a:bodyPr/>
        <a:lstStyle/>
        <a:p>
          <a:endParaRPr lang="en-US"/>
        </a:p>
      </dgm:t>
    </dgm:pt>
    <dgm:pt modelId="{90EB0EFE-DA84-4E8E-A60D-5A68FBF1EDE1}" type="pres">
      <dgm:prSet presAssocID="{19832911-BD48-4DCC-BC38-FE4737EDBD2C}" presName="compositeShape" presStyleCnt="0">
        <dgm:presLayoutVars>
          <dgm:chMax val="7"/>
          <dgm:dir/>
          <dgm:resizeHandles val="exact"/>
        </dgm:presLayoutVars>
      </dgm:prSet>
      <dgm:spPr/>
    </dgm:pt>
    <dgm:pt modelId="{BCDB8147-96C9-4E3C-BDA3-D146932146BF}" type="pres">
      <dgm:prSet presAssocID="{19832911-BD48-4DCC-BC38-FE4737EDBD2C}" presName="wedge1" presStyleLbl="node1" presStyleIdx="0" presStyleCnt="5" custLinFactNeighborX="-3910" custLinFactNeighborY="5067"/>
      <dgm:spPr/>
    </dgm:pt>
    <dgm:pt modelId="{88B89D84-5992-49C6-9B89-8C98B1FF9742}" type="pres">
      <dgm:prSet presAssocID="{19832911-BD48-4DCC-BC38-FE4737EDBD2C}" presName="wedge1Tx" presStyleLbl="node1" presStyleIdx="0" presStyleCnt="5">
        <dgm:presLayoutVars>
          <dgm:chMax val="0"/>
          <dgm:chPref val="0"/>
          <dgm:bulletEnabled val="1"/>
        </dgm:presLayoutVars>
      </dgm:prSet>
      <dgm:spPr/>
    </dgm:pt>
    <dgm:pt modelId="{D99131FB-611C-4770-A356-6E1D0E885B8B}" type="pres">
      <dgm:prSet presAssocID="{19832911-BD48-4DCC-BC38-FE4737EDBD2C}" presName="wedge2" presStyleLbl="node1" presStyleIdx="1" presStyleCnt="5" custLinFactNeighborX="-419" custLinFactNeighborY="0"/>
      <dgm:spPr/>
    </dgm:pt>
    <dgm:pt modelId="{D843AE93-F019-466C-9844-573BA1DB51A9}" type="pres">
      <dgm:prSet presAssocID="{19832911-BD48-4DCC-BC38-FE4737EDBD2C}" presName="wedge2Tx" presStyleLbl="node1" presStyleIdx="1" presStyleCnt="5">
        <dgm:presLayoutVars>
          <dgm:chMax val="0"/>
          <dgm:chPref val="0"/>
          <dgm:bulletEnabled val="1"/>
        </dgm:presLayoutVars>
      </dgm:prSet>
      <dgm:spPr/>
    </dgm:pt>
    <dgm:pt modelId="{454BCDD8-3DA9-41D3-BA5C-FE6490674DEC}" type="pres">
      <dgm:prSet presAssocID="{19832911-BD48-4DCC-BC38-FE4737EDBD2C}" presName="wedge3" presStyleLbl="node1" presStyleIdx="2" presStyleCnt="5" custLinFactNeighborX="-419" custLinFactNeighborY="3"/>
      <dgm:spPr/>
    </dgm:pt>
    <dgm:pt modelId="{691F28DC-6C52-4CF0-88D1-8B353CBFCCD0}" type="pres">
      <dgm:prSet presAssocID="{19832911-BD48-4DCC-BC38-FE4737EDBD2C}" presName="wedge3Tx" presStyleLbl="node1" presStyleIdx="2" presStyleCnt="5">
        <dgm:presLayoutVars>
          <dgm:chMax val="0"/>
          <dgm:chPref val="0"/>
          <dgm:bulletEnabled val="1"/>
        </dgm:presLayoutVars>
      </dgm:prSet>
      <dgm:spPr/>
    </dgm:pt>
    <dgm:pt modelId="{0A194177-CE52-47E1-8BE7-62BADFF3F011}" type="pres">
      <dgm:prSet presAssocID="{19832911-BD48-4DCC-BC38-FE4737EDBD2C}" presName="wedge4" presStyleLbl="node1" presStyleIdx="3" presStyleCnt="5" custLinFactNeighborX="-7123" custLinFactNeighborY="2095"/>
      <dgm:spPr/>
    </dgm:pt>
    <dgm:pt modelId="{0EC5D2FC-7331-4A0C-9670-D8084845261B}" type="pres">
      <dgm:prSet presAssocID="{19832911-BD48-4DCC-BC38-FE4737EDBD2C}" presName="wedge4Tx" presStyleLbl="node1" presStyleIdx="3" presStyleCnt="5">
        <dgm:presLayoutVars>
          <dgm:chMax val="0"/>
          <dgm:chPref val="0"/>
          <dgm:bulletEnabled val="1"/>
        </dgm:presLayoutVars>
      </dgm:prSet>
      <dgm:spPr/>
    </dgm:pt>
    <dgm:pt modelId="{B8D81E37-6281-499B-8A7A-EE4F87D01B11}" type="pres">
      <dgm:prSet presAssocID="{19832911-BD48-4DCC-BC38-FE4737EDBD2C}" presName="wedge5" presStyleLbl="node1" presStyleIdx="4" presStyleCnt="5" custLinFactNeighborX="-370" custLinFactNeighborY="245"/>
      <dgm:spPr/>
    </dgm:pt>
    <dgm:pt modelId="{4228F3BF-957E-409B-B262-252FD308FE23}" type="pres">
      <dgm:prSet presAssocID="{19832911-BD48-4DCC-BC38-FE4737EDBD2C}" presName="wedge5Tx" presStyleLbl="node1" presStyleIdx="4" presStyleCnt="5">
        <dgm:presLayoutVars>
          <dgm:chMax val="0"/>
          <dgm:chPref val="0"/>
          <dgm:bulletEnabled val="1"/>
        </dgm:presLayoutVars>
      </dgm:prSet>
      <dgm:spPr/>
    </dgm:pt>
  </dgm:ptLst>
  <dgm:cxnLst>
    <dgm:cxn modelId="{82BC6C02-4C68-41C4-B93C-D17A38D04567}" type="presOf" srcId="{86BEC941-3FF6-4581-80EF-0BEF00AEC84A}" destId="{691F28DC-6C52-4CF0-88D1-8B353CBFCCD0}" srcOrd="1" destOrd="0" presId="urn:microsoft.com/office/officeart/2005/8/layout/chart3"/>
    <dgm:cxn modelId="{21F06508-4EED-4A5C-9CBB-DAD1CCF2AC58}" type="presOf" srcId="{3AC78813-D683-431A-90A5-37B716A6C6FF}" destId="{B8D81E37-6281-499B-8A7A-EE4F87D01B11}" srcOrd="0" destOrd="0" presId="urn:microsoft.com/office/officeart/2005/8/layout/chart3"/>
    <dgm:cxn modelId="{EA87C910-105F-4829-B187-6ED0CA8471F2}" srcId="{19832911-BD48-4DCC-BC38-FE4737EDBD2C}" destId="{8757F94C-5BD6-401C-B086-F7F18678BADC}" srcOrd="0" destOrd="0" parTransId="{349C7B02-485B-4B39-8AB4-48BFA478C64E}" sibTransId="{AE848D48-BC36-476B-BF03-FFBA1357B2F5}"/>
    <dgm:cxn modelId="{0B553620-483E-46CE-A2AD-F60A5B97C34E}" type="presOf" srcId="{8757F94C-5BD6-401C-B086-F7F18678BADC}" destId="{BCDB8147-96C9-4E3C-BDA3-D146932146BF}" srcOrd="0" destOrd="0" presId="urn:microsoft.com/office/officeart/2005/8/layout/chart3"/>
    <dgm:cxn modelId="{DF2C7A2C-24A2-4C14-9ADF-0C15845DD46F}" srcId="{19832911-BD48-4DCC-BC38-FE4737EDBD2C}" destId="{391653DC-2923-4236-91D1-79CFC78CB629}" srcOrd="3" destOrd="0" parTransId="{BCE169C1-421C-4FF8-8758-9C6F582D55A8}" sibTransId="{A7173DCF-0828-4F80-B68A-73D56572FDDF}"/>
    <dgm:cxn modelId="{0A181D38-BB6A-4432-BE27-694A737BE6BC}" type="presOf" srcId="{391653DC-2923-4236-91D1-79CFC78CB629}" destId="{0A194177-CE52-47E1-8BE7-62BADFF3F011}" srcOrd="0" destOrd="0" presId="urn:microsoft.com/office/officeart/2005/8/layout/chart3"/>
    <dgm:cxn modelId="{38D16D3C-03D1-4C2C-BB2D-CB707CD6E3F5}" type="presOf" srcId="{8757F94C-5BD6-401C-B086-F7F18678BADC}" destId="{88B89D84-5992-49C6-9B89-8C98B1FF9742}" srcOrd="1" destOrd="0" presId="urn:microsoft.com/office/officeart/2005/8/layout/chart3"/>
    <dgm:cxn modelId="{25EE1A5E-B1FE-434B-B045-B4EFBD38FD08}" srcId="{19832911-BD48-4DCC-BC38-FE4737EDBD2C}" destId="{C0EA53FC-815F-4694-8543-D5F1AAA87673}" srcOrd="1" destOrd="0" parTransId="{DFAC7F98-F9B1-4AE2-97CB-7EF2A966EE04}" sibTransId="{B0034807-031E-4E9A-8EE6-71D3146F81AD}"/>
    <dgm:cxn modelId="{CF18C443-A6BC-4FD4-AAC2-0F092826940A}" type="presOf" srcId="{3AC78813-D683-431A-90A5-37B716A6C6FF}" destId="{4228F3BF-957E-409B-B262-252FD308FE23}" srcOrd="1" destOrd="0" presId="urn:microsoft.com/office/officeart/2005/8/layout/chart3"/>
    <dgm:cxn modelId="{7939DA65-AEF5-4BA6-9392-1EFA95ED3DBA}" type="presOf" srcId="{19832911-BD48-4DCC-BC38-FE4737EDBD2C}" destId="{90EB0EFE-DA84-4E8E-A60D-5A68FBF1EDE1}" srcOrd="0" destOrd="0" presId="urn:microsoft.com/office/officeart/2005/8/layout/chart3"/>
    <dgm:cxn modelId="{96864747-F058-419F-8339-AAE92187C7DB}" srcId="{19832911-BD48-4DCC-BC38-FE4737EDBD2C}" destId="{3AC78813-D683-431A-90A5-37B716A6C6FF}" srcOrd="4" destOrd="0" parTransId="{829F135E-84A8-4B08-8F4F-C351BD375E18}" sibTransId="{2AA41A39-2669-46B2-8C79-6DB63C541D93}"/>
    <dgm:cxn modelId="{7844406A-53DE-4EEA-82A3-F815AA5119E4}" type="presOf" srcId="{C0EA53FC-815F-4694-8543-D5F1AAA87673}" destId="{D99131FB-611C-4770-A356-6E1D0E885B8B}" srcOrd="0" destOrd="0" presId="urn:microsoft.com/office/officeart/2005/8/layout/chart3"/>
    <dgm:cxn modelId="{DFF5BE86-4BE0-43FB-ABE8-0B2D53A8E894}" type="presOf" srcId="{C0EA53FC-815F-4694-8543-D5F1AAA87673}" destId="{D843AE93-F019-466C-9844-573BA1DB51A9}" srcOrd="1" destOrd="0" presId="urn:microsoft.com/office/officeart/2005/8/layout/chart3"/>
    <dgm:cxn modelId="{4D5F03A1-ACB2-40D8-9396-14BB3617D5B6}" type="presOf" srcId="{391653DC-2923-4236-91D1-79CFC78CB629}" destId="{0EC5D2FC-7331-4A0C-9670-D8084845261B}" srcOrd="1" destOrd="0" presId="urn:microsoft.com/office/officeart/2005/8/layout/chart3"/>
    <dgm:cxn modelId="{700CFEC8-0CD8-4561-B806-5034D4478A05}" srcId="{19832911-BD48-4DCC-BC38-FE4737EDBD2C}" destId="{86BEC941-3FF6-4581-80EF-0BEF00AEC84A}" srcOrd="2" destOrd="0" parTransId="{FD7B2819-2F92-4379-A94B-5D273566B606}" sibTransId="{BDBE2A11-9121-484A-8237-AEC1F879B73D}"/>
    <dgm:cxn modelId="{BD09A9E1-85CD-45AA-B37E-A3CC27E13A65}" type="presOf" srcId="{86BEC941-3FF6-4581-80EF-0BEF00AEC84A}" destId="{454BCDD8-3DA9-41D3-BA5C-FE6490674DEC}" srcOrd="0" destOrd="0" presId="urn:microsoft.com/office/officeart/2005/8/layout/chart3"/>
    <dgm:cxn modelId="{3A219431-DECC-4D34-ADA6-A8732040D147}" type="presParOf" srcId="{90EB0EFE-DA84-4E8E-A60D-5A68FBF1EDE1}" destId="{BCDB8147-96C9-4E3C-BDA3-D146932146BF}" srcOrd="0" destOrd="0" presId="urn:microsoft.com/office/officeart/2005/8/layout/chart3"/>
    <dgm:cxn modelId="{F2097065-5436-4DC0-94F6-80425C79EBB4}" type="presParOf" srcId="{90EB0EFE-DA84-4E8E-A60D-5A68FBF1EDE1}" destId="{88B89D84-5992-49C6-9B89-8C98B1FF9742}" srcOrd="1" destOrd="0" presId="urn:microsoft.com/office/officeart/2005/8/layout/chart3"/>
    <dgm:cxn modelId="{680701F7-3C82-4474-87A3-FE8F14778DE1}" type="presParOf" srcId="{90EB0EFE-DA84-4E8E-A60D-5A68FBF1EDE1}" destId="{D99131FB-611C-4770-A356-6E1D0E885B8B}" srcOrd="2" destOrd="0" presId="urn:microsoft.com/office/officeart/2005/8/layout/chart3"/>
    <dgm:cxn modelId="{DCBB2B52-1AFF-4147-AFF1-4BCDE474358B}" type="presParOf" srcId="{90EB0EFE-DA84-4E8E-A60D-5A68FBF1EDE1}" destId="{D843AE93-F019-466C-9844-573BA1DB51A9}" srcOrd="3" destOrd="0" presId="urn:microsoft.com/office/officeart/2005/8/layout/chart3"/>
    <dgm:cxn modelId="{A34C773F-D426-4E39-9B68-CA3D5F2AE445}" type="presParOf" srcId="{90EB0EFE-DA84-4E8E-A60D-5A68FBF1EDE1}" destId="{454BCDD8-3DA9-41D3-BA5C-FE6490674DEC}" srcOrd="4" destOrd="0" presId="urn:microsoft.com/office/officeart/2005/8/layout/chart3"/>
    <dgm:cxn modelId="{4321B204-CD63-4594-9599-E83F498875EF}" type="presParOf" srcId="{90EB0EFE-DA84-4E8E-A60D-5A68FBF1EDE1}" destId="{691F28DC-6C52-4CF0-88D1-8B353CBFCCD0}" srcOrd="5" destOrd="0" presId="urn:microsoft.com/office/officeart/2005/8/layout/chart3"/>
    <dgm:cxn modelId="{B1BE5812-1152-4498-A089-C86057781E15}" type="presParOf" srcId="{90EB0EFE-DA84-4E8E-A60D-5A68FBF1EDE1}" destId="{0A194177-CE52-47E1-8BE7-62BADFF3F011}" srcOrd="6" destOrd="0" presId="urn:microsoft.com/office/officeart/2005/8/layout/chart3"/>
    <dgm:cxn modelId="{DBDD9998-CC48-4D40-BC3A-E3D92048023A}" type="presParOf" srcId="{90EB0EFE-DA84-4E8E-A60D-5A68FBF1EDE1}" destId="{0EC5D2FC-7331-4A0C-9670-D8084845261B}" srcOrd="7" destOrd="0" presId="urn:microsoft.com/office/officeart/2005/8/layout/chart3"/>
    <dgm:cxn modelId="{4CB512D4-195F-44AF-A9FC-2C3D05E0DF3D}" type="presParOf" srcId="{90EB0EFE-DA84-4E8E-A60D-5A68FBF1EDE1}" destId="{B8D81E37-6281-499B-8A7A-EE4F87D01B11}" srcOrd="8" destOrd="0" presId="urn:microsoft.com/office/officeart/2005/8/layout/chart3"/>
    <dgm:cxn modelId="{348E59EB-7C48-43EF-94DF-9146128E1CB5}" type="presParOf" srcId="{90EB0EFE-DA84-4E8E-A60D-5A68FBF1EDE1}" destId="{4228F3BF-957E-409B-B262-252FD308FE23}" srcOrd="9" destOrd="0" presId="urn:microsoft.com/office/officeart/2005/8/layout/chart3"/>
  </dgm:cxnLst>
  <dgm:bg>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9832911-BD48-4DCC-BC38-FE4737EDBD2C}" type="doc">
      <dgm:prSet loTypeId="urn:microsoft.com/office/officeart/2005/8/layout/chart3" loCatId="cycle" qsTypeId="urn:microsoft.com/office/officeart/2005/8/quickstyle/simple1" qsCatId="simple" csTypeId="urn:microsoft.com/office/officeart/2005/8/colors/accent1_2" csCatId="accent1" phldr="1"/>
      <dgm:spPr/>
    </dgm:pt>
    <dgm:pt modelId="{8757F94C-5BD6-401C-B086-F7F18678BADC}">
      <dgm:prSet phldrT="[Text]" custT="1"/>
      <dgm:spPr>
        <a:solidFill>
          <a:srgbClr val="D33039"/>
        </a:solidFill>
        <a:ln w="3175">
          <a:solidFill>
            <a:schemeClr val="tx1"/>
          </a:solidFill>
        </a:ln>
      </dgm:spPr>
      <dgm:t>
        <a:bodyPr/>
        <a:lstStyle/>
        <a:p>
          <a:r>
            <a:rPr lang="en-US" sz="1100">
              <a:solidFill>
                <a:schemeClr val="tx1"/>
              </a:solidFill>
            </a:rPr>
            <a:t>Vocabulary</a:t>
          </a:r>
          <a:endParaRPr lang="en-US" sz="1200">
            <a:solidFill>
              <a:schemeClr val="tx1"/>
            </a:solidFill>
          </a:endParaRPr>
        </a:p>
      </dgm:t>
    </dgm:pt>
    <dgm:pt modelId="{349C7B02-485B-4B39-8AB4-48BFA478C64E}" type="parTrans" cxnId="{EA87C910-105F-4829-B187-6ED0CA8471F2}">
      <dgm:prSet/>
      <dgm:spPr/>
      <dgm:t>
        <a:bodyPr/>
        <a:lstStyle/>
        <a:p>
          <a:endParaRPr lang="en-US"/>
        </a:p>
      </dgm:t>
    </dgm:pt>
    <dgm:pt modelId="{AE848D48-BC36-476B-BF03-FFBA1357B2F5}" type="sibTrans" cxnId="{EA87C910-105F-4829-B187-6ED0CA8471F2}">
      <dgm:prSet/>
      <dgm:spPr/>
      <dgm:t>
        <a:bodyPr/>
        <a:lstStyle/>
        <a:p>
          <a:endParaRPr lang="en-US"/>
        </a:p>
      </dgm:t>
    </dgm:pt>
    <dgm:pt modelId="{C0EA53FC-815F-4694-8543-D5F1AAA87673}">
      <dgm:prSet phldrT="[Text]" custT="1"/>
      <dgm:spPr>
        <a:solidFill>
          <a:srgbClr val="3CC1CC"/>
        </a:solidFill>
        <a:ln w="12700">
          <a:solidFill>
            <a:schemeClr val="tx1"/>
          </a:solidFill>
        </a:ln>
      </dgm:spPr>
      <dgm:t>
        <a:bodyPr/>
        <a:lstStyle/>
        <a:p>
          <a:r>
            <a:rPr lang="en-US" sz="1100">
              <a:solidFill>
                <a:schemeClr val="tx1"/>
              </a:solidFill>
            </a:rPr>
            <a:t>Comprehension</a:t>
          </a:r>
        </a:p>
      </dgm:t>
    </dgm:pt>
    <dgm:pt modelId="{DFAC7F98-F9B1-4AE2-97CB-7EF2A966EE04}" type="parTrans" cxnId="{25EE1A5E-B1FE-434B-B045-B4EFBD38FD08}">
      <dgm:prSet/>
      <dgm:spPr/>
      <dgm:t>
        <a:bodyPr/>
        <a:lstStyle/>
        <a:p>
          <a:endParaRPr lang="en-US"/>
        </a:p>
      </dgm:t>
    </dgm:pt>
    <dgm:pt modelId="{B0034807-031E-4E9A-8EE6-71D3146F81AD}" type="sibTrans" cxnId="{25EE1A5E-B1FE-434B-B045-B4EFBD38FD08}">
      <dgm:prSet/>
      <dgm:spPr/>
      <dgm:t>
        <a:bodyPr/>
        <a:lstStyle/>
        <a:p>
          <a:endParaRPr lang="en-US"/>
        </a:p>
      </dgm:t>
    </dgm:pt>
    <dgm:pt modelId="{86BEC941-3FF6-4581-80EF-0BEF00AEC84A}">
      <dgm:prSet phldrT="[Text]" custT="1"/>
      <dgm:spPr>
        <a:solidFill>
          <a:srgbClr val="D0D2D3"/>
        </a:solidFill>
        <a:ln w="12700">
          <a:solidFill>
            <a:schemeClr val="tx1"/>
          </a:solidFill>
        </a:ln>
      </dgm:spPr>
      <dgm:t>
        <a:bodyPr/>
        <a:lstStyle/>
        <a:p>
          <a:r>
            <a:rPr lang="en-US" sz="1100">
              <a:solidFill>
                <a:schemeClr val="tx1"/>
              </a:solidFill>
            </a:rPr>
            <a:t>Phonemic</a:t>
          </a:r>
          <a:r>
            <a:rPr lang="en-US" sz="2000">
              <a:solidFill>
                <a:schemeClr val="tx1"/>
              </a:solidFill>
            </a:rPr>
            <a:t> </a:t>
          </a:r>
          <a:r>
            <a:rPr lang="en-US" sz="1100">
              <a:solidFill>
                <a:schemeClr val="tx1"/>
              </a:solidFill>
            </a:rPr>
            <a:t>Awareness</a:t>
          </a:r>
          <a:endParaRPr lang="en-US" sz="2000">
            <a:solidFill>
              <a:schemeClr val="tx1"/>
            </a:solidFill>
          </a:endParaRPr>
        </a:p>
      </dgm:t>
    </dgm:pt>
    <dgm:pt modelId="{FD7B2819-2F92-4379-A94B-5D273566B606}" type="parTrans" cxnId="{700CFEC8-0CD8-4561-B806-5034D4478A05}">
      <dgm:prSet/>
      <dgm:spPr/>
      <dgm:t>
        <a:bodyPr/>
        <a:lstStyle/>
        <a:p>
          <a:endParaRPr lang="en-US"/>
        </a:p>
      </dgm:t>
    </dgm:pt>
    <dgm:pt modelId="{BDBE2A11-9121-484A-8237-AEC1F879B73D}" type="sibTrans" cxnId="{700CFEC8-0CD8-4561-B806-5034D4478A05}">
      <dgm:prSet/>
      <dgm:spPr/>
      <dgm:t>
        <a:bodyPr/>
        <a:lstStyle/>
        <a:p>
          <a:endParaRPr lang="en-US"/>
        </a:p>
      </dgm:t>
    </dgm:pt>
    <dgm:pt modelId="{391653DC-2923-4236-91D1-79CFC78CB629}">
      <dgm:prSet phldrT="[Text]" custT="1"/>
      <dgm:spPr>
        <a:solidFill>
          <a:srgbClr val="90C8E7"/>
        </a:solidFill>
        <a:ln w="12700">
          <a:solidFill>
            <a:schemeClr val="tx1"/>
          </a:solidFill>
        </a:ln>
      </dgm:spPr>
      <dgm:t>
        <a:bodyPr/>
        <a:lstStyle/>
        <a:p>
          <a:r>
            <a:rPr lang="en-US" sz="1100" b="0">
              <a:solidFill>
                <a:schemeClr val="tx1"/>
              </a:solidFill>
            </a:rPr>
            <a:t>Phonics</a:t>
          </a:r>
          <a:endParaRPr lang="en-US" sz="2000" b="0">
            <a:solidFill>
              <a:schemeClr val="tx1"/>
            </a:solidFill>
          </a:endParaRPr>
        </a:p>
      </dgm:t>
    </dgm:pt>
    <dgm:pt modelId="{BCE169C1-421C-4FF8-8758-9C6F582D55A8}" type="parTrans" cxnId="{DF2C7A2C-24A2-4C14-9ADF-0C15845DD46F}">
      <dgm:prSet/>
      <dgm:spPr/>
      <dgm:t>
        <a:bodyPr/>
        <a:lstStyle/>
        <a:p>
          <a:endParaRPr lang="en-US"/>
        </a:p>
      </dgm:t>
    </dgm:pt>
    <dgm:pt modelId="{A7173DCF-0828-4F80-B68A-73D56572FDDF}" type="sibTrans" cxnId="{DF2C7A2C-24A2-4C14-9ADF-0C15845DD46F}">
      <dgm:prSet/>
      <dgm:spPr/>
      <dgm:t>
        <a:bodyPr/>
        <a:lstStyle/>
        <a:p>
          <a:endParaRPr lang="en-US"/>
        </a:p>
      </dgm:t>
    </dgm:pt>
    <dgm:pt modelId="{3AC78813-D683-431A-90A5-37B716A6C6FF}">
      <dgm:prSet phldrT="[Text]" custT="1"/>
      <dgm:spPr>
        <a:solidFill>
          <a:srgbClr val="F8B333"/>
        </a:solidFill>
        <a:ln w="12700">
          <a:solidFill>
            <a:schemeClr val="tx1"/>
          </a:solidFill>
        </a:ln>
        <a:effectLst>
          <a:outerShdw blurRad="63500" sx="102000" sy="102000" algn="ctr" rotWithShape="0">
            <a:prstClr val="black">
              <a:alpha val="40000"/>
            </a:prstClr>
          </a:outerShdw>
        </a:effectLst>
      </dgm:spPr>
      <dgm:t>
        <a:bodyPr/>
        <a:lstStyle/>
        <a:p>
          <a:r>
            <a:rPr lang="en-US" sz="1800" b="1" dirty="0">
              <a:solidFill>
                <a:schemeClr val="tx1"/>
              </a:solidFill>
            </a:rPr>
            <a:t>Fluency</a:t>
          </a:r>
          <a:endParaRPr lang="en-US" sz="2000" b="1" dirty="0">
            <a:solidFill>
              <a:schemeClr val="tx1"/>
            </a:solidFill>
          </a:endParaRPr>
        </a:p>
      </dgm:t>
    </dgm:pt>
    <dgm:pt modelId="{829F135E-84A8-4B08-8F4F-C351BD375E18}" type="parTrans" cxnId="{96864747-F058-419F-8339-AAE92187C7DB}">
      <dgm:prSet/>
      <dgm:spPr/>
      <dgm:t>
        <a:bodyPr/>
        <a:lstStyle/>
        <a:p>
          <a:endParaRPr lang="en-US"/>
        </a:p>
      </dgm:t>
    </dgm:pt>
    <dgm:pt modelId="{2AA41A39-2669-46B2-8C79-6DB63C541D93}" type="sibTrans" cxnId="{96864747-F058-419F-8339-AAE92187C7DB}">
      <dgm:prSet/>
      <dgm:spPr/>
      <dgm:t>
        <a:bodyPr/>
        <a:lstStyle/>
        <a:p>
          <a:endParaRPr lang="en-US"/>
        </a:p>
      </dgm:t>
    </dgm:pt>
    <dgm:pt modelId="{90EB0EFE-DA84-4E8E-A60D-5A68FBF1EDE1}" type="pres">
      <dgm:prSet presAssocID="{19832911-BD48-4DCC-BC38-FE4737EDBD2C}" presName="compositeShape" presStyleCnt="0">
        <dgm:presLayoutVars>
          <dgm:chMax val="7"/>
          <dgm:dir/>
          <dgm:resizeHandles val="exact"/>
        </dgm:presLayoutVars>
      </dgm:prSet>
      <dgm:spPr/>
    </dgm:pt>
    <dgm:pt modelId="{BCDB8147-96C9-4E3C-BDA3-D146932146BF}" type="pres">
      <dgm:prSet presAssocID="{19832911-BD48-4DCC-BC38-FE4737EDBD2C}" presName="wedge1" presStyleLbl="node1" presStyleIdx="0" presStyleCnt="5" custLinFactNeighborX="-3910" custLinFactNeighborY="5067"/>
      <dgm:spPr/>
    </dgm:pt>
    <dgm:pt modelId="{88B89D84-5992-49C6-9B89-8C98B1FF9742}" type="pres">
      <dgm:prSet presAssocID="{19832911-BD48-4DCC-BC38-FE4737EDBD2C}" presName="wedge1Tx" presStyleLbl="node1" presStyleIdx="0" presStyleCnt="5">
        <dgm:presLayoutVars>
          <dgm:chMax val="0"/>
          <dgm:chPref val="0"/>
          <dgm:bulletEnabled val="1"/>
        </dgm:presLayoutVars>
      </dgm:prSet>
      <dgm:spPr/>
    </dgm:pt>
    <dgm:pt modelId="{D99131FB-611C-4770-A356-6E1D0E885B8B}" type="pres">
      <dgm:prSet presAssocID="{19832911-BD48-4DCC-BC38-FE4737EDBD2C}" presName="wedge2" presStyleLbl="node1" presStyleIdx="1" presStyleCnt="5" custLinFactNeighborX="-419" custLinFactNeighborY="0"/>
      <dgm:spPr/>
    </dgm:pt>
    <dgm:pt modelId="{D843AE93-F019-466C-9844-573BA1DB51A9}" type="pres">
      <dgm:prSet presAssocID="{19832911-BD48-4DCC-BC38-FE4737EDBD2C}" presName="wedge2Tx" presStyleLbl="node1" presStyleIdx="1" presStyleCnt="5">
        <dgm:presLayoutVars>
          <dgm:chMax val="0"/>
          <dgm:chPref val="0"/>
          <dgm:bulletEnabled val="1"/>
        </dgm:presLayoutVars>
      </dgm:prSet>
      <dgm:spPr/>
    </dgm:pt>
    <dgm:pt modelId="{454BCDD8-3DA9-41D3-BA5C-FE6490674DEC}" type="pres">
      <dgm:prSet presAssocID="{19832911-BD48-4DCC-BC38-FE4737EDBD2C}" presName="wedge3" presStyleLbl="node1" presStyleIdx="2" presStyleCnt="5" custLinFactNeighborX="-419" custLinFactNeighborY="3"/>
      <dgm:spPr/>
    </dgm:pt>
    <dgm:pt modelId="{691F28DC-6C52-4CF0-88D1-8B353CBFCCD0}" type="pres">
      <dgm:prSet presAssocID="{19832911-BD48-4DCC-BC38-FE4737EDBD2C}" presName="wedge3Tx" presStyleLbl="node1" presStyleIdx="2" presStyleCnt="5">
        <dgm:presLayoutVars>
          <dgm:chMax val="0"/>
          <dgm:chPref val="0"/>
          <dgm:bulletEnabled val="1"/>
        </dgm:presLayoutVars>
      </dgm:prSet>
      <dgm:spPr/>
    </dgm:pt>
    <dgm:pt modelId="{0A194177-CE52-47E1-8BE7-62BADFF3F011}" type="pres">
      <dgm:prSet presAssocID="{19832911-BD48-4DCC-BC38-FE4737EDBD2C}" presName="wedge4" presStyleLbl="node1" presStyleIdx="3" presStyleCnt="5" custLinFactNeighborX="-496" custLinFactNeighborY="-231"/>
      <dgm:spPr/>
    </dgm:pt>
    <dgm:pt modelId="{0EC5D2FC-7331-4A0C-9670-D8084845261B}" type="pres">
      <dgm:prSet presAssocID="{19832911-BD48-4DCC-BC38-FE4737EDBD2C}" presName="wedge4Tx" presStyleLbl="node1" presStyleIdx="3" presStyleCnt="5">
        <dgm:presLayoutVars>
          <dgm:chMax val="0"/>
          <dgm:chPref val="0"/>
          <dgm:bulletEnabled val="1"/>
        </dgm:presLayoutVars>
      </dgm:prSet>
      <dgm:spPr/>
    </dgm:pt>
    <dgm:pt modelId="{B8D81E37-6281-499B-8A7A-EE4F87D01B11}" type="pres">
      <dgm:prSet presAssocID="{19832911-BD48-4DCC-BC38-FE4737EDBD2C}" presName="wedge5" presStyleLbl="node1" presStyleIdx="4" presStyleCnt="5" custLinFactNeighborX="-3951" custLinFactNeighborY="-5083"/>
      <dgm:spPr/>
    </dgm:pt>
    <dgm:pt modelId="{4228F3BF-957E-409B-B262-252FD308FE23}" type="pres">
      <dgm:prSet presAssocID="{19832911-BD48-4DCC-BC38-FE4737EDBD2C}" presName="wedge5Tx" presStyleLbl="node1" presStyleIdx="4" presStyleCnt="5">
        <dgm:presLayoutVars>
          <dgm:chMax val="0"/>
          <dgm:chPref val="0"/>
          <dgm:bulletEnabled val="1"/>
        </dgm:presLayoutVars>
      </dgm:prSet>
      <dgm:spPr/>
    </dgm:pt>
  </dgm:ptLst>
  <dgm:cxnLst>
    <dgm:cxn modelId="{82BC6C02-4C68-41C4-B93C-D17A38D04567}" type="presOf" srcId="{86BEC941-3FF6-4581-80EF-0BEF00AEC84A}" destId="{691F28DC-6C52-4CF0-88D1-8B353CBFCCD0}" srcOrd="1" destOrd="0" presId="urn:microsoft.com/office/officeart/2005/8/layout/chart3"/>
    <dgm:cxn modelId="{21F06508-4EED-4A5C-9CBB-DAD1CCF2AC58}" type="presOf" srcId="{3AC78813-D683-431A-90A5-37B716A6C6FF}" destId="{B8D81E37-6281-499B-8A7A-EE4F87D01B11}" srcOrd="0" destOrd="0" presId="urn:microsoft.com/office/officeart/2005/8/layout/chart3"/>
    <dgm:cxn modelId="{EA87C910-105F-4829-B187-6ED0CA8471F2}" srcId="{19832911-BD48-4DCC-BC38-FE4737EDBD2C}" destId="{8757F94C-5BD6-401C-B086-F7F18678BADC}" srcOrd="0" destOrd="0" parTransId="{349C7B02-485B-4B39-8AB4-48BFA478C64E}" sibTransId="{AE848D48-BC36-476B-BF03-FFBA1357B2F5}"/>
    <dgm:cxn modelId="{0B553620-483E-46CE-A2AD-F60A5B97C34E}" type="presOf" srcId="{8757F94C-5BD6-401C-B086-F7F18678BADC}" destId="{BCDB8147-96C9-4E3C-BDA3-D146932146BF}" srcOrd="0" destOrd="0" presId="urn:microsoft.com/office/officeart/2005/8/layout/chart3"/>
    <dgm:cxn modelId="{DF2C7A2C-24A2-4C14-9ADF-0C15845DD46F}" srcId="{19832911-BD48-4DCC-BC38-FE4737EDBD2C}" destId="{391653DC-2923-4236-91D1-79CFC78CB629}" srcOrd="3" destOrd="0" parTransId="{BCE169C1-421C-4FF8-8758-9C6F582D55A8}" sibTransId="{A7173DCF-0828-4F80-B68A-73D56572FDDF}"/>
    <dgm:cxn modelId="{0A181D38-BB6A-4432-BE27-694A737BE6BC}" type="presOf" srcId="{391653DC-2923-4236-91D1-79CFC78CB629}" destId="{0A194177-CE52-47E1-8BE7-62BADFF3F011}" srcOrd="0" destOrd="0" presId="urn:microsoft.com/office/officeart/2005/8/layout/chart3"/>
    <dgm:cxn modelId="{38D16D3C-03D1-4C2C-BB2D-CB707CD6E3F5}" type="presOf" srcId="{8757F94C-5BD6-401C-B086-F7F18678BADC}" destId="{88B89D84-5992-49C6-9B89-8C98B1FF9742}" srcOrd="1" destOrd="0" presId="urn:microsoft.com/office/officeart/2005/8/layout/chart3"/>
    <dgm:cxn modelId="{25EE1A5E-B1FE-434B-B045-B4EFBD38FD08}" srcId="{19832911-BD48-4DCC-BC38-FE4737EDBD2C}" destId="{C0EA53FC-815F-4694-8543-D5F1AAA87673}" srcOrd="1" destOrd="0" parTransId="{DFAC7F98-F9B1-4AE2-97CB-7EF2A966EE04}" sibTransId="{B0034807-031E-4E9A-8EE6-71D3146F81AD}"/>
    <dgm:cxn modelId="{CF18C443-A6BC-4FD4-AAC2-0F092826940A}" type="presOf" srcId="{3AC78813-D683-431A-90A5-37B716A6C6FF}" destId="{4228F3BF-957E-409B-B262-252FD308FE23}" srcOrd="1" destOrd="0" presId="urn:microsoft.com/office/officeart/2005/8/layout/chart3"/>
    <dgm:cxn modelId="{7939DA65-AEF5-4BA6-9392-1EFA95ED3DBA}" type="presOf" srcId="{19832911-BD48-4DCC-BC38-FE4737EDBD2C}" destId="{90EB0EFE-DA84-4E8E-A60D-5A68FBF1EDE1}" srcOrd="0" destOrd="0" presId="urn:microsoft.com/office/officeart/2005/8/layout/chart3"/>
    <dgm:cxn modelId="{96864747-F058-419F-8339-AAE92187C7DB}" srcId="{19832911-BD48-4DCC-BC38-FE4737EDBD2C}" destId="{3AC78813-D683-431A-90A5-37B716A6C6FF}" srcOrd="4" destOrd="0" parTransId="{829F135E-84A8-4B08-8F4F-C351BD375E18}" sibTransId="{2AA41A39-2669-46B2-8C79-6DB63C541D93}"/>
    <dgm:cxn modelId="{7844406A-53DE-4EEA-82A3-F815AA5119E4}" type="presOf" srcId="{C0EA53FC-815F-4694-8543-D5F1AAA87673}" destId="{D99131FB-611C-4770-A356-6E1D0E885B8B}" srcOrd="0" destOrd="0" presId="urn:microsoft.com/office/officeart/2005/8/layout/chart3"/>
    <dgm:cxn modelId="{DFF5BE86-4BE0-43FB-ABE8-0B2D53A8E894}" type="presOf" srcId="{C0EA53FC-815F-4694-8543-D5F1AAA87673}" destId="{D843AE93-F019-466C-9844-573BA1DB51A9}" srcOrd="1" destOrd="0" presId="urn:microsoft.com/office/officeart/2005/8/layout/chart3"/>
    <dgm:cxn modelId="{4D5F03A1-ACB2-40D8-9396-14BB3617D5B6}" type="presOf" srcId="{391653DC-2923-4236-91D1-79CFC78CB629}" destId="{0EC5D2FC-7331-4A0C-9670-D8084845261B}" srcOrd="1" destOrd="0" presId="urn:microsoft.com/office/officeart/2005/8/layout/chart3"/>
    <dgm:cxn modelId="{700CFEC8-0CD8-4561-B806-5034D4478A05}" srcId="{19832911-BD48-4DCC-BC38-FE4737EDBD2C}" destId="{86BEC941-3FF6-4581-80EF-0BEF00AEC84A}" srcOrd="2" destOrd="0" parTransId="{FD7B2819-2F92-4379-A94B-5D273566B606}" sibTransId="{BDBE2A11-9121-484A-8237-AEC1F879B73D}"/>
    <dgm:cxn modelId="{BD09A9E1-85CD-45AA-B37E-A3CC27E13A65}" type="presOf" srcId="{86BEC941-3FF6-4581-80EF-0BEF00AEC84A}" destId="{454BCDD8-3DA9-41D3-BA5C-FE6490674DEC}" srcOrd="0" destOrd="0" presId="urn:microsoft.com/office/officeart/2005/8/layout/chart3"/>
    <dgm:cxn modelId="{3A219431-DECC-4D34-ADA6-A8732040D147}" type="presParOf" srcId="{90EB0EFE-DA84-4E8E-A60D-5A68FBF1EDE1}" destId="{BCDB8147-96C9-4E3C-BDA3-D146932146BF}" srcOrd="0" destOrd="0" presId="urn:microsoft.com/office/officeart/2005/8/layout/chart3"/>
    <dgm:cxn modelId="{F2097065-5436-4DC0-94F6-80425C79EBB4}" type="presParOf" srcId="{90EB0EFE-DA84-4E8E-A60D-5A68FBF1EDE1}" destId="{88B89D84-5992-49C6-9B89-8C98B1FF9742}" srcOrd="1" destOrd="0" presId="urn:microsoft.com/office/officeart/2005/8/layout/chart3"/>
    <dgm:cxn modelId="{680701F7-3C82-4474-87A3-FE8F14778DE1}" type="presParOf" srcId="{90EB0EFE-DA84-4E8E-A60D-5A68FBF1EDE1}" destId="{D99131FB-611C-4770-A356-6E1D0E885B8B}" srcOrd="2" destOrd="0" presId="urn:microsoft.com/office/officeart/2005/8/layout/chart3"/>
    <dgm:cxn modelId="{DCBB2B52-1AFF-4147-AFF1-4BCDE474358B}" type="presParOf" srcId="{90EB0EFE-DA84-4E8E-A60D-5A68FBF1EDE1}" destId="{D843AE93-F019-466C-9844-573BA1DB51A9}" srcOrd="3" destOrd="0" presId="urn:microsoft.com/office/officeart/2005/8/layout/chart3"/>
    <dgm:cxn modelId="{A34C773F-D426-4E39-9B68-CA3D5F2AE445}" type="presParOf" srcId="{90EB0EFE-DA84-4E8E-A60D-5A68FBF1EDE1}" destId="{454BCDD8-3DA9-41D3-BA5C-FE6490674DEC}" srcOrd="4" destOrd="0" presId="urn:microsoft.com/office/officeart/2005/8/layout/chart3"/>
    <dgm:cxn modelId="{4321B204-CD63-4594-9599-E83F498875EF}" type="presParOf" srcId="{90EB0EFE-DA84-4E8E-A60D-5A68FBF1EDE1}" destId="{691F28DC-6C52-4CF0-88D1-8B353CBFCCD0}" srcOrd="5" destOrd="0" presId="urn:microsoft.com/office/officeart/2005/8/layout/chart3"/>
    <dgm:cxn modelId="{B1BE5812-1152-4498-A089-C86057781E15}" type="presParOf" srcId="{90EB0EFE-DA84-4E8E-A60D-5A68FBF1EDE1}" destId="{0A194177-CE52-47E1-8BE7-62BADFF3F011}" srcOrd="6" destOrd="0" presId="urn:microsoft.com/office/officeart/2005/8/layout/chart3"/>
    <dgm:cxn modelId="{DBDD9998-CC48-4D40-BC3A-E3D92048023A}" type="presParOf" srcId="{90EB0EFE-DA84-4E8E-A60D-5A68FBF1EDE1}" destId="{0EC5D2FC-7331-4A0C-9670-D8084845261B}" srcOrd="7" destOrd="0" presId="urn:microsoft.com/office/officeart/2005/8/layout/chart3"/>
    <dgm:cxn modelId="{4CB512D4-195F-44AF-A9FC-2C3D05E0DF3D}" type="presParOf" srcId="{90EB0EFE-DA84-4E8E-A60D-5A68FBF1EDE1}" destId="{B8D81E37-6281-499B-8A7A-EE4F87D01B11}" srcOrd="8" destOrd="0" presId="urn:microsoft.com/office/officeart/2005/8/layout/chart3"/>
    <dgm:cxn modelId="{348E59EB-7C48-43EF-94DF-9146128E1CB5}" type="presParOf" srcId="{90EB0EFE-DA84-4E8E-A60D-5A68FBF1EDE1}" destId="{4228F3BF-957E-409B-B262-252FD308FE23}" srcOrd="9"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9832911-BD48-4DCC-BC38-FE4737EDBD2C}" type="doc">
      <dgm:prSet loTypeId="urn:microsoft.com/office/officeart/2005/8/layout/chart3" loCatId="cycle" qsTypeId="urn:microsoft.com/office/officeart/2005/8/quickstyle/simple1" qsCatId="simple" csTypeId="urn:microsoft.com/office/officeart/2005/8/colors/accent1_2" csCatId="accent1" phldr="1"/>
      <dgm:spPr/>
    </dgm:pt>
    <dgm:pt modelId="{8757F94C-5BD6-401C-B086-F7F18678BADC}">
      <dgm:prSet phldrT="[Text]" custT="1"/>
      <dgm:spPr>
        <a:solidFill>
          <a:srgbClr val="D33039"/>
        </a:solidFill>
        <a:ln w="12700">
          <a:solidFill>
            <a:schemeClr val="tx1"/>
          </a:solidFill>
        </a:ln>
        <a:effectLst>
          <a:outerShdw blurRad="63500" sx="102000" sy="102000" algn="ctr" rotWithShape="0">
            <a:prstClr val="black">
              <a:alpha val="40000"/>
            </a:prstClr>
          </a:outerShdw>
        </a:effectLst>
      </dgm:spPr>
      <dgm:t>
        <a:bodyPr/>
        <a:lstStyle/>
        <a:p>
          <a:r>
            <a:rPr lang="en-US" sz="1200" b="1" dirty="0">
              <a:solidFill>
                <a:schemeClr val="tx1"/>
              </a:solidFill>
            </a:rPr>
            <a:t>Vocabulary</a:t>
          </a:r>
          <a:endParaRPr lang="en-US" sz="1400" b="1" dirty="0">
            <a:solidFill>
              <a:schemeClr val="tx1"/>
            </a:solidFill>
          </a:endParaRPr>
        </a:p>
      </dgm:t>
    </dgm:pt>
    <dgm:pt modelId="{349C7B02-485B-4B39-8AB4-48BFA478C64E}" type="parTrans" cxnId="{EA87C910-105F-4829-B187-6ED0CA8471F2}">
      <dgm:prSet/>
      <dgm:spPr/>
      <dgm:t>
        <a:bodyPr/>
        <a:lstStyle/>
        <a:p>
          <a:endParaRPr lang="en-US"/>
        </a:p>
      </dgm:t>
    </dgm:pt>
    <dgm:pt modelId="{AE848D48-BC36-476B-BF03-FFBA1357B2F5}" type="sibTrans" cxnId="{EA87C910-105F-4829-B187-6ED0CA8471F2}">
      <dgm:prSet/>
      <dgm:spPr/>
      <dgm:t>
        <a:bodyPr/>
        <a:lstStyle/>
        <a:p>
          <a:endParaRPr lang="en-US"/>
        </a:p>
      </dgm:t>
    </dgm:pt>
    <dgm:pt modelId="{C0EA53FC-815F-4694-8543-D5F1AAA87673}">
      <dgm:prSet phldrT="[Text]" custT="1"/>
      <dgm:spPr>
        <a:solidFill>
          <a:srgbClr val="3CC1CC"/>
        </a:solidFill>
        <a:ln w="12700">
          <a:solidFill>
            <a:schemeClr val="tx1"/>
          </a:solidFill>
        </a:ln>
      </dgm:spPr>
      <dgm:t>
        <a:bodyPr/>
        <a:lstStyle/>
        <a:p>
          <a:r>
            <a:rPr lang="en-US" sz="1100">
              <a:solidFill>
                <a:schemeClr val="tx1"/>
              </a:solidFill>
            </a:rPr>
            <a:t>Comprehension</a:t>
          </a:r>
        </a:p>
      </dgm:t>
    </dgm:pt>
    <dgm:pt modelId="{DFAC7F98-F9B1-4AE2-97CB-7EF2A966EE04}" type="parTrans" cxnId="{25EE1A5E-B1FE-434B-B045-B4EFBD38FD08}">
      <dgm:prSet/>
      <dgm:spPr/>
      <dgm:t>
        <a:bodyPr/>
        <a:lstStyle/>
        <a:p>
          <a:endParaRPr lang="en-US"/>
        </a:p>
      </dgm:t>
    </dgm:pt>
    <dgm:pt modelId="{B0034807-031E-4E9A-8EE6-71D3146F81AD}" type="sibTrans" cxnId="{25EE1A5E-B1FE-434B-B045-B4EFBD38FD08}">
      <dgm:prSet/>
      <dgm:spPr/>
      <dgm:t>
        <a:bodyPr/>
        <a:lstStyle/>
        <a:p>
          <a:endParaRPr lang="en-US"/>
        </a:p>
      </dgm:t>
    </dgm:pt>
    <dgm:pt modelId="{86BEC941-3FF6-4581-80EF-0BEF00AEC84A}">
      <dgm:prSet phldrT="[Text]" custT="1"/>
      <dgm:spPr>
        <a:solidFill>
          <a:srgbClr val="D0D2D3"/>
        </a:solidFill>
        <a:ln w="12700">
          <a:solidFill>
            <a:schemeClr val="tx1"/>
          </a:solidFill>
        </a:ln>
      </dgm:spPr>
      <dgm:t>
        <a:bodyPr/>
        <a:lstStyle/>
        <a:p>
          <a:r>
            <a:rPr lang="en-US" sz="1100">
              <a:solidFill>
                <a:schemeClr val="tx1"/>
              </a:solidFill>
            </a:rPr>
            <a:t>Phonemic</a:t>
          </a:r>
          <a:r>
            <a:rPr lang="en-US" sz="2000">
              <a:solidFill>
                <a:schemeClr val="tx1"/>
              </a:solidFill>
            </a:rPr>
            <a:t> </a:t>
          </a:r>
          <a:r>
            <a:rPr lang="en-US" sz="1100">
              <a:solidFill>
                <a:schemeClr val="tx1"/>
              </a:solidFill>
            </a:rPr>
            <a:t>Awareness</a:t>
          </a:r>
          <a:endParaRPr lang="en-US" sz="2000">
            <a:solidFill>
              <a:schemeClr val="tx1"/>
            </a:solidFill>
          </a:endParaRPr>
        </a:p>
      </dgm:t>
    </dgm:pt>
    <dgm:pt modelId="{FD7B2819-2F92-4379-A94B-5D273566B606}" type="parTrans" cxnId="{700CFEC8-0CD8-4561-B806-5034D4478A05}">
      <dgm:prSet/>
      <dgm:spPr/>
      <dgm:t>
        <a:bodyPr/>
        <a:lstStyle/>
        <a:p>
          <a:endParaRPr lang="en-US"/>
        </a:p>
      </dgm:t>
    </dgm:pt>
    <dgm:pt modelId="{BDBE2A11-9121-484A-8237-AEC1F879B73D}" type="sibTrans" cxnId="{700CFEC8-0CD8-4561-B806-5034D4478A05}">
      <dgm:prSet/>
      <dgm:spPr/>
      <dgm:t>
        <a:bodyPr/>
        <a:lstStyle/>
        <a:p>
          <a:endParaRPr lang="en-US"/>
        </a:p>
      </dgm:t>
    </dgm:pt>
    <dgm:pt modelId="{391653DC-2923-4236-91D1-79CFC78CB629}">
      <dgm:prSet phldrT="[Text]" custT="1"/>
      <dgm:spPr>
        <a:solidFill>
          <a:srgbClr val="90C8E7"/>
        </a:solidFill>
        <a:ln w="12700">
          <a:solidFill>
            <a:schemeClr val="tx1"/>
          </a:solidFill>
        </a:ln>
      </dgm:spPr>
      <dgm:t>
        <a:bodyPr/>
        <a:lstStyle/>
        <a:p>
          <a:r>
            <a:rPr lang="en-US" sz="1100" b="0">
              <a:solidFill>
                <a:schemeClr val="tx1"/>
              </a:solidFill>
            </a:rPr>
            <a:t>Phonics</a:t>
          </a:r>
          <a:endParaRPr lang="en-US" sz="2000" b="0">
            <a:solidFill>
              <a:schemeClr val="tx1"/>
            </a:solidFill>
          </a:endParaRPr>
        </a:p>
      </dgm:t>
    </dgm:pt>
    <dgm:pt modelId="{BCE169C1-421C-4FF8-8758-9C6F582D55A8}" type="parTrans" cxnId="{DF2C7A2C-24A2-4C14-9ADF-0C15845DD46F}">
      <dgm:prSet/>
      <dgm:spPr/>
      <dgm:t>
        <a:bodyPr/>
        <a:lstStyle/>
        <a:p>
          <a:endParaRPr lang="en-US"/>
        </a:p>
      </dgm:t>
    </dgm:pt>
    <dgm:pt modelId="{A7173DCF-0828-4F80-B68A-73D56572FDDF}" type="sibTrans" cxnId="{DF2C7A2C-24A2-4C14-9ADF-0C15845DD46F}">
      <dgm:prSet/>
      <dgm:spPr/>
      <dgm:t>
        <a:bodyPr/>
        <a:lstStyle/>
        <a:p>
          <a:endParaRPr lang="en-US"/>
        </a:p>
      </dgm:t>
    </dgm:pt>
    <dgm:pt modelId="{3AC78813-D683-431A-90A5-37B716A6C6FF}">
      <dgm:prSet phldrT="[Text]" custT="1"/>
      <dgm:spPr>
        <a:solidFill>
          <a:srgbClr val="F8B333"/>
        </a:solidFill>
        <a:ln w="12700">
          <a:solidFill>
            <a:schemeClr val="tx1"/>
          </a:solidFill>
        </a:ln>
      </dgm:spPr>
      <dgm:t>
        <a:bodyPr/>
        <a:lstStyle/>
        <a:p>
          <a:r>
            <a:rPr lang="en-US" sz="1200" b="0">
              <a:solidFill>
                <a:schemeClr val="tx1"/>
              </a:solidFill>
            </a:rPr>
            <a:t>Fluency</a:t>
          </a:r>
          <a:endParaRPr lang="en-US" sz="1400" b="0">
            <a:solidFill>
              <a:schemeClr val="tx1"/>
            </a:solidFill>
          </a:endParaRPr>
        </a:p>
      </dgm:t>
    </dgm:pt>
    <dgm:pt modelId="{829F135E-84A8-4B08-8F4F-C351BD375E18}" type="parTrans" cxnId="{96864747-F058-419F-8339-AAE92187C7DB}">
      <dgm:prSet/>
      <dgm:spPr/>
      <dgm:t>
        <a:bodyPr/>
        <a:lstStyle/>
        <a:p>
          <a:endParaRPr lang="en-US"/>
        </a:p>
      </dgm:t>
    </dgm:pt>
    <dgm:pt modelId="{2AA41A39-2669-46B2-8C79-6DB63C541D93}" type="sibTrans" cxnId="{96864747-F058-419F-8339-AAE92187C7DB}">
      <dgm:prSet/>
      <dgm:spPr/>
      <dgm:t>
        <a:bodyPr/>
        <a:lstStyle/>
        <a:p>
          <a:endParaRPr lang="en-US"/>
        </a:p>
      </dgm:t>
    </dgm:pt>
    <dgm:pt modelId="{90EB0EFE-DA84-4E8E-A60D-5A68FBF1EDE1}" type="pres">
      <dgm:prSet presAssocID="{19832911-BD48-4DCC-BC38-FE4737EDBD2C}" presName="compositeShape" presStyleCnt="0">
        <dgm:presLayoutVars>
          <dgm:chMax val="7"/>
          <dgm:dir/>
          <dgm:resizeHandles val="exact"/>
        </dgm:presLayoutVars>
      </dgm:prSet>
      <dgm:spPr/>
    </dgm:pt>
    <dgm:pt modelId="{BCDB8147-96C9-4E3C-BDA3-D146932146BF}" type="pres">
      <dgm:prSet presAssocID="{19832911-BD48-4DCC-BC38-FE4737EDBD2C}" presName="wedge1" presStyleLbl="node1" presStyleIdx="0" presStyleCnt="5" custLinFactNeighborX="1118" custLinFactNeighborY="-2056"/>
      <dgm:spPr/>
    </dgm:pt>
    <dgm:pt modelId="{88B89D84-5992-49C6-9B89-8C98B1FF9742}" type="pres">
      <dgm:prSet presAssocID="{19832911-BD48-4DCC-BC38-FE4737EDBD2C}" presName="wedge1Tx" presStyleLbl="node1" presStyleIdx="0" presStyleCnt="5">
        <dgm:presLayoutVars>
          <dgm:chMax val="0"/>
          <dgm:chPref val="0"/>
          <dgm:bulletEnabled val="1"/>
        </dgm:presLayoutVars>
      </dgm:prSet>
      <dgm:spPr/>
    </dgm:pt>
    <dgm:pt modelId="{D99131FB-611C-4770-A356-6E1D0E885B8B}" type="pres">
      <dgm:prSet presAssocID="{19832911-BD48-4DCC-BC38-FE4737EDBD2C}" presName="wedge2" presStyleLbl="node1" presStyleIdx="1" presStyleCnt="5" custLinFactNeighborX="-419" custLinFactNeighborY="0"/>
      <dgm:spPr/>
    </dgm:pt>
    <dgm:pt modelId="{D843AE93-F019-466C-9844-573BA1DB51A9}" type="pres">
      <dgm:prSet presAssocID="{19832911-BD48-4DCC-BC38-FE4737EDBD2C}" presName="wedge2Tx" presStyleLbl="node1" presStyleIdx="1" presStyleCnt="5">
        <dgm:presLayoutVars>
          <dgm:chMax val="0"/>
          <dgm:chPref val="0"/>
          <dgm:bulletEnabled val="1"/>
        </dgm:presLayoutVars>
      </dgm:prSet>
      <dgm:spPr/>
    </dgm:pt>
    <dgm:pt modelId="{454BCDD8-3DA9-41D3-BA5C-FE6490674DEC}" type="pres">
      <dgm:prSet presAssocID="{19832911-BD48-4DCC-BC38-FE4737EDBD2C}" presName="wedge3" presStyleLbl="node1" presStyleIdx="2" presStyleCnt="5" custLinFactNeighborX="-419" custLinFactNeighborY="3"/>
      <dgm:spPr/>
    </dgm:pt>
    <dgm:pt modelId="{691F28DC-6C52-4CF0-88D1-8B353CBFCCD0}" type="pres">
      <dgm:prSet presAssocID="{19832911-BD48-4DCC-BC38-FE4737EDBD2C}" presName="wedge3Tx" presStyleLbl="node1" presStyleIdx="2" presStyleCnt="5">
        <dgm:presLayoutVars>
          <dgm:chMax val="0"/>
          <dgm:chPref val="0"/>
          <dgm:bulletEnabled val="1"/>
        </dgm:presLayoutVars>
      </dgm:prSet>
      <dgm:spPr/>
    </dgm:pt>
    <dgm:pt modelId="{0A194177-CE52-47E1-8BE7-62BADFF3F011}" type="pres">
      <dgm:prSet presAssocID="{19832911-BD48-4DCC-BC38-FE4737EDBD2C}" presName="wedge4" presStyleLbl="node1" presStyleIdx="3" presStyleCnt="5" custLinFactNeighborX="-496" custLinFactNeighborY="-231"/>
      <dgm:spPr/>
    </dgm:pt>
    <dgm:pt modelId="{0EC5D2FC-7331-4A0C-9670-D8084845261B}" type="pres">
      <dgm:prSet presAssocID="{19832911-BD48-4DCC-BC38-FE4737EDBD2C}" presName="wedge4Tx" presStyleLbl="node1" presStyleIdx="3" presStyleCnt="5">
        <dgm:presLayoutVars>
          <dgm:chMax val="0"/>
          <dgm:chPref val="0"/>
          <dgm:bulletEnabled val="1"/>
        </dgm:presLayoutVars>
      </dgm:prSet>
      <dgm:spPr/>
    </dgm:pt>
    <dgm:pt modelId="{B8D81E37-6281-499B-8A7A-EE4F87D01B11}" type="pres">
      <dgm:prSet presAssocID="{19832911-BD48-4DCC-BC38-FE4737EDBD2C}" presName="wedge5" presStyleLbl="node1" presStyleIdx="4" presStyleCnt="5" custLinFactNeighborX="-536" custLinFactNeighborY="-140"/>
      <dgm:spPr/>
    </dgm:pt>
    <dgm:pt modelId="{4228F3BF-957E-409B-B262-252FD308FE23}" type="pres">
      <dgm:prSet presAssocID="{19832911-BD48-4DCC-BC38-FE4737EDBD2C}" presName="wedge5Tx" presStyleLbl="node1" presStyleIdx="4" presStyleCnt="5">
        <dgm:presLayoutVars>
          <dgm:chMax val="0"/>
          <dgm:chPref val="0"/>
          <dgm:bulletEnabled val="1"/>
        </dgm:presLayoutVars>
      </dgm:prSet>
      <dgm:spPr/>
    </dgm:pt>
  </dgm:ptLst>
  <dgm:cxnLst>
    <dgm:cxn modelId="{82BC6C02-4C68-41C4-B93C-D17A38D04567}" type="presOf" srcId="{86BEC941-3FF6-4581-80EF-0BEF00AEC84A}" destId="{691F28DC-6C52-4CF0-88D1-8B353CBFCCD0}" srcOrd="1" destOrd="0" presId="urn:microsoft.com/office/officeart/2005/8/layout/chart3"/>
    <dgm:cxn modelId="{21F06508-4EED-4A5C-9CBB-DAD1CCF2AC58}" type="presOf" srcId="{3AC78813-D683-431A-90A5-37B716A6C6FF}" destId="{B8D81E37-6281-499B-8A7A-EE4F87D01B11}" srcOrd="0" destOrd="0" presId="urn:microsoft.com/office/officeart/2005/8/layout/chart3"/>
    <dgm:cxn modelId="{EA87C910-105F-4829-B187-6ED0CA8471F2}" srcId="{19832911-BD48-4DCC-BC38-FE4737EDBD2C}" destId="{8757F94C-5BD6-401C-B086-F7F18678BADC}" srcOrd="0" destOrd="0" parTransId="{349C7B02-485B-4B39-8AB4-48BFA478C64E}" sibTransId="{AE848D48-BC36-476B-BF03-FFBA1357B2F5}"/>
    <dgm:cxn modelId="{0B553620-483E-46CE-A2AD-F60A5B97C34E}" type="presOf" srcId="{8757F94C-5BD6-401C-B086-F7F18678BADC}" destId="{BCDB8147-96C9-4E3C-BDA3-D146932146BF}" srcOrd="0" destOrd="0" presId="urn:microsoft.com/office/officeart/2005/8/layout/chart3"/>
    <dgm:cxn modelId="{DF2C7A2C-24A2-4C14-9ADF-0C15845DD46F}" srcId="{19832911-BD48-4DCC-BC38-FE4737EDBD2C}" destId="{391653DC-2923-4236-91D1-79CFC78CB629}" srcOrd="3" destOrd="0" parTransId="{BCE169C1-421C-4FF8-8758-9C6F582D55A8}" sibTransId="{A7173DCF-0828-4F80-B68A-73D56572FDDF}"/>
    <dgm:cxn modelId="{0A181D38-BB6A-4432-BE27-694A737BE6BC}" type="presOf" srcId="{391653DC-2923-4236-91D1-79CFC78CB629}" destId="{0A194177-CE52-47E1-8BE7-62BADFF3F011}" srcOrd="0" destOrd="0" presId="urn:microsoft.com/office/officeart/2005/8/layout/chart3"/>
    <dgm:cxn modelId="{38D16D3C-03D1-4C2C-BB2D-CB707CD6E3F5}" type="presOf" srcId="{8757F94C-5BD6-401C-B086-F7F18678BADC}" destId="{88B89D84-5992-49C6-9B89-8C98B1FF9742}" srcOrd="1" destOrd="0" presId="urn:microsoft.com/office/officeart/2005/8/layout/chart3"/>
    <dgm:cxn modelId="{25EE1A5E-B1FE-434B-B045-B4EFBD38FD08}" srcId="{19832911-BD48-4DCC-BC38-FE4737EDBD2C}" destId="{C0EA53FC-815F-4694-8543-D5F1AAA87673}" srcOrd="1" destOrd="0" parTransId="{DFAC7F98-F9B1-4AE2-97CB-7EF2A966EE04}" sibTransId="{B0034807-031E-4E9A-8EE6-71D3146F81AD}"/>
    <dgm:cxn modelId="{CF18C443-A6BC-4FD4-AAC2-0F092826940A}" type="presOf" srcId="{3AC78813-D683-431A-90A5-37B716A6C6FF}" destId="{4228F3BF-957E-409B-B262-252FD308FE23}" srcOrd="1" destOrd="0" presId="urn:microsoft.com/office/officeart/2005/8/layout/chart3"/>
    <dgm:cxn modelId="{7939DA65-AEF5-4BA6-9392-1EFA95ED3DBA}" type="presOf" srcId="{19832911-BD48-4DCC-BC38-FE4737EDBD2C}" destId="{90EB0EFE-DA84-4E8E-A60D-5A68FBF1EDE1}" srcOrd="0" destOrd="0" presId="urn:microsoft.com/office/officeart/2005/8/layout/chart3"/>
    <dgm:cxn modelId="{96864747-F058-419F-8339-AAE92187C7DB}" srcId="{19832911-BD48-4DCC-BC38-FE4737EDBD2C}" destId="{3AC78813-D683-431A-90A5-37B716A6C6FF}" srcOrd="4" destOrd="0" parTransId="{829F135E-84A8-4B08-8F4F-C351BD375E18}" sibTransId="{2AA41A39-2669-46B2-8C79-6DB63C541D93}"/>
    <dgm:cxn modelId="{7844406A-53DE-4EEA-82A3-F815AA5119E4}" type="presOf" srcId="{C0EA53FC-815F-4694-8543-D5F1AAA87673}" destId="{D99131FB-611C-4770-A356-6E1D0E885B8B}" srcOrd="0" destOrd="0" presId="urn:microsoft.com/office/officeart/2005/8/layout/chart3"/>
    <dgm:cxn modelId="{DFF5BE86-4BE0-43FB-ABE8-0B2D53A8E894}" type="presOf" srcId="{C0EA53FC-815F-4694-8543-D5F1AAA87673}" destId="{D843AE93-F019-466C-9844-573BA1DB51A9}" srcOrd="1" destOrd="0" presId="urn:microsoft.com/office/officeart/2005/8/layout/chart3"/>
    <dgm:cxn modelId="{4D5F03A1-ACB2-40D8-9396-14BB3617D5B6}" type="presOf" srcId="{391653DC-2923-4236-91D1-79CFC78CB629}" destId="{0EC5D2FC-7331-4A0C-9670-D8084845261B}" srcOrd="1" destOrd="0" presId="urn:microsoft.com/office/officeart/2005/8/layout/chart3"/>
    <dgm:cxn modelId="{700CFEC8-0CD8-4561-B806-5034D4478A05}" srcId="{19832911-BD48-4DCC-BC38-FE4737EDBD2C}" destId="{86BEC941-3FF6-4581-80EF-0BEF00AEC84A}" srcOrd="2" destOrd="0" parTransId="{FD7B2819-2F92-4379-A94B-5D273566B606}" sibTransId="{BDBE2A11-9121-484A-8237-AEC1F879B73D}"/>
    <dgm:cxn modelId="{BD09A9E1-85CD-45AA-B37E-A3CC27E13A65}" type="presOf" srcId="{86BEC941-3FF6-4581-80EF-0BEF00AEC84A}" destId="{454BCDD8-3DA9-41D3-BA5C-FE6490674DEC}" srcOrd="0" destOrd="0" presId="urn:microsoft.com/office/officeart/2005/8/layout/chart3"/>
    <dgm:cxn modelId="{3A219431-DECC-4D34-ADA6-A8732040D147}" type="presParOf" srcId="{90EB0EFE-DA84-4E8E-A60D-5A68FBF1EDE1}" destId="{BCDB8147-96C9-4E3C-BDA3-D146932146BF}" srcOrd="0" destOrd="0" presId="urn:microsoft.com/office/officeart/2005/8/layout/chart3"/>
    <dgm:cxn modelId="{F2097065-5436-4DC0-94F6-80425C79EBB4}" type="presParOf" srcId="{90EB0EFE-DA84-4E8E-A60D-5A68FBF1EDE1}" destId="{88B89D84-5992-49C6-9B89-8C98B1FF9742}" srcOrd="1" destOrd="0" presId="urn:microsoft.com/office/officeart/2005/8/layout/chart3"/>
    <dgm:cxn modelId="{680701F7-3C82-4474-87A3-FE8F14778DE1}" type="presParOf" srcId="{90EB0EFE-DA84-4E8E-A60D-5A68FBF1EDE1}" destId="{D99131FB-611C-4770-A356-6E1D0E885B8B}" srcOrd="2" destOrd="0" presId="urn:microsoft.com/office/officeart/2005/8/layout/chart3"/>
    <dgm:cxn modelId="{DCBB2B52-1AFF-4147-AFF1-4BCDE474358B}" type="presParOf" srcId="{90EB0EFE-DA84-4E8E-A60D-5A68FBF1EDE1}" destId="{D843AE93-F019-466C-9844-573BA1DB51A9}" srcOrd="3" destOrd="0" presId="urn:microsoft.com/office/officeart/2005/8/layout/chart3"/>
    <dgm:cxn modelId="{A34C773F-D426-4E39-9B68-CA3D5F2AE445}" type="presParOf" srcId="{90EB0EFE-DA84-4E8E-A60D-5A68FBF1EDE1}" destId="{454BCDD8-3DA9-41D3-BA5C-FE6490674DEC}" srcOrd="4" destOrd="0" presId="urn:microsoft.com/office/officeart/2005/8/layout/chart3"/>
    <dgm:cxn modelId="{4321B204-CD63-4594-9599-E83F498875EF}" type="presParOf" srcId="{90EB0EFE-DA84-4E8E-A60D-5A68FBF1EDE1}" destId="{691F28DC-6C52-4CF0-88D1-8B353CBFCCD0}" srcOrd="5" destOrd="0" presId="urn:microsoft.com/office/officeart/2005/8/layout/chart3"/>
    <dgm:cxn modelId="{B1BE5812-1152-4498-A089-C86057781E15}" type="presParOf" srcId="{90EB0EFE-DA84-4E8E-A60D-5A68FBF1EDE1}" destId="{0A194177-CE52-47E1-8BE7-62BADFF3F011}" srcOrd="6" destOrd="0" presId="urn:microsoft.com/office/officeart/2005/8/layout/chart3"/>
    <dgm:cxn modelId="{DBDD9998-CC48-4D40-BC3A-E3D92048023A}" type="presParOf" srcId="{90EB0EFE-DA84-4E8E-A60D-5A68FBF1EDE1}" destId="{0EC5D2FC-7331-4A0C-9670-D8084845261B}" srcOrd="7" destOrd="0" presId="urn:microsoft.com/office/officeart/2005/8/layout/chart3"/>
    <dgm:cxn modelId="{4CB512D4-195F-44AF-A9FC-2C3D05E0DF3D}" type="presParOf" srcId="{90EB0EFE-DA84-4E8E-A60D-5A68FBF1EDE1}" destId="{B8D81E37-6281-499B-8A7A-EE4F87D01B11}" srcOrd="8" destOrd="0" presId="urn:microsoft.com/office/officeart/2005/8/layout/chart3"/>
    <dgm:cxn modelId="{348E59EB-7C48-43EF-94DF-9146128E1CB5}" type="presParOf" srcId="{90EB0EFE-DA84-4E8E-A60D-5A68FBF1EDE1}" destId="{4228F3BF-957E-409B-B262-252FD308FE23}" srcOrd="9" destOrd="0" presId="urn:microsoft.com/office/officeart/2005/8/layout/chart3"/>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9832911-BD48-4DCC-BC38-FE4737EDBD2C}" type="doc">
      <dgm:prSet loTypeId="urn:microsoft.com/office/officeart/2005/8/layout/chart3" loCatId="cycle" qsTypeId="urn:microsoft.com/office/officeart/2005/8/quickstyle/simple1" qsCatId="simple" csTypeId="urn:microsoft.com/office/officeart/2005/8/colors/accent1_2" csCatId="accent1" phldr="1"/>
      <dgm:spPr/>
    </dgm:pt>
    <dgm:pt modelId="{8757F94C-5BD6-401C-B086-F7F18678BADC}">
      <dgm:prSet phldrT="[Text]" custT="1"/>
      <dgm:spPr>
        <a:solidFill>
          <a:srgbClr val="D33039"/>
        </a:solidFill>
        <a:ln w="3175">
          <a:solidFill>
            <a:schemeClr val="tx1"/>
          </a:solidFill>
        </a:ln>
      </dgm:spPr>
      <dgm:t>
        <a:bodyPr/>
        <a:lstStyle/>
        <a:p>
          <a:r>
            <a:rPr lang="en-US" sz="1200" b="0">
              <a:solidFill>
                <a:schemeClr val="tx1"/>
              </a:solidFill>
            </a:rPr>
            <a:t>Vocabulary</a:t>
          </a:r>
          <a:endParaRPr lang="en-US" sz="1400" b="0">
            <a:solidFill>
              <a:schemeClr val="tx1"/>
            </a:solidFill>
          </a:endParaRPr>
        </a:p>
      </dgm:t>
    </dgm:pt>
    <dgm:pt modelId="{349C7B02-485B-4B39-8AB4-48BFA478C64E}" type="parTrans" cxnId="{EA87C910-105F-4829-B187-6ED0CA8471F2}">
      <dgm:prSet/>
      <dgm:spPr/>
      <dgm:t>
        <a:bodyPr/>
        <a:lstStyle/>
        <a:p>
          <a:endParaRPr lang="en-US"/>
        </a:p>
      </dgm:t>
    </dgm:pt>
    <dgm:pt modelId="{AE848D48-BC36-476B-BF03-FFBA1357B2F5}" type="sibTrans" cxnId="{EA87C910-105F-4829-B187-6ED0CA8471F2}">
      <dgm:prSet/>
      <dgm:spPr/>
      <dgm:t>
        <a:bodyPr/>
        <a:lstStyle/>
        <a:p>
          <a:endParaRPr lang="en-US"/>
        </a:p>
      </dgm:t>
    </dgm:pt>
    <dgm:pt modelId="{C0EA53FC-815F-4694-8543-D5F1AAA87673}">
      <dgm:prSet phldrT="[Text]" custT="1"/>
      <dgm:spPr>
        <a:solidFill>
          <a:srgbClr val="3CC1CC"/>
        </a:solidFill>
        <a:ln w="12700">
          <a:solidFill>
            <a:schemeClr val="tx1"/>
          </a:solidFill>
        </a:ln>
        <a:effectLst>
          <a:outerShdw blurRad="63500" sx="102000" sy="102000" algn="ctr" rotWithShape="0">
            <a:prstClr val="black">
              <a:alpha val="40000"/>
            </a:prstClr>
          </a:outerShdw>
        </a:effectLst>
      </dgm:spPr>
      <dgm:t>
        <a:bodyPr/>
        <a:lstStyle/>
        <a:p>
          <a:r>
            <a:rPr lang="en-US" sz="800" b="1" dirty="0">
              <a:solidFill>
                <a:schemeClr val="tx1"/>
              </a:solidFill>
            </a:rPr>
            <a:t>Comprehension</a:t>
          </a:r>
        </a:p>
      </dgm:t>
    </dgm:pt>
    <dgm:pt modelId="{DFAC7F98-F9B1-4AE2-97CB-7EF2A966EE04}" type="parTrans" cxnId="{25EE1A5E-B1FE-434B-B045-B4EFBD38FD08}">
      <dgm:prSet/>
      <dgm:spPr/>
      <dgm:t>
        <a:bodyPr/>
        <a:lstStyle/>
        <a:p>
          <a:endParaRPr lang="en-US"/>
        </a:p>
      </dgm:t>
    </dgm:pt>
    <dgm:pt modelId="{B0034807-031E-4E9A-8EE6-71D3146F81AD}" type="sibTrans" cxnId="{25EE1A5E-B1FE-434B-B045-B4EFBD38FD08}">
      <dgm:prSet/>
      <dgm:spPr/>
      <dgm:t>
        <a:bodyPr/>
        <a:lstStyle/>
        <a:p>
          <a:endParaRPr lang="en-US"/>
        </a:p>
      </dgm:t>
    </dgm:pt>
    <dgm:pt modelId="{86BEC941-3FF6-4581-80EF-0BEF00AEC84A}">
      <dgm:prSet phldrT="[Text]" custT="1"/>
      <dgm:spPr>
        <a:solidFill>
          <a:srgbClr val="D0D2D3"/>
        </a:solidFill>
        <a:ln w="12700">
          <a:solidFill>
            <a:schemeClr val="tx1"/>
          </a:solidFill>
        </a:ln>
      </dgm:spPr>
      <dgm:t>
        <a:bodyPr/>
        <a:lstStyle/>
        <a:p>
          <a:r>
            <a:rPr lang="en-US" sz="1100">
              <a:solidFill>
                <a:schemeClr val="tx1"/>
              </a:solidFill>
            </a:rPr>
            <a:t>Phonemic</a:t>
          </a:r>
          <a:r>
            <a:rPr lang="en-US" sz="2000">
              <a:solidFill>
                <a:schemeClr val="tx1"/>
              </a:solidFill>
            </a:rPr>
            <a:t> </a:t>
          </a:r>
          <a:r>
            <a:rPr lang="en-US" sz="1100">
              <a:solidFill>
                <a:schemeClr val="tx1"/>
              </a:solidFill>
            </a:rPr>
            <a:t>Awareness</a:t>
          </a:r>
          <a:endParaRPr lang="en-US" sz="2000">
            <a:solidFill>
              <a:schemeClr val="tx1"/>
            </a:solidFill>
          </a:endParaRPr>
        </a:p>
      </dgm:t>
    </dgm:pt>
    <dgm:pt modelId="{FD7B2819-2F92-4379-A94B-5D273566B606}" type="parTrans" cxnId="{700CFEC8-0CD8-4561-B806-5034D4478A05}">
      <dgm:prSet/>
      <dgm:spPr/>
      <dgm:t>
        <a:bodyPr/>
        <a:lstStyle/>
        <a:p>
          <a:endParaRPr lang="en-US"/>
        </a:p>
      </dgm:t>
    </dgm:pt>
    <dgm:pt modelId="{BDBE2A11-9121-484A-8237-AEC1F879B73D}" type="sibTrans" cxnId="{700CFEC8-0CD8-4561-B806-5034D4478A05}">
      <dgm:prSet/>
      <dgm:spPr/>
      <dgm:t>
        <a:bodyPr/>
        <a:lstStyle/>
        <a:p>
          <a:endParaRPr lang="en-US"/>
        </a:p>
      </dgm:t>
    </dgm:pt>
    <dgm:pt modelId="{391653DC-2923-4236-91D1-79CFC78CB629}">
      <dgm:prSet phldrT="[Text]" custT="1"/>
      <dgm:spPr>
        <a:solidFill>
          <a:srgbClr val="90C8E7"/>
        </a:solidFill>
        <a:ln w="12700">
          <a:solidFill>
            <a:schemeClr val="tx1"/>
          </a:solidFill>
        </a:ln>
      </dgm:spPr>
      <dgm:t>
        <a:bodyPr/>
        <a:lstStyle/>
        <a:p>
          <a:r>
            <a:rPr lang="en-US" sz="1100" b="0">
              <a:solidFill>
                <a:schemeClr val="tx1"/>
              </a:solidFill>
            </a:rPr>
            <a:t>Phonics</a:t>
          </a:r>
          <a:endParaRPr lang="en-US" sz="2000" b="0">
            <a:solidFill>
              <a:schemeClr val="tx1"/>
            </a:solidFill>
          </a:endParaRPr>
        </a:p>
      </dgm:t>
    </dgm:pt>
    <dgm:pt modelId="{BCE169C1-421C-4FF8-8758-9C6F582D55A8}" type="parTrans" cxnId="{DF2C7A2C-24A2-4C14-9ADF-0C15845DD46F}">
      <dgm:prSet/>
      <dgm:spPr/>
      <dgm:t>
        <a:bodyPr/>
        <a:lstStyle/>
        <a:p>
          <a:endParaRPr lang="en-US"/>
        </a:p>
      </dgm:t>
    </dgm:pt>
    <dgm:pt modelId="{A7173DCF-0828-4F80-B68A-73D56572FDDF}" type="sibTrans" cxnId="{DF2C7A2C-24A2-4C14-9ADF-0C15845DD46F}">
      <dgm:prSet/>
      <dgm:spPr/>
      <dgm:t>
        <a:bodyPr/>
        <a:lstStyle/>
        <a:p>
          <a:endParaRPr lang="en-US"/>
        </a:p>
      </dgm:t>
    </dgm:pt>
    <dgm:pt modelId="{3AC78813-D683-431A-90A5-37B716A6C6FF}">
      <dgm:prSet phldrT="[Text]" custT="1"/>
      <dgm:spPr>
        <a:solidFill>
          <a:srgbClr val="F8B333"/>
        </a:solidFill>
        <a:ln w="12700">
          <a:solidFill>
            <a:schemeClr val="tx1"/>
          </a:solidFill>
        </a:ln>
      </dgm:spPr>
      <dgm:t>
        <a:bodyPr/>
        <a:lstStyle/>
        <a:p>
          <a:r>
            <a:rPr lang="en-US" sz="1200" b="0">
              <a:solidFill>
                <a:schemeClr val="tx1"/>
              </a:solidFill>
            </a:rPr>
            <a:t>Fluency</a:t>
          </a:r>
          <a:endParaRPr lang="en-US" sz="1400" b="0">
            <a:solidFill>
              <a:schemeClr val="tx1"/>
            </a:solidFill>
          </a:endParaRPr>
        </a:p>
      </dgm:t>
    </dgm:pt>
    <dgm:pt modelId="{829F135E-84A8-4B08-8F4F-C351BD375E18}" type="parTrans" cxnId="{96864747-F058-419F-8339-AAE92187C7DB}">
      <dgm:prSet/>
      <dgm:spPr/>
      <dgm:t>
        <a:bodyPr/>
        <a:lstStyle/>
        <a:p>
          <a:endParaRPr lang="en-US"/>
        </a:p>
      </dgm:t>
    </dgm:pt>
    <dgm:pt modelId="{2AA41A39-2669-46B2-8C79-6DB63C541D93}" type="sibTrans" cxnId="{96864747-F058-419F-8339-AAE92187C7DB}">
      <dgm:prSet/>
      <dgm:spPr/>
      <dgm:t>
        <a:bodyPr/>
        <a:lstStyle/>
        <a:p>
          <a:endParaRPr lang="en-US"/>
        </a:p>
      </dgm:t>
    </dgm:pt>
    <dgm:pt modelId="{90EB0EFE-DA84-4E8E-A60D-5A68FBF1EDE1}" type="pres">
      <dgm:prSet presAssocID="{19832911-BD48-4DCC-BC38-FE4737EDBD2C}" presName="compositeShape" presStyleCnt="0">
        <dgm:presLayoutVars>
          <dgm:chMax val="7"/>
          <dgm:dir/>
          <dgm:resizeHandles val="exact"/>
        </dgm:presLayoutVars>
      </dgm:prSet>
      <dgm:spPr/>
    </dgm:pt>
    <dgm:pt modelId="{BCDB8147-96C9-4E3C-BDA3-D146932146BF}" type="pres">
      <dgm:prSet presAssocID="{19832911-BD48-4DCC-BC38-FE4737EDBD2C}" presName="wedge1" presStyleLbl="node1" presStyleIdx="0" presStyleCnt="5" custLinFactNeighborX="-4331" custLinFactNeighborY="4651"/>
      <dgm:spPr/>
    </dgm:pt>
    <dgm:pt modelId="{88B89D84-5992-49C6-9B89-8C98B1FF9742}" type="pres">
      <dgm:prSet presAssocID="{19832911-BD48-4DCC-BC38-FE4737EDBD2C}" presName="wedge1Tx" presStyleLbl="node1" presStyleIdx="0" presStyleCnt="5">
        <dgm:presLayoutVars>
          <dgm:chMax val="0"/>
          <dgm:chPref val="0"/>
          <dgm:bulletEnabled val="1"/>
        </dgm:presLayoutVars>
      </dgm:prSet>
      <dgm:spPr/>
    </dgm:pt>
    <dgm:pt modelId="{D99131FB-611C-4770-A356-6E1D0E885B8B}" type="pres">
      <dgm:prSet presAssocID="{19832911-BD48-4DCC-BC38-FE4737EDBD2C}" presName="wedge2" presStyleLbl="node1" presStyleIdx="1" presStyleCnt="5" custLinFactNeighborX="7962" custLinFactNeighborY="1676"/>
      <dgm:spPr/>
    </dgm:pt>
    <dgm:pt modelId="{D843AE93-F019-466C-9844-573BA1DB51A9}" type="pres">
      <dgm:prSet presAssocID="{19832911-BD48-4DCC-BC38-FE4737EDBD2C}" presName="wedge2Tx" presStyleLbl="node1" presStyleIdx="1" presStyleCnt="5">
        <dgm:presLayoutVars>
          <dgm:chMax val="0"/>
          <dgm:chPref val="0"/>
          <dgm:bulletEnabled val="1"/>
        </dgm:presLayoutVars>
      </dgm:prSet>
      <dgm:spPr/>
    </dgm:pt>
    <dgm:pt modelId="{454BCDD8-3DA9-41D3-BA5C-FE6490674DEC}" type="pres">
      <dgm:prSet presAssocID="{19832911-BD48-4DCC-BC38-FE4737EDBD2C}" presName="wedge3" presStyleLbl="node1" presStyleIdx="2" presStyleCnt="5" custLinFactNeighborX="-506" custLinFactNeighborY="-329"/>
      <dgm:spPr/>
    </dgm:pt>
    <dgm:pt modelId="{691F28DC-6C52-4CF0-88D1-8B353CBFCCD0}" type="pres">
      <dgm:prSet presAssocID="{19832911-BD48-4DCC-BC38-FE4737EDBD2C}" presName="wedge3Tx" presStyleLbl="node1" presStyleIdx="2" presStyleCnt="5">
        <dgm:presLayoutVars>
          <dgm:chMax val="0"/>
          <dgm:chPref val="0"/>
          <dgm:bulletEnabled val="1"/>
        </dgm:presLayoutVars>
      </dgm:prSet>
      <dgm:spPr/>
    </dgm:pt>
    <dgm:pt modelId="{0A194177-CE52-47E1-8BE7-62BADFF3F011}" type="pres">
      <dgm:prSet presAssocID="{19832911-BD48-4DCC-BC38-FE4737EDBD2C}" presName="wedge4" presStyleLbl="node1" presStyleIdx="3" presStyleCnt="5" custLinFactNeighborX="-496" custLinFactNeighborY="-231"/>
      <dgm:spPr/>
    </dgm:pt>
    <dgm:pt modelId="{0EC5D2FC-7331-4A0C-9670-D8084845261B}" type="pres">
      <dgm:prSet presAssocID="{19832911-BD48-4DCC-BC38-FE4737EDBD2C}" presName="wedge4Tx" presStyleLbl="node1" presStyleIdx="3" presStyleCnt="5">
        <dgm:presLayoutVars>
          <dgm:chMax val="0"/>
          <dgm:chPref val="0"/>
          <dgm:bulletEnabled val="1"/>
        </dgm:presLayoutVars>
      </dgm:prSet>
      <dgm:spPr/>
    </dgm:pt>
    <dgm:pt modelId="{B8D81E37-6281-499B-8A7A-EE4F87D01B11}" type="pres">
      <dgm:prSet presAssocID="{19832911-BD48-4DCC-BC38-FE4737EDBD2C}" presName="wedge5" presStyleLbl="node1" presStyleIdx="4" presStyleCnt="5" custLinFactNeighborX="-536" custLinFactNeighborY="-140"/>
      <dgm:spPr/>
    </dgm:pt>
    <dgm:pt modelId="{4228F3BF-957E-409B-B262-252FD308FE23}" type="pres">
      <dgm:prSet presAssocID="{19832911-BD48-4DCC-BC38-FE4737EDBD2C}" presName="wedge5Tx" presStyleLbl="node1" presStyleIdx="4" presStyleCnt="5">
        <dgm:presLayoutVars>
          <dgm:chMax val="0"/>
          <dgm:chPref val="0"/>
          <dgm:bulletEnabled val="1"/>
        </dgm:presLayoutVars>
      </dgm:prSet>
      <dgm:spPr/>
    </dgm:pt>
  </dgm:ptLst>
  <dgm:cxnLst>
    <dgm:cxn modelId="{82BC6C02-4C68-41C4-B93C-D17A38D04567}" type="presOf" srcId="{86BEC941-3FF6-4581-80EF-0BEF00AEC84A}" destId="{691F28DC-6C52-4CF0-88D1-8B353CBFCCD0}" srcOrd="1" destOrd="0" presId="urn:microsoft.com/office/officeart/2005/8/layout/chart3"/>
    <dgm:cxn modelId="{21F06508-4EED-4A5C-9CBB-DAD1CCF2AC58}" type="presOf" srcId="{3AC78813-D683-431A-90A5-37B716A6C6FF}" destId="{B8D81E37-6281-499B-8A7A-EE4F87D01B11}" srcOrd="0" destOrd="0" presId="urn:microsoft.com/office/officeart/2005/8/layout/chart3"/>
    <dgm:cxn modelId="{EA87C910-105F-4829-B187-6ED0CA8471F2}" srcId="{19832911-BD48-4DCC-BC38-FE4737EDBD2C}" destId="{8757F94C-5BD6-401C-B086-F7F18678BADC}" srcOrd="0" destOrd="0" parTransId="{349C7B02-485B-4B39-8AB4-48BFA478C64E}" sibTransId="{AE848D48-BC36-476B-BF03-FFBA1357B2F5}"/>
    <dgm:cxn modelId="{0B553620-483E-46CE-A2AD-F60A5B97C34E}" type="presOf" srcId="{8757F94C-5BD6-401C-B086-F7F18678BADC}" destId="{BCDB8147-96C9-4E3C-BDA3-D146932146BF}" srcOrd="0" destOrd="0" presId="urn:microsoft.com/office/officeart/2005/8/layout/chart3"/>
    <dgm:cxn modelId="{DF2C7A2C-24A2-4C14-9ADF-0C15845DD46F}" srcId="{19832911-BD48-4DCC-BC38-FE4737EDBD2C}" destId="{391653DC-2923-4236-91D1-79CFC78CB629}" srcOrd="3" destOrd="0" parTransId="{BCE169C1-421C-4FF8-8758-9C6F582D55A8}" sibTransId="{A7173DCF-0828-4F80-B68A-73D56572FDDF}"/>
    <dgm:cxn modelId="{0A181D38-BB6A-4432-BE27-694A737BE6BC}" type="presOf" srcId="{391653DC-2923-4236-91D1-79CFC78CB629}" destId="{0A194177-CE52-47E1-8BE7-62BADFF3F011}" srcOrd="0" destOrd="0" presId="urn:microsoft.com/office/officeart/2005/8/layout/chart3"/>
    <dgm:cxn modelId="{38D16D3C-03D1-4C2C-BB2D-CB707CD6E3F5}" type="presOf" srcId="{8757F94C-5BD6-401C-B086-F7F18678BADC}" destId="{88B89D84-5992-49C6-9B89-8C98B1FF9742}" srcOrd="1" destOrd="0" presId="urn:microsoft.com/office/officeart/2005/8/layout/chart3"/>
    <dgm:cxn modelId="{25EE1A5E-B1FE-434B-B045-B4EFBD38FD08}" srcId="{19832911-BD48-4DCC-BC38-FE4737EDBD2C}" destId="{C0EA53FC-815F-4694-8543-D5F1AAA87673}" srcOrd="1" destOrd="0" parTransId="{DFAC7F98-F9B1-4AE2-97CB-7EF2A966EE04}" sibTransId="{B0034807-031E-4E9A-8EE6-71D3146F81AD}"/>
    <dgm:cxn modelId="{CF18C443-A6BC-4FD4-AAC2-0F092826940A}" type="presOf" srcId="{3AC78813-D683-431A-90A5-37B716A6C6FF}" destId="{4228F3BF-957E-409B-B262-252FD308FE23}" srcOrd="1" destOrd="0" presId="urn:microsoft.com/office/officeart/2005/8/layout/chart3"/>
    <dgm:cxn modelId="{7939DA65-AEF5-4BA6-9392-1EFA95ED3DBA}" type="presOf" srcId="{19832911-BD48-4DCC-BC38-FE4737EDBD2C}" destId="{90EB0EFE-DA84-4E8E-A60D-5A68FBF1EDE1}" srcOrd="0" destOrd="0" presId="urn:microsoft.com/office/officeart/2005/8/layout/chart3"/>
    <dgm:cxn modelId="{96864747-F058-419F-8339-AAE92187C7DB}" srcId="{19832911-BD48-4DCC-BC38-FE4737EDBD2C}" destId="{3AC78813-D683-431A-90A5-37B716A6C6FF}" srcOrd="4" destOrd="0" parTransId="{829F135E-84A8-4B08-8F4F-C351BD375E18}" sibTransId="{2AA41A39-2669-46B2-8C79-6DB63C541D93}"/>
    <dgm:cxn modelId="{7844406A-53DE-4EEA-82A3-F815AA5119E4}" type="presOf" srcId="{C0EA53FC-815F-4694-8543-D5F1AAA87673}" destId="{D99131FB-611C-4770-A356-6E1D0E885B8B}" srcOrd="0" destOrd="0" presId="urn:microsoft.com/office/officeart/2005/8/layout/chart3"/>
    <dgm:cxn modelId="{DFF5BE86-4BE0-43FB-ABE8-0B2D53A8E894}" type="presOf" srcId="{C0EA53FC-815F-4694-8543-D5F1AAA87673}" destId="{D843AE93-F019-466C-9844-573BA1DB51A9}" srcOrd="1" destOrd="0" presId="urn:microsoft.com/office/officeart/2005/8/layout/chart3"/>
    <dgm:cxn modelId="{4D5F03A1-ACB2-40D8-9396-14BB3617D5B6}" type="presOf" srcId="{391653DC-2923-4236-91D1-79CFC78CB629}" destId="{0EC5D2FC-7331-4A0C-9670-D8084845261B}" srcOrd="1" destOrd="0" presId="urn:microsoft.com/office/officeart/2005/8/layout/chart3"/>
    <dgm:cxn modelId="{700CFEC8-0CD8-4561-B806-5034D4478A05}" srcId="{19832911-BD48-4DCC-BC38-FE4737EDBD2C}" destId="{86BEC941-3FF6-4581-80EF-0BEF00AEC84A}" srcOrd="2" destOrd="0" parTransId="{FD7B2819-2F92-4379-A94B-5D273566B606}" sibTransId="{BDBE2A11-9121-484A-8237-AEC1F879B73D}"/>
    <dgm:cxn modelId="{BD09A9E1-85CD-45AA-B37E-A3CC27E13A65}" type="presOf" srcId="{86BEC941-3FF6-4581-80EF-0BEF00AEC84A}" destId="{454BCDD8-3DA9-41D3-BA5C-FE6490674DEC}" srcOrd="0" destOrd="0" presId="urn:microsoft.com/office/officeart/2005/8/layout/chart3"/>
    <dgm:cxn modelId="{3A219431-DECC-4D34-ADA6-A8732040D147}" type="presParOf" srcId="{90EB0EFE-DA84-4E8E-A60D-5A68FBF1EDE1}" destId="{BCDB8147-96C9-4E3C-BDA3-D146932146BF}" srcOrd="0" destOrd="0" presId="urn:microsoft.com/office/officeart/2005/8/layout/chart3"/>
    <dgm:cxn modelId="{F2097065-5436-4DC0-94F6-80425C79EBB4}" type="presParOf" srcId="{90EB0EFE-DA84-4E8E-A60D-5A68FBF1EDE1}" destId="{88B89D84-5992-49C6-9B89-8C98B1FF9742}" srcOrd="1" destOrd="0" presId="urn:microsoft.com/office/officeart/2005/8/layout/chart3"/>
    <dgm:cxn modelId="{680701F7-3C82-4474-87A3-FE8F14778DE1}" type="presParOf" srcId="{90EB0EFE-DA84-4E8E-A60D-5A68FBF1EDE1}" destId="{D99131FB-611C-4770-A356-6E1D0E885B8B}" srcOrd="2" destOrd="0" presId="urn:microsoft.com/office/officeart/2005/8/layout/chart3"/>
    <dgm:cxn modelId="{DCBB2B52-1AFF-4147-AFF1-4BCDE474358B}" type="presParOf" srcId="{90EB0EFE-DA84-4E8E-A60D-5A68FBF1EDE1}" destId="{D843AE93-F019-466C-9844-573BA1DB51A9}" srcOrd="3" destOrd="0" presId="urn:microsoft.com/office/officeart/2005/8/layout/chart3"/>
    <dgm:cxn modelId="{A34C773F-D426-4E39-9B68-CA3D5F2AE445}" type="presParOf" srcId="{90EB0EFE-DA84-4E8E-A60D-5A68FBF1EDE1}" destId="{454BCDD8-3DA9-41D3-BA5C-FE6490674DEC}" srcOrd="4" destOrd="0" presId="urn:microsoft.com/office/officeart/2005/8/layout/chart3"/>
    <dgm:cxn modelId="{4321B204-CD63-4594-9599-E83F498875EF}" type="presParOf" srcId="{90EB0EFE-DA84-4E8E-A60D-5A68FBF1EDE1}" destId="{691F28DC-6C52-4CF0-88D1-8B353CBFCCD0}" srcOrd="5" destOrd="0" presId="urn:microsoft.com/office/officeart/2005/8/layout/chart3"/>
    <dgm:cxn modelId="{B1BE5812-1152-4498-A089-C86057781E15}" type="presParOf" srcId="{90EB0EFE-DA84-4E8E-A60D-5A68FBF1EDE1}" destId="{0A194177-CE52-47E1-8BE7-62BADFF3F011}" srcOrd="6" destOrd="0" presId="urn:microsoft.com/office/officeart/2005/8/layout/chart3"/>
    <dgm:cxn modelId="{DBDD9998-CC48-4D40-BC3A-E3D92048023A}" type="presParOf" srcId="{90EB0EFE-DA84-4E8E-A60D-5A68FBF1EDE1}" destId="{0EC5D2FC-7331-4A0C-9670-D8084845261B}" srcOrd="7" destOrd="0" presId="urn:microsoft.com/office/officeart/2005/8/layout/chart3"/>
    <dgm:cxn modelId="{4CB512D4-195F-44AF-A9FC-2C3D05E0DF3D}" type="presParOf" srcId="{90EB0EFE-DA84-4E8E-A60D-5A68FBF1EDE1}" destId="{B8D81E37-6281-499B-8A7A-EE4F87D01B11}" srcOrd="8" destOrd="0" presId="urn:microsoft.com/office/officeart/2005/8/layout/chart3"/>
    <dgm:cxn modelId="{348E59EB-7C48-43EF-94DF-9146128E1CB5}" type="presParOf" srcId="{90EB0EFE-DA84-4E8E-A60D-5A68FBF1EDE1}" destId="{4228F3BF-957E-409B-B262-252FD308FE23}" srcOrd="9" destOrd="0" presId="urn:microsoft.com/office/officeart/2005/8/layout/chart3"/>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9832911-BD48-4DCC-BC38-FE4737EDBD2C}" type="doc">
      <dgm:prSet loTypeId="urn:microsoft.com/office/officeart/2005/8/layout/chart3" loCatId="cycle" qsTypeId="urn:microsoft.com/office/officeart/2005/8/quickstyle/simple1" qsCatId="simple" csTypeId="urn:microsoft.com/office/officeart/2005/8/colors/accent1_2" csCatId="accent1" phldr="1"/>
      <dgm:spPr/>
    </dgm:pt>
    <dgm:pt modelId="{8757F94C-5BD6-401C-B086-F7F18678BADC}">
      <dgm:prSet phldrT="[Text]" custT="1"/>
      <dgm:spPr>
        <a:solidFill>
          <a:srgbClr val="D33039"/>
        </a:solidFill>
        <a:ln w="3175">
          <a:solidFill>
            <a:schemeClr val="tx1"/>
          </a:solidFill>
        </a:ln>
      </dgm:spPr>
      <dgm:t>
        <a:bodyPr/>
        <a:lstStyle/>
        <a:p>
          <a:r>
            <a:rPr lang="en-US" sz="1100">
              <a:solidFill>
                <a:schemeClr val="tx1"/>
              </a:solidFill>
            </a:rPr>
            <a:t>Vocabulary</a:t>
          </a:r>
          <a:endParaRPr lang="en-US" sz="1200">
            <a:solidFill>
              <a:schemeClr val="tx1"/>
            </a:solidFill>
          </a:endParaRPr>
        </a:p>
      </dgm:t>
    </dgm:pt>
    <dgm:pt modelId="{349C7B02-485B-4B39-8AB4-48BFA478C64E}" type="parTrans" cxnId="{EA87C910-105F-4829-B187-6ED0CA8471F2}">
      <dgm:prSet/>
      <dgm:spPr/>
      <dgm:t>
        <a:bodyPr/>
        <a:lstStyle/>
        <a:p>
          <a:endParaRPr lang="en-US"/>
        </a:p>
      </dgm:t>
    </dgm:pt>
    <dgm:pt modelId="{AE848D48-BC36-476B-BF03-FFBA1357B2F5}" type="sibTrans" cxnId="{EA87C910-105F-4829-B187-6ED0CA8471F2}">
      <dgm:prSet/>
      <dgm:spPr/>
      <dgm:t>
        <a:bodyPr/>
        <a:lstStyle/>
        <a:p>
          <a:endParaRPr lang="en-US"/>
        </a:p>
      </dgm:t>
    </dgm:pt>
    <dgm:pt modelId="{C0EA53FC-815F-4694-8543-D5F1AAA87673}">
      <dgm:prSet phldrT="[Text]" custT="1"/>
      <dgm:spPr>
        <a:solidFill>
          <a:srgbClr val="3CC1CC"/>
        </a:solidFill>
        <a:ln w="12700">
          <a:solidFill>
            <a:schemeClr val="tx1"/>
          </a:solidFill>
        </a:ln>
      </dgm:spPr>
      <dgm:t>
        <a:bodyPr/>
        <a:lstStyle/>
        <a:p>
          <a:r>
            <a:rPr lang="en-US" sz="1100">
              <a:solidFill>
                <a:schemeClr val="tx1"/>
              </a:solidFill>
            </a:rPr>
            <a:t>Comprehension</a:t>
          </a:r>
        </a:p>
      </dgm:t>
    </dgm:pt>
    <dgm:pt modelId="{DFAC7F98-F9B1-4AE2-97CB-7EF2A966EE04}" type="parTrans" cxnId="{25EE1A5E-B1FE-434B-B045-B4EFBD38FD08}">
      <dgm:prSet/>
      <dgm:spPr/>
      <dgm:t>
        <a:bodyPr/>
        <a:lstStyle/>
        <a:p>
          <a:endParaRPr lang="en-US"/>
        </a:p>
      </dgm:t>
    </dgm:pt>
    <dgm:pt modelId="{B0034807-031E-4E9A-8EE6-71D3146F81AD}" type="sibTrans" cxnId="{25EE1A5E-B1FE-434B-B045-B4EFBD38FD08}">
      <dgm:prSet/>
      <dgm:spPr/>
      <dgm:t>
        <a:bodyPr/>
        <a:lstStyle/>
        <a:p>
          <a:endParaRPr lang="en-US"/>
        </a:p>
      </dgm:t>
    </dgm:pt>
    <dgm:pt modelId="{86BEC941-3FF6-4581-80EF-0BEF00AEC84A}">
      <dgm:prSet phldrT="[Text]" custT="1"/>
      <dgm:spPr>
        <a:solidFill>
          <a:srgbClr val="D0D2D3"/>
        </a:solidFill>
        <a:ln w="12700">
          <a:solidFill>
            <a:schemeClr val="tx1"/>
          </a:solidFill>
        </a:ln>
      </dgm:spPr>
      <dgm:t>
        <a:bodyPr/>
        <a:lstStyle/>
        <a:p>
          <a:r>
            <a:rPr lang="en-US" sz="1100" b="0">
              <a:solidFill>
                <a:schemeClr val="tx1"/>
              </a:solidFill>
            </a:rPr>
            <a:t>Phonemic</a:t>
          </a:r>
          <a:r>
            <a:rPr lang="en-US" sz="2000" b="0">
              <a:solidFill>
                <a:schemeClr val="tx1"/>
              </a:solidFill>
            </a:rPr>
            <a:t> </a:t>
          </a:r>
          <a:r>
            <a:rPr lang="en-US" sz="1100" b="0">
              <a:solidFill>
                <a:schemeClr val="tx1"/>
              </a:solidFill>
            </a:rPr>
            <a:t>Awareness</a:t>
          </a:r>
          <a:endParaRPr lang="en-US" sz="2000" b="0">
            <a:solidFill>
              <a:schemeClr val="tx1"/>
            </a:solidFill>
          </a:endParaRPr>
        </a:p>
      </dgm:t>
    </dgm:pt>
    <dgm:pt modelId="{FD7B2819-2F92-4379-A94B-5D273566B606}" type="parTrans" cxnId="{700CFEC8-0CD8-4561-B806-5034D4478A05}">
      <dgm:prSet/>
      <dgm:spPr/>
      <dgm:t>
        <a:bodyPr/>
        <a:lstStyle/>
        <a:p>
          <a:endParaRPr lang="en-US"/>
        </a:p>
      </dgm:t>
    </dgm:pt>
    <dgm:pt modelId="{BDBE2A11-9121-484A-8237-AEC1F879B73D}" type="sibTrans" cxnId="{700CFEC8-0CD8-4561-B806-5034D4478A05}">
      <dgm:prSet/>
      <dgm:spPr/>
      <dgm:t>
        <a:bodyPr/>
        <a:lstStyle/>
        <a:p>
          <a:endParaRPr lang="en-US"/>
        </a:p>
      </dgm:t>
    </dgm:pt>
    <dgm:pt modelId="{391653DC-2923-4236-91D1-79CFC78CB629}">
      <dgm:prSet phldrT="[Text]" custT="1"/>
      <dgm:spPr>
        <a:solidFill>
          <a:srgbClr val="90C8E7"/>
        </a:solidFill>
        <a:ln w="12700">
          <a:solidFill>
            <a:schemeClr val="tx1"/>
          </a:solidFill>
        </a:ln>
      </dgm:spPr>
      <dgm:t>
        <a:bodyPr/>
        <a:lstStyle/>
        <a:p>
          <a:r>
            <a:rPr lang="en-US" sz="1100">
              <a:solidFill>
                <a:schemeClr val="tx1"/>
              </a:solidFill>
            </a:rPr>
            <a:t>Phonics</a:t>
          </a:r>
          <a:endParaRPr lang="en-US" sz="2000">
            <a:solidFill>
              <a:schemeClr val="tx1"/>
            </a:solidFill>
          </a:endParaRPr>
        </a:p>
      </dgm:t>
    </dgm:pt>
    <dgm:pt modelId="{BCE169C1-421C-4FF8-8758-9C6F582D55A8}" type="parTrans" cxnId="{DF2C7A2C-24A2-4C14-9ADF-0C15845DD46F}">
      <dgm:prSet/>
      <dgm:spPr/>
      <dgm:t>
        <a:bodyPr/>
        <a:lstStyle/>
        <a:p>
          <a:endParaRPr lang="en-US"/>
        </a:p>
      </dgm:t>
    </dgm:pt>
    <dgm:pt modelId="{A7173DCF-0828-4F80-B68A-73D56572FDDF}" type="sibTrans" cxnId="{DF2C7A2C-24A2-4C14-9ADF-0C15845DD46F}">
      <dgm:prSet/>
      <dgm:spPr/>
      <dgm:t>
        <a:bodyPr/>
        <a:lstStyle/>
        <a:p>
          <a:endParaRPr lang="en-US"/>
        </a:p>
      </dgm:t>
    </dgm:pt>
    <dgm:pt modelId="{3AC78813-D683-431A-90A5-37B716A6C6FF}">
      <dgm:prSet phldrT="[Text]" custT="1"/>
      <dgm:spPr>
        <a:solidFill>
          <a:srgbClr val="F8B333"/>
        </a:solidFill>
        <a:ln w="12700">
          <a:solidFill>
            <a:schemeClr val="tx1"/>
          </a:solidFill>
        </a:ln>
      </dgm:spPr>
      <dgm:t>
        <a:bodyPr/>
        <a:lstStyle/>
        <a:p>
          <a:r>
            <a:rPr lang="en-US" sz="1100">
              <a:solidFill>
                <a:schemeClr val="tx1"/>
              </a:solidFill>
            </a:rPr>
            <a:t>Fluency</a:t>
          </a:r>
          <a:endParaRPr lang="en-US" sz="1200">
            <a:solidFill>
              <a:schemeClr val="tx1"/>
            </a:solidFill>
          </a:endParaRPr>
        </a:p>
      </dgm:t>
    </dgm:pt>
    <dgm:pt modelId="{829F135E-84A8-4B08-8F4F-C351BD375E18}" type="parTrans" cxnId="{96864747-F058-419F-8339-AAE92187C7DB}">
      <dgm:prSet/>
      <dgm:spPr/>
      <dgm:t>
        <a:bodyPr/>
        <a:lstStyle/>
        <a:p>
          <a:endParaRPr lang="en-US"/>
        </a:p>
      </dgm:t>
    </dgm:pt>
    <dgm:pt modelId="{2AA41A39-2669-46B2-8C79-6DB63C541D93}" type="sibTrans" cxnId="{96864747-F058-419F-8339-AAE92187C7DB}">
      <dgm:prSet/>
      <dgm:spPr/>
      <dgm:t>
        <a:bodyPr/>
        <a:lstStyle/>
        <a:p>
          <a:endParaRPr lang="en-US"/>
        </a:p>
      </dgm:t>
    </dgm:pt>
    <dgm:pt modelId="{90EB0EFE-DA84-4E8E-A60D-5A68FBF1EDE1}" type="pres">
      <dgm:prSet presAssocID="{19832911-BD48-4DCC-BC38-FE4737EDBD2C}" presName="compositeShape" presStyleCnt="0">
        <dgm:presLayoutVars>
          <dgm:chMax val="7"/>
          <dgm:dir/>
          <dgm:resizeHandles val="exact"/>
        </dgm:presLayoutVars>
      </dgm:prSet>
      <dgm:spPr/>
    </dgm:pt>
    <dgm:pt modelId="{BCDB8147-96C9-4E3C-BDA3-D146932146BF}" type="pres">
      <dgm:prSet presAssocID="{19832911-BD48-4DCC-BC38-FE4737EDBD2C}" presName="wedge1" presStyleLbl="node1" presStyleIdx="0" presStyleCnt="5" custLinFactNeighborX="-4242" custLinFactNeighborY="5486"/>
      <dgm:spPr/>
    </dgm:pt>
    <dgm:pt modelId="{88B89D84-5992-49C6-9B89-8C98B1FF9742}" type="pres">
      <dgm:prSet presAssocID="{19832911-BD48-4DCC-BC38-FE4737EDBD2C}" presName="wedge1Tx" presStyleLbl="node1" presStyleIdx="0" presStyleCnt="5">
        <dgm:presLayoutVars>
          <dgm:chMax val="0"/>
          <dgm:chPref val="0"/>
          <dgm:bulletEnabled val="1"/>
        </dgm:presLayoutVars>
      </dgm:prSet>
      <dgm:spPr/>
    </dgm:pt>
    <dgm:pt modelId="{D99131FB-611C-4770-A356-6E1D0E885B8B}" type="pres">
      <dgm:prSet presAssocID="{19832911-BD48-4DCC-BC38-FE4737EDBD2C}" presName="wedge2" presStyleLbl="node1" presStyleIdx="1" presStyleCnt="5" custLinFactNeighborX="-751" custLinFactNeighborY="332"/>
      <dgm:spPr/>
    </dgm:pt>
    <dgm:pt modelId="{D843AE93-F019-466C-9844-573BA1DB51A9}" type="pres">
      <dgm:prSet presAssocID="{19832911-BD48-4DCC-BC38-FE4737EDBD2C}" presName="wedge2Tx" presStyleLbl="node1" presStyleIdx="1" presStyleCnt="5">
        <dgm:presLayoutVars>
          <dgm:chMax val="0"/>
          <dgm:chPref val="0"/>
          <dgm:bulletEnabled val="1"/>
        </dgm:presLayoutVars>
      </dgm:prSet>
      <dgm:spPr/>
    </dgm:pt>
    <dgm:pt modelId="{454BCDD8-3DA9-41D3-BA5C-FE6490674DEC}" type="pres">
      <dgm:prSet presAssocID="{19832911-BD48-4DCC-BC38-FE4737EDBD2C}" presName="wedge3" presStyleLbl="node1" presStyleIdx="2" presStyleCnt="5" custLinFactNeighborX="-574" custLinFactNeighborY="605"/>
      <dgm:spPr/>
    </dgm:pt>
    <dgm:pt modelId="{691F28DC-6C52-4CF0-88D1-8B353CBFCCD0}" type="pres">
      <dgm:prSet presAssocID="{19832911-BD48-4DCC-BC38-FE4737EDBD2C}" presName="wedge3Tx" presStyleLbl="node1" presStyleIdx="2" presStyleCnt="5">
        <dgm:presLayoutVars>
          <dgm:chMax val="0"/>
          <dgm:chPref val="0"/>
          <dgm:bulletEnabled val="1"/>
        </dgm:presLayoutVars>
      </dgm:prSet>
      <dgm:spPr/>
    </dgm:pt>
    <dgm:pt modelId="{0A194177-CE52-47E1-8BE7-62BADFF3F011}" type="pres">
      <dgm:prSet presAssocID="{19832911-BD48-4DCC-BC38-FE4737EDBD2C}" presName="wedge4" presStyleLbl="node1" presStyleIdx="3" presStyleCnt="5" custLinFactNeighborX="-332" custLinFactNeighborY="332"/>
      <dgm:spPr/>
    </dgm:pt>
    <dgm:pt modelId="{0EC5D2FC-7331-4A0C-9670-D8084845261B}" type="pres">
      <dgm:prSet presAssocID="{19832911-BD48-4DCC-BC38-FE4737EDBD2C}" presName="wedge4Tx" presStyleLbl="node1" presStyleIdx="3" presStyleCnt="5">
        <dgm:presLayoutVars>
          <dgm:chMax val="0"/>
          <dgm:chPref val="0"/>
          <dgm:bulletEnabled val="1"/>
        </dgm:presLayoutVars>
      </dgm:prSet>
      <dgm:spPr/>
    </dgm:pt>
    <dgm:pt modelId="{B8D81E37-6281-499B-8A7A-EE4F87D01B11}" type="pres">
      <dgm:prSet presAssocID="{19832911-BD48-4DCC-BC38-FE4737EDBD2C}" presName="wedge5" presStyleLbl="node1" presStyleIdx="4" presStyleCnt="5" custLinFactNeighborX="-703" custLinFactNeighborY="664"/>
      <dgm:spPr/>
    </dgm:pt>
    <dgm:pt modelId="{4228F3BF-957E-409B-B262-252FD308FE23}" type="pres">
      <dgm:prSet presAssocID="{19832911-BD48-4DCC-BC38-FE4737EDBD2C}" presName="wedge5Tx" presStyleLbl="node1" presStyleIdx="4" presStyleCnt="5">
        <dgm:presLayoutVars>
          <dgm:chMax val="0"/>
          <dgm:chPref val="0"/>
          <dgm:bulletEnabled val="1"/>
        </dgm:presLayoutVars>
      </dgm:prSet>
      <dgm:spPr/>
    </dgm:pt>
  </dgm:ptLst>
  <dgm:cxnLst>
    <dgm:cxn modelId="{82BC6C02-4C68-41C4-B93C-D17A38D04567}" type="presOf" srcId="{86BEC941-3FF6-4581-80EF-0BEF00AEC84A}" destId="{691F28DC-6C52-4CF0-88D1-8B353CBFCCD0}" srcOrd="1" destOrd="0" presId="urn:microsoft.com/office/officeart/2005/8/layout/chart3"/>
    <dgm:cxn modelId="{21F06508-4EED-4A5C-9CBB-DAD1CCF2AC58}" type="presOf" srcId="{3AC78813-D683-431A-90A5-37B716A6C6FF}" destId="{B8D81E37-6281-499B-8A7A-EE4F87D01B11}" srcOrd="0" destOrd="0" presId="urn:microsoft.com/office/officeart/2005/8/layout/chart3"/>
    <dgm:cxn modelId="{EA87C910-105F-4829-B187-6ED0CA8471F2}" srcId="{19832911-BD48-4DCC-BC38-FE4737EDBD2C}" destId="{8757F94C-5BD6-401C-B086-F7F18678BADC}" srcOrd="0" destOrd="0" parTransId="{349C7B02-485B-4B39-8AB4-48BFA478C64E}" sibTransId="{AE848D48-BC36-476B-BF03-FFBA1357B2F5}"/>
    <dgm:cxn modelId="{0B553620-483E-46CE-A2AD-F60A5B97C34E}" type="presOf" srcId="{8757F94C-5BD6-401C-B086-F7F18678BADC}" destId="{BCDB8147-96C9-4E3C-BDA3-D146932146BF}" srcOrd="0" destOrd="0" presId="urn:microsoft.com/office/officeart/2005/8/layout/chart3"/>
    <dgm:cxn modelId="{DF2C7A2C-24A2-4C14-9ADF-0C15845DD46F}" srcId="{19832911-BD48-4DCC-BC38-FE4737EDBD2C}" destId="{391653DC-2923-4236-91D1-79CFC78CB629}" srcOrd="3" destOrd="0" parTransId="{BCE169C1-421C-4FF8-8758-9C6F582D55A8}" sibTransId="{A7173DCF-0828-4F80-B68A-73D56572FDDF}"/>
    <dgm:cxn modelId="{0A181D38-BB6A-4432-BE27-694A737BE6BC}" type="presOf" srcId="{391653DC-2923-4236-91D1-79CFC78CB629}" destId="{0A194177-CE52-47E1-8BE7-62BADFF3F011}" srcOrd="0" destOrd="0" presId="urn:microsoft.com/office/officeart/2005/8/layout/chart3"/>
    <dgm:cxn modelId="{38D16D3C-03D1-4C2C-BB2D-CB707CD6E3F5}" type="presOf" srcId="{8757F94C-5BD6-401C-B086-F7F18678BADC}" destId="{88B89D84-5992-49C6-9B89-8C98B1FF9742}" srcOrd="1" destOrd="0" presId="urn:microsoft.com/office/officeart/2005/8/layout/chart3"/>
    <dgm:cxn modelId="{25EE1A5E-B1FE-434B-B045-B4EFBD38FD08}" srcId="{19832911-BD48-4DCC-BC38-FE4737EDBD2C}" destId="{C0EA53FC-815F-4694-8543-D5F1AAA87673}" srcOrd="1" destOrd="0" parTransId="{DFAC7F98-F9B1-4AE2-97CB-7EF2A966EE04}" sibTransId="{B0034807-031E-4E9A-8EE6-71D3146F81AD}"/>
    <dgm:cxn modelId="{CF18C443-A6BC-4FD4-AAC2-0F092826940A}" type="presOf" srcId="{3AC78813-D683-431A-90A5-37B716A6C6FF}" destId="{4228F3BF-957E-409B-B262-252FD308FE23}" srcOrd="1" destOrd="0" presId="urn:microsoft.com/office/officeart/2005/8/layout/chart3"/>
    <dgm:cxn modelId="{7939DA65-AEF5-4BA6-9392-1EFA95ED3DBA}" type="presOf" srcId="{19832911-BD48-4DCC-BC38-FE4737EDBD2C}" destId="{90EB0EFE-DA84-4E8E-A60D-5A68FBF1EDE1}" srcOrd="0" destOrd="0" presId="urn:microsoft.com/office/officeart/2005/8/layout/chart3"/>
    <dgm:cxn modelId="{96864747-F058-419F-8339-AAE92187C7DB}" srcId="{19832911-BD48-4DCC-BC38-FE4737EDBD2C}" destId="{3AC78813-D683-431A-90A5-37B716A6C6FF}" srcOrd="4" destOrd="0" parTransId="{829F135E-84A8-4B08-8F4F-C351BD375E18}" sibTransId="{2AA41A39-2669-46B2-8C79-6DB63C541D93}"/>
    <dgm:cxn modelId="{7844406A-53DE-4EEA-82A3-F815AA5119E4}" type="presOf" srcId="{C0EA53FC-815F-4694-8543-D5F1AAA87673}" destId="{D99131FB-611C-4770-A356-6E1D0E885B8B}" srcOrd="0" destOrd="0" presId="urn:microsoft.com/office/officeart/2005/8/layout/chart3"/>
    <dgm:cxn modelId="{DFF5BE86-4BE0-43FB-ABE8-0B2D53A8E894}" type="presOf" srcId="{C0EA53FC-815F-4694-8543-D5F1AAA87673}" destId="{D843AE93-F019-466C-9844-573BA1DB51A9}" srcOrd="1" destOrd="0" presId="urn:microsoft.com/office/officeart/2005/8/layout/chart3"/>
    <dgm:cxn modelId="{4D5F03A1-ACB2-40D8-9396-14BB3617D5B6}" type="presOf" srcId="{391653DC-2923-4236-91D1-79CFC78CB629}" destId="{0EC5D2FC-7331-4A0C-9670-D8084845261B}" srcOrd="1" destOrd="0" presId="urn:microsoft.com/office/officeart/2005/8/layout/chart3"/>
    <dgm:cxn modelId="{700CFEC8-0CD8-4561-B806-5034D4478A05}" srcId="{19832911-BD48-4DCC-BC38-FE4737EDBD2C}" destId="{86BEC941-3FF6-4581-80EF-0BEF00AEC84A}" srcOrd="2" destOrd="0" parTransId="{FD7B2819-2F92-4379-A94B-5D273566B606}" sibTransId="{BDBE2A11-9121-484A-8237-AEC1F879B73D}"/>
    <dgm:cxn modelId="{BD09A9E1-85CD-45AA-B37E-A3CC27E13A65}" type="presOf" srcId="{86BEC941-3FF6-4581-80EF-0BEF00AEC84A}" destId="{454BCDD8-3DA9-41D3-BA5C-FE6490674DEC}" srcOrd="0" destOrd="0" presId="urn:microsoft.com/office/officeart/2005/8/layout/chart3"/>
    <dgm:cxn modelId="{3A219431-DECC-4D34-ADA6-A8732040D147}" type="presParOf" srcId="{90EB0EFE-DA84-4E8E-A60D-5A68FBF1EDE1}" destId="{BCDB8147-96C9-4E3C-BDA3-D146932146BF}" srcOrd="0" destOrd="0" presId="urn:microsoft.com/office/officeart/2005/8/layout/chart3"/>
    <dgm:cxn modelId="{F2097065-5436-4DC0-94F6-80425C79EBB4}" type="presParOf" srcId="{90EB0EFE-DA84-4E8E-A60D-5A68FBF1EDE1}" destId="{88B89D84-5992-49C6-9B89-8C98B1FF9742}" srcOrd="1" destOrd="0" presId="urn:microsoft.com/office/officeart/2005/8/layout/chart3"/>
    <dgm:cxn modelId="{680701F7-3C82-4474-87A3-FE8F14778DE1}" type="presParOf" srcId="{90EB0EFE-DA84-4E8E-A60D-5A68FBF1EDE1}" destId="{D99131FB-611C-4770-A356-6E1D0E885B8B}" srcOrd="2" destOrd="0" presId="urn:microsoft.com/office/officeart/2005/8/layout/chart3"/>
    <dgm:cxn modelId="{DCBB2B52-1AFF-4147-AFF1-4BCDE474358B}" type="presParOf" srcId="{90EB0EFE-DA84-4E8E-A60D-5A68FBF1EDE1}" destId="{D843AE93-F019-466C-9844-573BA1DB51A9}" srcOrd="3" destOrd="0" presId="urn:microsoft.com/office/officeart/2005/8/layout/chart3"/>
    <dgm:cxn modelId="{A34C773F-D426-4E39-9B68-CA3D5F2AE445}" type="presParOf" srcId="{90EB0EFE-DA84-4E8E-A60D-5A68FBF1EDE1}" destId="{454BCDD8-3DA9-41D3-BA5C-FE6490674DEC}" srcOrd="4" destOrd="0" presId="urn:microsoft.com/office/officeart/2005/8/layout/chart3"/>
    <dgm:cxn modelId="{4321B204-CD63-4594-9599-E83F498875EF}" type="presParOf" srcId="{90EB0EFE-DA84-4E8E-A60D-5A68FBF1EDE1}" destId="{691F28DC-6C52-4CF0-88D1-8B353CBFCCD0}" srcOrd="5" destOrd="0" presId="urn:microsoft.com/office/officeart/2005/8/layout/chart3"/>
    <dgm:cxn modelId="{B1BE5812-1152-4498-A089-C86057781E15}" type="presParOf" srcId="{90EB0EFE-DA84-4E8E-A60D-5A68FBF1EDE1}" destId="{0A194177-CE52-47E1-8BE7-62BADFF3F011}" srcOrd="6" destOrd="0" presId="urn:microsoft.com/office/officeart/2005/8/layout/chart3"/>
    <dgm:cxn modelId="{DBDD9998-CC48-4D40-BC3A-E3D92048023A}" type="presParOf" srcId="{90EB0EFE-DA84-4E8E-A60D-5A68FBF1EDE1}" destId="{0EC5D2FC-7331-4A0C-9670-D8084845261B}" srcOrd="7" destOrd="0" presId="urn:microsoft.com/office/officeart/2005/8/layout/chart3"/>
    <dgm:cxn modelId="{4CB512D4-195F-44AF-A9FC-2C3D05E0DF3D}" type="presParOf" srcId="{90EB0EFE-DA84-4E8E-A60D-5A68FBF1EDE1}" destId="{B8D81E37-6281-499B-8A7A-EE4F87D01B11}" srcOrd="8" destOrd="0" presId="urn:microsoft.com/office/officeart/2005/8/layout/chart3"/>
    <dgm:cxn modelId="{348E59EB-7C48-43EF-94DF-9146128E1CB5}" type="presParOf" srcId="{90EB0EFE-DA84-4E8E-A60D-5A68FBF1EDE1}" destId="{4228F3BF-957E-409B-B262-252FD308FE23}" srcOrd="9" destOrd="0" presId="urn:microsoft.com/office/officeart/2005/8/layout/chart3"/>
  </dgm:cxnLst>
  <dgm:bg>
    <a:effectLst>
      <a:outerShdw blurRad="50800" dist="50800" dir="2700000" algn="tl" rotWithShape="0">
        <a:prstClr val="black">
          <a:alpha val="40000"/>
        </a:prstClr>
      </a:outerShdw>
    </a:effect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4A3172-A124-48CD-BB89-6A6C48311E05}">
      <dsp:nvSpPr>
        <dsp:cNvPr id="0" name=""/>
        <dsp:cNvSpPr/>
      </dsp:nvSpPr>
      <dsp:spPr>
        <a:xfrm rot="5400000">
          <a:off x="415575" y="1308947"/>
          <a:ext cx="593113" cy="675239"/>
        </a:xfrm>
        <a:prstGeom prst="bentUpArrow">
          <a:avLst>
            <a:gd name="adj1" fmla="val 32840"/>
            <a:gd name="adj2" fmla="val 25000"/>
            <a:gd name="adj3" fmla="val 35780"/>
          </a:avLst>
        </a:prstGeom>
        <a:solidFill>
          <a:schemeClr val="accent5">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B1A95C3-79DE-4ED9-A8C4-B12C4184D31E}">
      <dsp:nvSpPr>
        <dsp:cNvPr id="0" name=""/>
        <dsp:cNvSpPr/>
      </dsp:nvSpPr>
      <dsp:spPr>
        <a:xfrm>
          <a:off x="0" y="630751"/>
          <a:ext cx="2680351" cy="698885"/>
        </a:xfrm>
        <a:prstGeom prst="roundRect">
          <a:avLst>
            <a:gd name="adj" fmla="val 1667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1. Define the problem</a:t>
          </a:r>
        </a:p>
      </dsp:txBody>
      <dsp:txXfrm>
        <a:off x="34123" y="664874"/>
        <a:ext cx="2612105" cy="630639"/>
      </dsp:txXfrm>
    </dsp:sp>
    <dsp:sp modelId="{9DC0BCC8-30A6-4928-8B10-D184377C495E}">
      <dsp:nvSpPr>
        <dsp:cNvPr id="0" name=""/>
        <dsp:cNvSpPr/>
      </dsp:nvSpPr>
      <dsp:spPr>
        <a:xfrm>
          <a:off x="2384066" y="670906"/>
          <a:ext cx="726180" cy="564870"/>
        </a:xfrm>
        <a:prstGeom prst="rect">
          <a:avLst/>
        </a:prstGeom>
        <a:noFill/>
        <a:ln>
          <a:noFill/>
        </a:ln>
        <a:effectLst/>
      </dsp:spPr>
      <dsp:style>
        <a:lnRef idx="0">
          <a:scrgbClr r="0" g="0" b="0"/>
        </a:lnRef>
        <a:fillRef idx="0">
          <a:scrgbClr r="0" g="0" b="0"/>
        </a:fillRef>
        <a:effectRef idx="0">
          <a:scrgbClr r="0" g="0" b="0"/>
        </a:effectRef>
        <a:fontRef idx="minor"/>
      </dsp:style>
    </dsp:sp>
    <dsp:sp modelId="{16CFFE7D-0E13-4C34-B2D2-EEC59C83319E}">
      <dsp:nvSpPr>
        <dsp:cNvPr id="0" name=""/>
        <dsp:cNvSpPr/>
      </dsp:nvSpPr>
      <dsp:spPr>
        <a:xfrm rot="5400000">
          <a:off x="1749890" y="2069916"/>
          <a:ext cx="593113" cy="675239"/>
        </a:xfrm>
        <a:prstGeom prst="bentUpArrow">
          <a:avLst>
            <a:gd name="adj1" fmla="val 32840"/>
            <a:gd name="adj2" fmla="val 25000"/>
            <a:gd name="adj3" fmla="val 35780"/>
          </a:avLst>
        </a:prstGeom>
        <a:solidFill>
          <a:schemeClr val="accent5">
            <a:tint val="50000"/>
            <a:hueOff val="-2448118"/>
            <a:satOff val="-5125"/>
            <a:lumOff val="352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A256AA8-7318-4003-9A0A-EDDA7C0FC2BF}">
      <dsp:nvSpPr>
        <dsp:cNvPr id="0" name=""/>
        <dsp:cNvSpPr/>
      </dsp:nvSpPr>
      <dsp:spPr>
        <a:xfrm>
          <a:off x="1043894" y="1394424"/>
          <a:ext cx="2680351" cy="698885"/>
        </a:xfrm>
        <a:prstGeom prst="roundRect">
          <a:avLst>
            <a:gd name="adj" fmla="val 16670"/>
          </a:avLst>
        </a:prstGeom>
        <a:solidFill>
          <a:schemeClr val="accent5">
            <a:hueOff val="-1838336"/>
            <a:satOff val="-2557"/>
            <a:lumOff val="-98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2. Gather data</a:t>
          </a:r>
        </a:p>
      </dsp:txBody>
      <dsp:txXfrm>
        <a:off x="1078017" y="1428547"/>
        <a:ext cx="2612105" cy="630639"/>
      </dsp:txXfrm>
    </dsp:sp>
    <dsp:sp modelId="{E658EAAB-29E4-4345-8102-FB284E1C1EE7}">
      <dsp:nvSpPr>
        <dsp:cNvPr id="0" name=""/>
        <dsp:cNvSpPr/>
      </dsp:nvSpPr>
      <dsp:spPr>
        <a:xfrm>
          <a:off x="3132491" y="1438316"/>
          <a:ext cx="726180" cy="564870"/>
        </a:xfrm>
        <a:prstGeom prst="rect">
          <a:avLst/>
        </a:prstGeom>
        <a:noFill/>
        <a:ln>
          <a:noFill/>
        </a:ln>
        <a:effectLst/>
      </dsp:spPr>
      <dsp:style>
        <a:lnRef idx="0">
          <a:scrgbClr r="0" g="0" b="0"/>
        </a:lnRef>
        <a:fillRef idx="0">
          <a:scrgbClr r="0" g="0" b="0"/>
        </a:fillRef>
        <a:effectRef idx="0">
          <a:scrgbClr r="0" g="0" b="0"/>
        </a:effectRef>
        <a:fontRef idx="minor"/>
      </dsp:style>
    </dsp:sp>
    <dsp:sp modelId="{BC89A877-EC57-4224-AD30-E10E7A619C30}">
      <dsp:nvSpPr>
        <dsp:cNvPr id="0" name=""/>
        <dsp:cNvSpPr/>
      </dsp:nvSpPr>
      <dsp:spPr>
        <a:xfrm rot="5400000">
          <a:off x="3038856" y="2831888"/>
          <a:ext cx="593113" cy="675239"/>
        </a:xfrm>
        <a:prstGeom prst="bentUpArrow">
          <a:avLst>
            <a:gd name="adj1" fmla="val 32840"/>
            <a:gd name="adj2" fmla="val 25000"/>
            <a:gd name="adj3" fmla="val 35780"/>
          </a:avLst>
        </a:prstGeom>
        <a:solidFill>
          <a:schemeClr val="accent5">
            <a:tint val="50000"/>
            <a:hueOff val="-4896237"/>
            <a:satOff val="-10250"/>
            <a:lumOff val="704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3BAA42-3456-407D-B6CD-DD59C3B6E22C}">
      <dsp:nvSpPr>
        <dsp:cNvPr id="0" name=""/>
        <dsp:cNvSpPr/>
      </dsp:nvSpPr>
      <dsp:spPr>
        <a:xfrm>
          <a:off x="2384069" y="2163981"/>
          <a:ext cx="2680351" cy="698885"/>
        </a:xfrm>
        <a:prstGeom prst="roundRect">
          <a:avLst>
            <a:gd name="adj" fmla="val 16670"/>
          </a:avLst>
        </a:prstGeom>
        <a:solidFill>
          <a:schemeClr val="accent5">
            <a:hueOff val="-3676672"/>
            <a:satOff val="-5114"/>
            <a:lumOff val="-196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3. Identify causal factors</a:t>
          </a:r>
        </a:p>
      </dsp:txBody>
      <dsp:txXfrm>
        <a:off x="2418192" y="2198104"/>
        <a:ext cx="2612105" cy="630639"/>
      </dsp:txXfrm>
    </dsp:sp>
    <dsp:sp modelId="{2FBF9FF0-B205-4532-BDC4-D1BD37759503}">
      <dsp:nvSpPr>
        <dsp:cNvPr id="0" name=""/>
        <dsp:cNvSpPr/>
      </dsp:nvSpPr>
      <dsp:spPr>
        <a:xfrm>
          <a:off x="4419060" y="2223395"/>
          <a:ext cx="726180" cy="564870"/>
        </a:xfrm>
        <a:prstGeom prst="rect">
          <a:avLst/>
        </a:prstGeom>
        <a:noFill/>
        <a:ln>
          <a:noFill/>
        </a:ln>
        <a:effectLst/>
      </dsp:spPr>
      <dsp:style>
        <a:lnRef idx="0">
          <a:scrgbClr r="0" g="0" b="0"/>
        </a:lnRef>
        <a:fillRef idx="0">
          <a:scrgbClr r="0" g="0" b="0"/>
        </a:fillRef>
        <a:effectRef idx="0">
          <a:scrgbClr r="0" g="0" b="0"/>
        </a:effectRef>
        <a:fontRef idx="minor"/>
      </dsp:style>
    </dsp:sp>
    <dsp:sp modelId="{80537019-EFBD-45FA-AADE-2AE009E8D596}">
      <dsp:nvSpPr>
        <dsp:cNvPr id="0" name=""/>
        <dsp:cNvSpPr/>
      </dsp:nvSpPr>
      <dsp:spPr>
        <a:xfrm rot="5400000">
          <a:off x="4433132" y="3539732"/>
          <a:ext cx="593113" cy="675239"/>
        </a:xfrm>
        <a:prstGeom prst="bentUpArrow">
          <a:avLst>
            <a:gd name="adj1" fmla="val 32840"/>
            <a:gd name="adj2" fmla="val 25000"/>
            <a:gd name="adj3" fmla="val 35780"/>
          </a:avLst>
        </a:prstGeom>
        <a:solidFill>
          <a:schemeClr val="accent5">
            <a:tint val="50000"/>
            <a:hueOff val="-7344354"/>
            <a:satOff val="-15375"/>
            <a:lumOff val="1056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527B14B-4968-4B11-905A-8C9124A4E749}">
      <dsp:nvSpPr>
        <dsp:cNvPr id="0" name=""/>
        <dsp:cNvSpPr/>
      </dsp:nvSpPr>
      <dsp:spPr>
        <a:xfrm>
          <a:off x="3667743" y="2915311"/>
          <a:ext cx="2680351" cy="698885"/>
        </a:xfrm>
        <a:prstGeom prst="roundRect">
          <a:avLst>
            <a:gd name="adj" fmla="val 16670"/>
          </a:avLst>
        </a:prstGeom>
        <a:solidFill>
          <a:schemeClr val="accent5">
            <a:hueOff val="-5515009"/>
            <a:satOff val="-7671"/>
            <a:lumOff val="-294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4. Determine the root cause</a:t>
          </a:r>
        </a:p>
      </dsp:txBody>
      <dsp:txXfrm>
        <a:off x="3701866" y="2949434"/>
        <a:ext cx="2612105" cy="630639"/>
      </dsp:txXfrm>
    </dsp:sp>
    <dsp:sp modelId="{90605316-F07F-4BBD-87A1-9336A419069A}">
      <dsp:nvSpPr>
        <dsp:cNvPr id="0" name=""/>
        <dsp:cNvSpPr/>
      </dsp:nvSpPr>
      <dsp:spPr>
        <a:xfrm>
          <a:off x="5705629" y="3008475"/>
          <a:ext cx="726180" cy="564870"/>
        </a:xfrm>
        <a:prstGeom prst="rect">
          <a:avLst/>
        </a:prstGeom>
        <a:noFill/>
        <a:ln>
          <a:noFill/>
        </a:ln>
        <a:effectLst/>
      </dsp:spPr>
      <dsp:style>
        <a:lnRef idx="0">
          <a:scrgbClr r="0" g="0" b="0"/>
        </a:lnRef>
        <a:fillRef idx="0">
          <a:scrgbClr r="0" g="0" b="0"/>
        </a:fillRef>
        <a:effectRef idx="0">
          <a:scrgbClr r="0" g="0" b="0"/>
        </a:effectRef>
        <a:fontRef idx="minor"/>
      </dsp:style>
    </dsp:sp>
    <dsp:sp modelId="{C2B1FF62-D901-49B1-916A-26A7A726AD7B}">
      <dsp:nvSpPr>
        <dsp:cNvPr id="0" name=""/>
        <dsp:cNvSpPr/>
      </dsp:nvSpPr>
      <dsp:spPr>
        <a:xfrm>
          <a:off x="5059179" y="3681751"/>
          <a:ext cx="2680351" cy="698885"/>
        </a:xfrm>
        <a:prstGeom prst="roundRect">
          <a:avLst>
            <a:gd name="adj" fmla="val 16670"/>
          </a:avLst>
        </a:prstGeom>
        <a:solidFill>
          <a:schemeClr val="accent5">
            <a:hueOff val="-7353344"/>
            <a:satOff val="-10228"/>
            <a:lumOff val="-392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5. Solution, recommendation, and implementation</a:t>
          </a:r>
        </a:p>
      </dsp:txBody>
      <dsp:txXfrm>
        <a:off x="5093302" y="3715874"/>
        <a:ext cx="2612105" cy="6306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6834EC-8E03-431B-AFAB-D17A85268097}">
      <dsp:nvSpPr>
        <dsp:cNvPr id="0" name=""/>
        <dsp:cNvSpPr/>
      </dsp:nvSpPr>
      <dsp:spPr>
        <a:xfrm rot="5400000">
          <a:off x="-218026" y="218458"/>
          <a:ext cx="1453507" cy="1017455"/>
        </a:xfrm>
        <a:prstGeom prst="chevron">
          <a:avLst/>
        </a:prstGeom>
        <a:solidFill>
          <a:schemeClr val="accent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Interim Assessment</a:t>
          </a:r>
        </a:p>
      </dsp:txBody>
      <dsp:txXfrm rot="-5400000">
        <a:off x="1" y="509160"/>
        <a:ext cx="1017455" cy="436052"/>
      </dsp:txXfrm>
    </dsp:sp>
    <dsp:sp modelId="{BBE540C9-D9D6-4B4F-AE44-7C0E17AD6CFB}">
      <dsp:nvSpPr>
        <dsp:cNvPr id="0" name=""/>
        <dsp:cNvSpPr/>
      </dsp:nvSpPr>
      <dsp:spPr>
        <a:xfrm rot="5400000">
          <a:off x="2987901" y="-1976961"/>
          <a:ext cx="944779" cy="4898702"/>
        </a:xfrm>
        <a:prstGeom prst="round2SameRect">
          <a:avLst/>
        </a:prstGeom>
        <a:solidFill>
          <a:schemeClr val="lt1">
            <a:alpha val="90000"/>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0" lvl="1" indent="0" algn="l" defTabSz="800100">
            <a:lnSpc>
              <a:spcPct val="90000"/>
            </a:lnSpc>
            <a:spcBef>
              <a:spcPct val="0"/>
            </a:spcBef>
            <a:spcAft>
              <a:spcPct val="15000"/>
            </a:spcAft>
            <a:buFontTx/>
            <a:buNone/>
          </a:pPr>
          <a:r>
            <a:rPr lang="en-US" sz="1800" kern="1200">
              <a:latin typeface="Calibri Light" panose="020F0302020204030204" pitchFamily="34" charset="0"/>
              <a:cs typeface="Calibri Light" panose="020F0302020204030204" pitchFamily="34" charset="0"/>
            </a:rPr>
            <a:t>First alert that students may need extra support to make adequate progress with reading </a:t>
          </a:r>
        </a:p>
      </dsp:txBody>
      <dsp:txXfrm rot="-5400000">
        <a:off x="1010940" y="46120"/>
        <a:ext cx="4852582" cy="852539"/>
      </dsp:txXfrm>
    </dsp:sp>
    <dsp:sp modelId="{CBF1C5A8-3C79-423B-A03C-7ACE73ED76FC}">
      <dsp:nvSpPr>
        <dsp:cNvPr id="0" name=""/>
        <dsp:cNvSpPr/>
      </dsp:nvSpPr>
      <dsp:spPr>
        <a:xfrm rot="5400000">
          <a:off x="-218026" y="1475794"/>
          <a:ext cx="1453507" cy="1017455"/>
        </a:xfrm>
        <a:prstGeom prst="chevron">
          <a:avLst/>
        </a:prstGeom>
        <a:solidFill>
          <a:schemeClr val="accent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Diagnostic Assessment</a:t>
          </a:r>
        </a:p>
      </dsp:txBody>
      <dsp:txXfrm rot="-5400000">
        <a:off x="1" y="1766496"/>
        <a:ext cx="1017455" cy="436052"/>
      </dsp:txXfrm>
    </dsp:sp>
    <dsp:sp modelId="{9FF1BB5D-B89C-4D86-81AB-D81F546216E6}">
      <dsp:nvSpPr>
        <dsp:cNvPr id="0" name=""/>
        <dsp:cNvSpPr/>
      </dsp:nvSpPr>
      <dsp:spPr>
        <a:xfrm rot="5400000">
          <a:off x="2994416" y="-719192"/>
          <a:ext cx="944779" cy="4898702"/>
        </a:xfrm>
        <a:prstGeom prst="round2SameRect">
          <a:avLst/>
        </a:prstGeom>
        <a:solidFill>
          <a:schemeClr val="lt1">
            <a:alpha val="90000"/>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100000"/>
            </a:lnSpc>
            <a:spcBef>
              <a:spcPct val="0"/>
            </a:spcBef>
            <a:spcAft>
              <a:spcPct val="15000"/>
            </a:spcAft>
            <a:buFontTx/>
            <a:buNone/>
          </a:pPr>
          <a:r>
            <a:rPr lang="en-US" sz="1800" kern="1200">
              <a:latin typeface="Calibri Light" panose="020F0302020204030204" pitchFamily="34" charset="0"/>
              <a:cs typeface="Calibri Light" panose="020F0302020204030204" pitchFamily="34" charset="0"/>
            </a:rPr>
            <a:t>Identifies specific skill deficits</a:t>
          </a:r>
        </a:p>
      </dsp:txBody>
      <dsp:txXfrm rot="-5400000">
        <a:off x="1017455" y="1303889"/>
        <a:ext cx="4852582" cy="852539"/>
      </dsp:txXfrm>
    </dsp:sp>
    <dsp:sp modelId="{F8C31AAE-DBB1-4E20-B766-AA5521CE6263}">
      <dsp:nvSpPr>
        <dsp:cNvPr id="0" name=""/>
        <dsp:cNvSpPr/>
      </dsp:nvSpPr>
      <dsp:spPr>
        <a:xfrm rot="5400000">
          <a:off x="-218026" y="2733130"/>
          <a:ext cx="1453507" cy="1017455"/>
        </a:xfrm>
        <a:prstGeom prst="chevron">
          <a:avLst/>
        </a:prstGeom>
        <a:solidFill>
          <a:schemeClr val="accent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t>Body of Evidence</a:t>
          </a:r>
        </a:p>
      </dsp:txBody>
      <dsp:txXfrm rot="-5400000">
        <a:off x="1" y="3023832"/>
        <a:ext cx="1017455" cy="436052"/>
      </dsp:txXfrm>
    </dsp:sp>
    <dsp:sp modelId="{7CBB7D01-C3E8-4263-924C-2C6D6993D696}">
      <dsp:nvSpPr>
        <dsp:cNvPr id="0" name=""/>
        <dsp:cNvSpPr/>
      </dsp:nvSpPr>
      <dsp:spPr>
        <a:xfrm rot="5400000">
          <a:off x="2994416" y="538143"/>
          <a:ext cx="944779" cy="4898702"/>
        </a:xfrm>
        <a:prstGeom prst="round2SameRect">
          <a:avLst/>
        </a:prstGeom>
        <a:solidFill>
          <a:schemeClr val="lt1">
            <a:alpha val="90000"/>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endParaRPr lang="en-US" sz="1800" b="1" kern="1200">
            <a:latin typeface="Calibri Light" panose="020F0302020204030204" pitchFamily="34" charset="0"/>
            <a:cs typeface="Calibri Light" panose="020F0302020204030204" pitchFamily="34" charset="0"/>
          </a:endParaRPr>
        </a:p>
      </dsp:txBody>
      <dsp:txXfrm rot="-5400000">
        <a:off x="1017455" y="2561224"/>
        <a:ext cx="4852582" cy="8525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B9FC54-4A39-4E26-92CA-E5F9D2E71E05}">
      <dsp:nvSpPr>
        <dsp:cNvPr id="0" name=""/>
        <dsp:cNvSpPr/>
      </dsp:nvSpPr>
      <dsp:spPr>
        <a:xfrm>
          <a:off x="1148955" y="871963"/>
          <a:ext cx="3244026" cy="2835687"/>
        </a:xfrm>
        <a:prstGeom prst="rightArrow">
          <a:avLst>
            <a:gd name="adj1" fmla="val 70000"/>
            <a:gd name="adj2" fmla="val 50000"/>
          </a:avLst>
        </a:prstGeom>
        <a:solidFill>
          <a:schemeClr val="accent2">
            <a:lumMod val="40000"/>
            <a:lumOff val="60000"/>
          </a:schemeClr>
        </a:solidFill>
        <a:ln w="25400" cap="flat" cmpd="sng" algn="ctr">
          <a:solidFill>
            <a:schemeClr val="bg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10160" rIns="20320" bIns="10160" numCol="1" spcCol="1270" anchor="ctr" anchorCtr="0">
          <a:noAutofit/>
        </a:bodyPr>
        <a:lstStyle/>
        <a:p>
          <a:pPr marL="0" lvl="0" indent="0" algn="l" defTabSz="711200">
            <a:lnSpc>
              <a:spcPct val="90000"/>
            </a:lnSpc>
            <a:spcBef>
              <a:spcPct val="0"/>
            </a:spcBef>
            <a:spcAft>
              <a:spcPct val="35000"/>
            </a:spcAft>
            <a:buNone/>
          </a:pPr>
          <a:r>
            <a:rPr lang="en-US" sz="1600" kern="1200"/>
            <a:t>Body of evidence is used to monitor and document progress toward mastery of minimum reading competency skills </a:t>
          </a:r>
        </a:p>
      </dsp:txBody>
      <dsp:txXfrm>
        <a:off x="1959961" y="1297316"/>
        <a:ext cx="1581462" cy="1984981"/>
      </dsp:txXfrm>
    </dsp:sp>
    <dsp:sp modelId="{EFC738BE-6824-474A-9871-610C3F248AF9}">
      <dsp:nvSpPr>
        <dsp:cNvPr id="0" name=""/>
        <dsp:cNvSpPr/>
      </dsp:nvSpPr>
      <dsp:spPr>
        <a:xfrm>
          <a:off x="569" y="1424307"/>
          <a:ext cx="1906189" cy="1783062"/>
        </a:xfrm>
        <a:prstGeom prst="ellipse">
          <a:avLst/>
        </a:prstGeom>
        <a:solidFill>
          <a:schemeClr val="accent2"/>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a:t>Students with an SRD</a:t>
          </a:r>
        </a:p>
      </dsp:txBody>
      <dsp:txXfrm>
        <a:off x="279724" y="1685430"/>
        <a:ext cx="1347879" cy="1260816"/>
      </dsp:txXfrm>
    </dsp:sp>
    <dsp:sp modelId="{52E38B96-A968-4DB5-A81F-95D201280673}">
      <dsp:nvSpPr>
        <dsp:cNvPr id="0" name=""/>
        <dsp:cNvSpPr/>
      </dsp:nvSpPr>
      <dsp:spPr>
        <a:xfrm>
          <a:off x="5325792" y="897995"/>
          <a:ext cx="3244026" cy="2835687"/>
        </a:xfrm>
        <a:prstGeom prst="rightArrow">
          <a:avLst>
            <a:gd name="adj1" fmla="val 70000"/>
            <a:gd name="adj2" fmla="val 50000"/>
          </a:avLst>
        </a:prstGeom>
        <a:solidFill>
          <a:schemeClr val="accent2">
            <a:lumMod val="40000"/>
            <a:lumOff val="6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10160" rIns="20320" bIns="10160" numCol="1" spcCol="1270" anchor="ctr" anchorCtr="0">
          <a:noAutofit/>
        </a:bodyPr>
        <a:lstStyle/>
        <a:p>
          <a:pPr marL="0" lvl="0" indent="0" algn="l" defTabSz="711200">
            <a:lnSpc>
              <a:spcPct val="90000"/>
            </a:lnSpc>
            <a:spcBef>
              <a:spcPct val="0"/>
            </a:spcBef>
            <a:spcAft>
              <a:spcPct val="35000"/>
            </a:spcAft>
            <a:buNone/>
          </a:pPr>
          <a:r>
            <a:rPr lang="en-US" sz="1600" kern="1200"/>
            <a:t>Assessment scores and body of evidence demonstrate the student has reached grade level reading competency</a:t>
          </a:r>
        </a:p>
      </dsp:txBody>
      <dsp:txXfrm>
        <a:off x="6136799" y="1323348"/>
        <a:ext cx="1581462" cy="1984981"/>
      </dsp:txXfrm>
    </dsp:sp>
    <dsp:sp modelId="{EE2CB89D-B1F3-4A8C-8312-4421F799EE23}">
      <dsp:nvSpPr>
        <dsp:cNvPr id="0" name=""/>
        <dsp:cNvSpPr/>
      </dsp:nvSpPr>
      <dsp:spPr>
        <a:xfrm>
          <a:off x="4253569" y="1423447"/>
          <a:ext cx="1850700" cy="1784782"/>
        </a:xfrm>
        <a:prstGeom prst="ellipse">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a:t>Exiting a Student from a READ Plan</a:t>
          </a:r>
        </a:p>
      </dsp:txBody>
      <dsp:txXfrm>
        <a:off x="4524598" y="1684822"/>
        <a:ext cx="1308642" cy="126203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DB8147-96C9-4E3C-BDA3-D146932146BF}">
      <dsp:nvSpPr>
        <dsp:cNvPr id="0" name=""/>
        <dsp:cNvSpPr/>
      </dsp:nvSpPr>
      <dsp:spPr>
        <a:xfrm>
          <a:off x="844893" y="306592"/>
          <a:ext cx="2517163" cy="2517163"/>
        </a:xfrm>
        <a:prstGeom prst="pie">
          <a:avLst>
            <a:gd name="adj1" fmla="val 16200000"/>
            <a:gd name="adj2" fmla="val 20520000"/>
          </a:avLst>
        </a:prstGeom>
        <a:solidFill>
          <a:srgbClr val="D33039"/>
        </a:solidFill>
        <a:ln w="31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a:solidFill>
                <a:schemeClr val="tx1"/>
              </a:solidFill>
            </a:rPr>
            <a:t>Vocabulary</a:t>
          </a:r>
          <a:endParaRPr lang="en-US" sz="1200" kern="1200">
            <a:solidFill>
              <a:schemeClr val="tx1"/>
            </a:solidFill>
          </a:endParaRPr>
        </a:p>
      </dsp:txBody>
      <dsp:txXfrm>
        <a:off x="2135238" y="682669"/>
        <a:ext cx="854037" cy="584341"/>
      </dsp:txXfrm>
    </dsp:sp>
    <dsp:sp modelId="{D99131FB-611C-4770-A356-6E1D0E885B8B}">
      <dsp:nvSpPr>
        <dsp:cNvPr id="0" name=""/>
        <dsp:cNvSpPr/>
      </dsp:nvSpPr>
      <dsp:spPr>
        <a:xfrm>
          <a:off x="844666" y="300411"/>
          <a:ext cx="2517163" cy="2517163"/>
        </a:xfrm>
        <a:prstGeom prst="pie">
          <a:avLst>
            <a:gd name="adj1" fmla="val 20520000"/>
            <a:gd name="adj2" fmla="val 3240000"/>
          </a:avLst>
        </a:prstGeom>
        <a:solidFill>
          <a:srgbClr val="3CC1CC"/>
        </a:solid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a:solidFill>
                <a:schemeClr val="tx1"/>
              </a:solidFill>
            </a:rPr>
            <a:t>Comprehension</a:t>
          </a:r>
        </a:p>
      </dsp:txBody>
      <dsp:txXfrm>
        <a:off x="2489812" y="1439128"/>
        <a:ext cx="749155" cy="632287"/>
      </dsp:txXfrm>
    </dsp:sp>
    <dsp:sp modelId="{454BCDD8-3DA9-41D3-BA5C-FE6490674DEC}">
      <dsp:nvSpPr>
        <dsp:cNvPr id="0" name=""/>
        <dsp:cNvSpPr/>
      </dsp:nvSpPr>
      <dsp:spPr>
        <a:xfrm>
          <a:off x="844666" y="469237"/>
          <a:ext cx="2517163" cy="2517163"/>
        </a:xfrm>
        <a:prstGeom prst="pie">
          <a:avLst>
            <a:gd name="adj1" fmla="val 3240000"/>
            <a:gd name="adj2" fmla="val 7560000"/>
          </a:avLst>
        </a:prstGeom>
        <a:solidFill>
          <a:srgbClr val="D0D2D3"/>
        </a:solidFill>
        <a:ln w="12700" cap="flat" cmpd="sng" algn="ctr">
          <a:solidFill>
            <a:schemeClr val="tx1"/>
          </a:solidFill>
          <a:prstDash val="solid"/>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Phonemic</a:t>
          </a:r>
          <a:r>
            <a:rPr lang="en-US" sz="2800" b="1" kern="1200" dirty="0">
              <a:solidFill>
                <a:schemeClr val="tx1"/>
              </a:solidFill>
            </a:rPr>
            <a:t> </a:t>
          </a:r>
          <a:r>
            <a:rPr lang="en-US" sz="1400" b="1" kern="1200" dirty="0">
              <a:solidFill>
                <a:schemeClr val="tx1"/>
              </a:solidFill>
            </a:rPr>
            <a:t>Awareness</a:t>
          </a:r>
          <a:endParaRPr lang="en-US" sz="2800" b="1" kern="1200" dirty="0">
            <a:solidFill>
              <a:schemeClr val="tx1"/>
            </a:solidFill>
          </a:endParaRPr>
        </a:p>
      </dsp:txBody>
      <dsp:txXfrm>
        <a:off x="1653754" y="2357110"/>
        <a:ext cx="898986" cy="539392"/>
      </dsp:txXfrm>
    </dsp:sp>
    <dsp:sp modelId="{0A194177-CE52-47E1-8BE7-62BADFF3F011}">
      <dsp:nvSpPr>
        <dsp:cNvPr id="0" name=""/>
        <dsp:cNvSpPr/>
      </dsp:nvSpPr>
      <dsp:spPr>
        <a:xfrm>
          <a:off x="844666" y="300411"/>
          <a:ext cx="2517163" cy="2517163"/>
        </a:xfrm>
        <a:prstGeom prst="pie">
          <a:avLst>
            <a:gd name="adj1" fmla="val 7560000"/>
            <a:gd name="adj2" fmla="val 11880000"/>
          </a:avLst>
        </a:prstGeom>
        <a:solidFill>
          <a:srgbClr val="90C8E7"/>
        </a:solid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a:solidFill>
                <a:schemeClr val="tx1"/>
              </a:solidFill>
            </a:rPr>
            <a:t>Phonics</a:t>
          </a:r>
          <a:endParaRPr lang="en-US" sz="2000" kern="1200">
            <a:solidFill>
              <a:schemeClr val="tx1"/>
            </a:solidFill>
          </a:endParaRPr>
        </a:p>
      </dsp:txBody>
      <dsp:txXfrm>
        <a:off x="964531" y="1439128"/>
        <a:ext cx="749155" cy="632287"/>
      </dsp:txXfrm>
    </dsp:sp>
    <dsp:sp modelId="{B8D81E37-6281-499B-8A7A-EE4F87D01B11}">
      <dsp:nvSpPr>
        <dsp:cNvPr id="0" name=""/>
        <dsp:cNvSpPr/>
      </dsp:nvSpPr>
      <dsp:spPr>
        <a:xfrm>
          <a:off x="848064" y="306578"/>
          <a:ext cx="2517163" cy="2517163"/>
        </a:xfrm>
        <a:prstGeom prst="pie">
          <a:avLst>
            <a:gd name="adj1" fmla="val 11880000"/>
            <a:gd name="adj2" fmla="val 16200000"/>
          </a:avLst>
        </a:prstGeom>
        <a:solidFill>
          <a:srgbClr val="F8B333"/>
        </a:solid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a:solidFill>
                <a:schemeClr val="tx1"/>
              </a:solidFill>
            </a:rPr>
            <a:t>Fluency</a:t>
          </a:r>
          <a:endParaRPr lang="en-US" sz="1200" kern="1200">
            <a:solidFill>
              <a:schemeClr val="tx1"/>
            </a:solidFill>
          </a:endParaRPr>
        </a:p>
      </dsp:txBody>
      <dsp:txXfrm>
        <a:off x="1215151" y="690146"/>
        <a:ext cx="854037" cy="58434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DB8147-96C9-4E3C-BDA3-D146932146BF}">
      <dsp:nvSpPr>
        <dsp:cNvPr id="0" name=""/>
        <dsp:cNvSpPr/>
      </dsp:nvSpPr>
      <dsp:spPr>
        <a:xfrm>
          <a:off x="844893" y="306592"/>
          <a:ext cx="2517163" cy="2517163"/>
        </a:xfrm>
        <a:prstGeom prst="pie">
          <a:avLst>
            <a:gd name="adj1" fmla="val 16200000"/>
            <a:gd name="adj2" fmla="val 20520000"/>
          </a:avLst>
        </a:prstGeom>
        <a:solidFill>
          <a:srgbClr val="D33039"/>
        </a:solidFill>
        <a:ln w="31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a:solidFill>
                <a:schemeClr val="tx1"/>
              </a:solidFill>
            </a:rPr>
            <a:t>Vocabulary</a:t>
          </a:r>
          <a:endParaRPr lang="en-US" sz="1200" kern="1200">
            <a:solidFill>
              <a:schemeClr val="tx1"/>
            </a:solidFill>
          </a:endParaRPr>
        </a:p>
      </dsp:txBody>
      <dsp:txXfrm>
        <a:off x="2135238" y="682669"/>
        <a:ext cx="854037" cy="584341"/>
      </dsp:txXfrm>
    </dsp:sp>
    <dsp:sp modelId="{D99131FB-611C-4770-A356-6E1D0E885B8B}">
      <dsp:nvSpPr>
        <dsp:cNvPr id="0" name=""/>
        <dsp:cNvSpPr/>
      </dsp:nvSpPr>
      <dsp:spPr>
        <a:xfrm>
          <a:off x="844666" y="300411"/>
          <a:ext cx="2517163" cy="2517163"/>
        </a:xfrm>
        <a:prstGeom prst="pie">
          <a:avLst>
            <a:gd name="adj1" fmla="val 20520000"/>
            <a:gd name="adj2" fmla="val 3240000"/>
          </a:avLst>
        </a:prstGeom>
        <a:solidFill>
          <a:srgbClr val="3CC1CC"/>
        </a:solid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a:solidFill>
                <a:schemeClr val="tx1"/>
              </a:solidFill>
            </a:rPr>
            <a:t>Comprehension</a:t>
          </a:r>
        </a:p>
      </dsp:txBody>
      <dsp:txXfrm>
        <a:off x="2489812" y="1439128"/>
        <a:ext cx="749155" cy="632287"/>
      </dsp:txXfrm>
    </dsp:sp>
    <dsp:sp modelId="{454BCDD8-3DA9-41D3-BA5C-FE6490674DEC}">
      <dsp:nvSpPr>
        <dsp:cNvPr id="0" name=""/>
        <dsp:cNvSpPr/>
      </dsp:nvSpPr>
      <dsp:spPr>
        <a:xfrm>
          <a:off x="844666" y="300486"/>
          <a:ext cx="2517163" cy="2517163"/>
        </a:xfrm>
        <a:prstGeom prst="pie">
          <a:avLst>
            <a:gd name="adj1" fmla="val 3240000"/>
            <a:gd name="adj2" fmla="val 7560000"/>
          </a:avLst>
        </a:prstGeom>
        <a:solidFill>
          <a:srgbClr val="D0D2D3"/>
        </a:solid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a:solidFill>
                <a:schemeClr val="tx1"/>
              </a:solidFill>
            </a:rPr>
            <a:t>Phonemic</a:t>
          </a:r>
          <a:r>
            <a:rPr lang="en-US" sz="2000" kern="1200">
              <a:solidFill>
                <a:schemeClr val="tx1"/>
              </a:solidFill>
            </a:rPr>
            <a:t> </a:t>
          </a:r>
          <a:r>
            <a:rPr lang="en-US" sz="1100" kern="1200">
              <a:solidFill>
                <a:schemeClr val="tx1"/>
              </a:solidFill>
            </a:rPr>
            <a:t>Awareness</a:t>
          </a:r>
          <a:endParaRPr lang="en-US" sz="2000" kern="1200">
            <a:solidFill>
              <a:schemeClr val="tx1"/>
            </a:solidFill>
          </a:endParaRPr>
        </a:p>
      </dsp:txBody>
      <dsp:txXfrm>
        <a:off x="1653754" y="2188359"/>
        <a:ext cx="898986" cy="539392"/>
      </dsp:txXfrm>
    </dsp:sp>
    <dsp:sp modelId="{0A194177-CE52-47E1-8BE7-62BADFF3F011}">
      <dsp:nvSpPr>
        <dsp:cNvPr id="0" name=""/>
        <dsp:cNvSpPr/>
      </dsp:nvSpPr>
      <dsp:spPr>
        <a:xfrm>
          <a:off x="675915" y="353146"/>
          <a:ext cx="2517163" cy="2517163"/>
        </a:xfrm>
        <a:prstGeom prst="pie">
          <a:avLst>
            <a:gd name="adj1" fmla="val 7560000"/>
            <a:gd name="adj2" fmla="val 11880000"/>
          </a:avLst>
        </a:prstGeom>
        <a:solidFill>
          <a:srgbClr val="90C8E7"/>
        </a:solidFill>
        <a:ln w="12700" cap="flat" cmpd="sng" algn="ctr">
          <a:solidFill>
            <a:schemeClr val="tx1"/>
          </a:solidFill>
          <a:prstDash val="solid"/>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Phonics</a:t>
          </a:r>
          <a:endParaRPr lang="en-US" sz="3200" b="1" kern="1200" dirty="0">
            <a:solidFill>
              <a:schemeClr val="tx1"/>
            </a:solidFill>
          </a:endParaRPr>
        </a:p>
      </dsp:txBody>
      <dsp:txXfrm>
        <a:off x="795780" y="1491862"/>
        <a:ext cx="749155" cy="632287"/>
      </dsp:txXfrm>
    </dsp:sp>
    <dsp:sp modelId="{B8D81E37-6281-499B-8A7A-EE4F87D01B11}">
      <dsp:nvSpPr>
        <dsp:cNvPr id="0" name=""/>
        <dsp:cNvSpPr/>
      </dsp:nvSpPr>
      <dsp:spPr>
        <a:xfrm>
          <a:off x="845899" y="306578"/>
          <a:ext cx="2517163" cy="2517163"/>
        </a:xfrm>
        <a:prstGeom prst="pie">
          <a:avLst>
            <a:gd name="adj1" fmla="val 11880000"/>
            <a:gd name="adj2" fmla="val 16200000"/>
          </a:avLst>
        </a:prstGeom>
        <a:solidFill>
          <a:srgbClr val="F8B333"/>
        </a:solid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a:solidFill>
                <a:schemeClr val="tx1"/>
              </a:solidFill>
            </a:rPr>
            <a:t>Fluency</a:t>
          </a:r>
          <a:endParaRPr lang="en-US" sz="1200" kern="1200">
            <a:solidFill>
              <a:schemeClr val="tx1"/>
            </a:solidFill>
          </a:endParaRPr>
        </a:p>
      </dsp:txBody>
      <dsp:txXfrm>
        <a:off x="1212986" y="690146"/>
        <a:ext cx="854037" cy="58434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DB8147-96C9-4E3C-BDA3-D146932146BF}">
      <dsp:nvSpPr>
        <dsp:cNvPr id="0" name=""/>
        <dsp:cNvSpPr/>
      </dsp:nvSpPr>
      <dsp:spPr>
        <a:xfrm>
          <a:off x="844893" y="306592"/>
          <a:ext cx="2517163" cy="2517163"/>
        </a:xfrm>
        <a:prstGeom prst="pie">
          <a:avLst>
            <a:gd name="adj1" fmla="val 16200000"/>
            <a:gd name="adj2" fmla="val 20520000"/>
          </a:avLst>
        </a:prstGeom>
        <a:solidFill>
          <a:srgbClr val="D33039"/>
        </a:solidFill>
        <a:ln w="31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a:solidFill>
                <a:schemeClr val="tx1"/>
              </a:solidFill>
            </a:rPr>
            <a:t>Vocabulary</a:t>
          </a:r>
          <a:endParaRPr lang="en-US" sz="1200" kern="1200">
            <a:solidFill>
              <a:schemeClr val="tx1"/>
            </a:solidFill>
          </a:endParaRPr>
        </a:p>
      </dsp:txBody>
      <dsp:txXfrm>
        <a:off x="2135238" y="682669"/>
        <a:ext cx="854037" cy="584341"/>
      </dsp:txXfrm>
    </dsp:sp>
    <dsp:sp modelId="{D99131FB-611C-4770-A356-6E1D0E885B8B}">
      <dsp:nvSpPr>
        <dsp:cNvPr id="0" name=""/>
        <dsp:cNvSpPr/>
      </dsp:nvSpPr>
      <dsp:spPr>
        <a:xfrm>
          <a:off x="844666" y="300411"/>
          <a:ext cx="2517163" cy="2517163"/>
        </a:xfrm>
        <a:prstGeom prst="pie">
          <a:avLst>
            <a:gd name="adj1" fmla="val 20520000"/>
            <a:gd name="adj2" fmla="val 3240000"/>
          </a:avLst>
        </a:prstGeom>
        <a:solidFill>
          <a:srgbClr val="3CC1CC"/>
        </a:solid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a:solidFill>
                <a:schemeClr val="tx1"/>
              </a:solidFill>
            </a:rPr>
            <a:t>Comprehension</a:t>
          </a:r>
        </a:p>
      </dsp:txBody>
      <dsp:txXfrm>
        <a:off x="2489812" y="1439128"/>
        <a:ext cx="749155" cy="632287"/>
      </dsp:txXfrm>
    </dsp:sp>
    <dsp:sp modelId="{454BCDD8-3DA9-41D3-BA5C-FE6490674DEC}">
      <dsp:nvSpPr>
        <dsp:cNvPr id="0" name=""/>
        <dsp:cNvSpPr/>
      </dsp:nvSpPr>
      <dsp:spPr>
        <a:xfrm>
          <a:off x="844666" y="300486"/>
          <a:ext cx="2517163" cy="2517163"/>
        </a:xfrm>
        <a:prstGeom prst="pie">
          <a:avLst>
            <a:gd name="adj1" fmla="val 3240000"/>
            <a:gd name="adj2" fmla="val 7560000"/>
          </a:avLst>
        </a:prstGeom>
        <a:solidFill>
          <a:srgbClr val="D0D2D3"/>
        </a:solid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a:solidFill>
                <a:schemeClr val="tx1"/>
              </a:solidFill>
            </a:rPr>
            <a:t>Phonemic</a:t>
          </a:r>
          <a:r>
            <a:rPr lang="en-US" sz="2000" kern="1200">
              <a:solidFill>
                <a:schemeClr val="tx1"/>
              </a:solidFill>
            </a:rPr>
            <a:t> </a:t>
          </a:r>
          <a:r>
            <a:rPr lang="en-US" sz="1100" kern="1200">
              <a:solidFill>
                <a:schemeClr val="tx1"/>
              </a:solidFill>
            </a:rPr>
            <a:t>Awareness</a:t>
          </a:r>
          <a:endParaRPr lang="en-US" sz="2000" kern="1200">
            <a:solidFill>
              <a:schemeClr val="tx1"/>
            </a:solidFill>
          </a:endParaRPr>
        </a:p>
      </dsp:txBody>
      <dsp:txXfrm>
        <a:off x="1653754" y="2188359"/>
        <a:ext cx="898986" cy="539392"/>
      </dsp:txXfrm>
    </dsp:sp>
    <dsp:sp modelId="{0A194177-CE52-47E1-8BE7-62BADFF3F011}">
      <dsp:nvSpPr>
        <dsp:cNvPr id="0" name=""/>
        <dsp:cNvSpPr/>
      </dsp:nvSpPr>
      <dsp:spPr>
        <a:xfrm>
          <a:off x="842728" y="294596"/>
          <a:ext cx="2517163" cy="2517163"/>
        </a:xfrm>
        <a:prstGeom prst="pie">
          <a:avLst>
            <a:gd name="adj1" fmla="val 7560000"/>
            <a:gd name="adj2" fmla="val 11880000"/>
          </a:avLst>
        </a:prstGeom>
        <a:solidFill>
          <a:srgbClr val="90C8E7"/>
        </a:solid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0" kern="1200">
              <a:solidFill>
                <a:schemeClr val="tx1"/>
              </a:solidFill>
            </a:rPr>
            <a:t>Phonics</a:t>
          </a:r>
          <a:endParaRPr lang="en-US" sz="2000" b="0" kern="1200">
            <a:solidFill>
              <a:schemeClr val="tx1"/>
            </a:solidFill>
          </a:endParaRPr>
        </a:p>
      </dsp:txBody>
      <dsp:txXfrm>
        <a:off x="962593" y="1433313"/>
        <a:ext cx="749155" cy="632287"/>
      </dsp:txXfrm>
    </dsp:sp>
    <dsp:sp modelId="{B8D81E37-6281-499B-8A7A-EE4F87D01B11}">
      <dsp:nvSpPr>
        <dsp:cNvPr id="0" name=""/>
        <dsp:cNvSpPr/>
      </dsp:nvSpPr>
      <dsp:spPr>
        <a:xfrm>
          <a:off x="755760" y="172464"/>
          <a:ext cx="2517163" cy="2517163"/>
        </a:xfrm>
        <a:prstGeom prst="pie">
          <a:avLst>
            <a:gd name="adj1" fmla="val 11880000"/>
            <a:gd name="adj2" fmla="val 16200000"/>
          </a:avLst>
        </a:prstGeom>
        <a:solidFill>
          <a:srgbClr val="F8B333"/>
        </a:solidFill>
        <a:ln w="12700" cap="flat" cmpd="sng" algn="ctr">
          <a:solidFill>
            <a:schemeClr val="tx1"/>
          </a:solidFill>
          <a:prstDash val="solid"/>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Fluency</a:t>
          </a:r>
          <a:endParaRPr lang="en-US" sz="2000" b="1" kern="1200" dirty="0">
            <a:solidFill>
              <a:schemeClr val="tx1"/>
            </a:solidFill>
          </a:endParaRPr>
        </a:p>
      </dsp:txBody>
      <dsp:txXfrm>
        <a:off x="1122846" y="556031"/>
        <a:ext cx="854037" cy="58434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DB8147-96C9-4E3C-BDA3-D146932146BF}">
      <dsp:nvSpPr>
        <dsp:cNvPr id="0" name=""/>
        <dsp:cNvSpPr/>
      </dsp:nvSpPr>
      <dsp:spPr>
        <a:xfrm>
          <a:off x="971456" y="127295"/>
          <a:ext cx="2517163" cy="2517163"/>
        </a:xfrm>
        <a:prstGeom prst="pie">
          <a:avLst>
            <a:gd name="adj1" fmla="val 16200000"/>
            <a:gd name="adj2" fmla="val 20520000"/>
          </a:avLst>
        </a:prstGeom>
        <a:solidFill>
          <a:srgbClr val="D33039"/>
        </a:solidFill>
        <a:ln w="12700" cap="flat" cmpd="sng" algn="ctr">
          <a:solidFill>
            <a:schemeClr val="tx1"/>
          </a:solidFill>
          <a:prstDash val="solid"/>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rPr>
            <a:t>Vocabulary</a:t>
          </a:r>
          <a:endParaRPr lang="en-US" sz="1400" b="1" kern="1200" dirty="0">
            <a:solidFill>
              <a:schemeClr val="tx1"/>
            </a:solidFill>
          </a:endParaRPr>
        </a:p>
      </dsp:txBody>
      <dsp:txXfrm>
        <a:off x="2261801" y="503371"/>
        <a:ext cx="854037" cy="584341"/>
      </dsp:txXfrm>
    </dsp:sp>
    <dsp:sp modelId="{D99131FB-611C-4770-A356-6E1D0E885B8B}">
      <dsp:nvSpPr>
        <dsp:cNvPr id="0" name=""/>
        <dsp:cNvSpPr/>
      </dsp:nvSpPr>
      <dsp:spPr>
        <a:xfrm>
          <a:off x="844666" y="300411"/>
          <a:ext cx="2517163" cy="2517163"/>
        </a:xfrm>
        <a:prstGeom prst="pie">
          <a:avLst>
            <a:gd name="adj1" fmla="val 20520000"/>
            <a:gd name="adj2" fmla="val 3240000"/>
          </a:avLst>
        </a:prstGeom>
        <a:solidFill>
          <a:srgbClr val="3CC1CC"/>
        </a:solid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a:solidFill>
                <a:schemeClr val="tx1"/>
              </a:solidFill>
            </a:rPr>
            <a:t>Comprehension</a:t>
          </a:r>
        </a:p>
      </dsp:txBody>
      <dsp:txXfrm>
        <a:off x="2489812" y="1439128"/>
        <a:ext cx="749155" cy="632287"/>
      </dsp:txXfrm>
    </dsp:sp>
    <dsp:sp modelId="{454BCDD8-3DA9-41D3-BA5C-FE6490674DEC}">
      <dsp:nvSpPr>
        <dsp:cNvPr id="0" name=""/>
        <dsp:cNvSpPr/>
      </dsp:nvSpPr>
      <dsp:spPr>
        <a:xfrm>
          <a:off x="844666" y="300486"/>
          <a:ext cx="2517163" cy="2517163"/>
        </a:xfrm>
        <a:prstGeom prst="pie">
          <a:avLst>
            <a:gd name="adj1" fmla="val 3240000"/>
            <a:gd name="adj2" fmla="val 7560000"/>
          </a:avLst>
        </a:prstGeom>
        <a:solidFill>
          <a:srgbClr val="D0D2D3"/>
        </a:solid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a:solidFill>
                <a:schemeClr val="tx1"/>
              </a:solidFill>
            </a:rPr>
            <a:t>Phonemic</a:t>
          </a:r>
          <a:r>
            <a:rPr lang="en-US" sz="2000" kern="1200">
              <a:solidFill>
                <a:schemeClr val="tx1"/>
              </a:solidFill>
            </a:rPr>
            <a:t> </a:t>
          </a:r>
          <a:r>
            <a:rPr lang="en-US" sz="1100" kern="1200">
              <a:solidFill>
                <a:schemeClr val="tx1"/>
              </a:solidFill>
            </a:rPr>
            <a:t>Awareness</a:t>
          </a:r>
          <a:endParaRPr lang="en-US" sz="2000" kern="1200">
            <a:solidFill>
              <a:schemeClr val="tx1"/>
            </a:solidFill>
          </a:endParaRPr>
        </a:p>
      </dsp:txBody>
      <dsp:txXfrm>
        <a:off x="1653754" y="2188359"/>
        <a:ext cx="898986" cy="539392"/>
      </dsp:txXfrm>
    </dsp:sp>
    <dsp:sp modelId="{0A194177-CE52-47E1-8BE7-62BADFF3F011}">
      <dsp:nvSpPr>
        <dsp:cNvPr id="0" name=""/>
        <dsp:cNvSpPr/>
      </dsp:nvSpPr>
      <dsp:spPr>
        <a:xfrm>
          <a:off x="842728" y="294596"/>
          <a:ext cx="2517163" cy="2517163"/>
        </a:xfrm>
        <a:prstGeom prst="pie">
          <a:avLst>
            <a:gd name="adj1" fmla="val 7560000"/>
            <a:gd name="adj2" fmla="val 11880000"/>
          </a:avLst>
        </a:prstGeom>
        <a:solidFill>
          <a:srgbClr val="90C8E7"/>
        </a:solid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0" kern="1200">
              <a:solidFill>
                <a:schemeClr val="tx1"/>
              </a:solidFill>
            </a:rPr>
            <a:t>Phonics</a:t>
          </a:r>
          <a:endParaRPr lang="en-US" sz="2000" b="0" kern="1200">
            <a:solidFill>
              <a:schemeClr val="tx1"/>
            </a:solidFill>
          </a:endParaRPr>
        </a:p>
      </dsp:txBody>
      <dsp:txXfrm>
        <a:off x="962593" y="1433313"/>
        <a:ext cx="749155" cy="632287"/>
      </dsp:txXfrm>
    </dsp:sp>
    <dsp:sp modelId="{B8D81E37-6281-499B-8A7A-EE4F87D01B11}">
      <dsp:nvSpPr>
        <dsp:cNvPr id="0" name=""/>
        <dsp:cNvSpPr/>
      </dsp:nvSpPr>
      <dsp:spPr>
        <a:xfrm>
          <a:off x="841721" y="296887"/>
          <a:ext cx="2517163" cy="2517163"/>
        </a:xfrm>
        <a:prstGeom prst="pie">
          <a:avLst>
            <a:gd name="adj1" fmla="val 11880000"/>
            <a:gd name="adj2" fmla="val 16200000"/>
          </a:avLst>
        </a:prstGeom>
        <a:solidFill>
          <a:srgbClr val="F8B333"/>
        </a:solid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a:solidFill>
                <a:schemeClr val="tx1"/>
              </a:solidFill>
            </a:rPr>
            <a:t>Fluency</a:t>
          </a:r>
          <a:endParaRPr lang="en-US" sz="1400" b="0" kern="1200">
            <a:solidFill>
              <a:schemeClr val="tx1"/>
            </a:solidFill>
          </a:endParaRPr>
        </a:p>
      </dsp:txBody>
      <dsp:txXfrm>
        <a:off x="1208807" y="680455"/>
        <a:ext cx="854037" cy="58434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DB8147-96C9-4E3C-BDA3-D146932146BF}">
      <dsp:nvSpPr>
        <dsp:cNvPr id="0" name=""/>
        <dsp:cNvSpPr/>
      </dsp:nvSpPr>
      <dsp:spPr>
        <a:xfrm>
          <a:off x="834295" y="296121"/>
          <a:ext cx="2517163" cy="2517163"/>
        </a:xfrm>
        <a:prstGeom prst="pie">
          <a:avLst>
            <a:gd name="adj1" fmla="val 16200000"/>
            <a:gd name="adj2" fmla="val 20520000"/>
          </a:avLst>
        </a:prstGeom>
        <a:solidFill>
          <a:srgbClr val="D33039"/>
        </a:solidFill>
        <a:ln w="31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a:solidFill>
                <a:schemeClr val="tx1"/>
              </a:solidFill>
            </a:rPr>
            <a:t>Vocabulary</a:t>
          </a:r>
          <a:endParaRPr lang="en-US" sz="1400" b="0" kern="1200">
            <a:solidFill>
              <a:schemeClr val="tx1"/>
            </a:solidFill>
          </a:endParaRPr>
        </a:p>
      </dsp:txBody>
      <dsp:txXfrm>
        <a:off x="2124641" y="672197"/>
        <a:ext cx="854037" cy="584341"/>
      </dsp:txXfrm>
    </dsp:sp>
    <dsp:sp modelId="{D99131FB-611C-4770-A356-6E1D0E885B8B}">
      <dsp:nvSpPr>
        <dsp:cNvPr id="0" name=""/>
        <dsp:cNvSpPr/>
      </dsp:nvSpPr>
      <dsp:spPr>
        <a:xfrm>
          <a:off x="1055630" y="342599"/>
          <a:ext cx="2517163" cy="2517163"/>
        </a:xfrm>
        <a:prstGeom prst="pie">
          <a:avLst>
            <a:gd name="adj1" fmla="val 20520000"/>
            <a:gd name="adj2" fmla="val 3240000"/>
          </a:avLst>
        </a:prstGeom>
        <a:solidFill>
          <a:srgbClr val="3CC1CC"/>
        </a:solidFill>
        <a:ln w="12700" cap="flat" cmpd="sng" algn="ctr">
          <a:solidFill>
            <a:schemeClr val="tx1"/>
          </a:solidFill>
          <a:prstDash val="solid"/>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b="1" kern="1200" dirty="0">
              <a:solidFill>
                <a:schemeClr val="tx1"/>
              </a:solidFill>
            </a:rPr>
            <a:t>Comprehension</a:t>
          </a:r>
        </a:p>
      </dsp:txBody>
      <dsp:txXfrm>
        <a:off x="2700776" y="1481315"/>
        <a:ext cx="749155" cy="632287"/>
      </dsp:txXfrm>
    </dsp:sp>
    <dsp:sp modelId="{454BCDD8-3DA9-41D3-BA5C-FE6490674DEC}">
      <dsp:nvSpPr>
        <dsp:cNvPr id="0" name=""/>
        <dsp:cNvSpPr/>
      </dsp:nvSpPr>
      <dsp:spPr>
        <a:xfrm>
          <a:off x="842476" y="292129"/>
          <a:ext cx="2517163" cy="2517163"/>
        </a:xfrm>
        <a:prstGeom prst="pie">
          <a:avLst>
            <a:gd name="adj1" fmla="val 3240000"/>
            <a:gd name="adj2" fmla="val 7560000"/>
          </a:avLst>
        </a:prstGeom>
        <a:solidFill>
          <a:srgbClr val="D0D2D3"/>
        </a:solid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a:solidFill>
                <a:schemeClr val="tx1"/>
              </a:solidFill>
            </a:rPr>
            <a:t>Phonemic</a:t>
          </a:r>
          <a:r>
            <a:rPr lang="en-US" sz="2000" kern="1200">
              <a:solidFill>
                <a:schemeClr val="tx1"/>
              </a:solidFill>
            </a:rPr>
            <a:t> </a:t>
          </a:r>
          <a:r>
            <a:rPr lang="en-US" sz="1100" kern="1200">
              <a:solidFill>
                <a:schemeClr val="tx1"/>
              </a:solidFill>
            </a:rPr>
            <a:t>Awareness</a:t>
          </a:r>
          <a:endParaRPr lang="en-US" sz="2000" kern="1200">
            <a:solidFill>
              <a:schemeClr val="tx1"/>
            </a:solidFill>
          </a:endParaRPr>
        </a:p>
      </dsp:txBody>
      <dsp:txXfrm>
        <a:off x="1651564" y="2180002"/>
        <a:ext cx="898986" cy="539392"/>
      </dsp:txXfrm>
    </dsp:sp>
    <dsp:sp modelId="{0A194177-CE52-47E1-8BE7-62BADFF3F011}">
      <dsp:nvSpPr>
        <dsp:cNvPr id="0" name=""/>
        <dsp:cNvSpPr/>
      </dsp:nvSpPr>
      <dsp:spPr>
        <a:xfrm>
          <a:off x="842728" y="294596"/>
          <a:ext cx="2517163" cy="2517163"/>
        </a:xfrm>
        <a:prstGeom prst="pie">
          <a:avLst>
            <a:gd name="adj1" fmla="val 7560000"/>
            <a:gd name="adj2" fmla="val 11880000"/>
          </a:avLst>
        </a:prstGeom>
        <a:solidFill>
          <a:srgbClr val="90C8E7"/>
        </a:solid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0" kern="1200">
              <a:solidFill>
                <a:schemeClr val="tx1"/>
              </a:solidFill>
            </a:rPr>
            <a:t>Phonics</a:t>
          </a:r>
          <a:endParaRPr lang="en-US" sz="2000" b="0" kern="1200">
            <a:solidFill>
              <a:schemeClr val="tx1"/>
            </a:solidFill>
          </a:endParaRPr>
        </a:p>
      </dsp:txBody>
      <dsp:txXfrm>
        <a:off x="962593" y="1433313"/>
        <a:ext cx="749155" cy="632287"/>
      </dsp:txXfrm>
    </dsp:sp>
    <dsp:sp modelId="{B8D81E37-6281-499B-8A7A-EE4F87D01B11}">
      <dsp:nvSpPr>
        <dsp:cNvPr id="0" name=""/>
        <dsp:cNvSpPr/>
      </dsp:nvSpPr>
      <dsp:spPr>
        <a:xfrm>
          <a:off x="841721" y="296887"/>
          <a:ext cx="2517163" cy="2517163"/>
        </a:xfrm>
        <a:prstGeom prst="pie">
          <a:avLst>
            <a:gd name="adj1" fmla="val 11880000"/>
            <a:gd name="adj2" fmla="val 16200000"/>
          </a:avLst>
        </a:prstGeom>
        <a:solidFill>
          <a:srgbClr val="F8B333"/>
        </a:solid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a:solidFill>
                <a:schemeClr val="tx1"/>
              </a:solidFill>
            </a:rPr>
            <a:t>Fluency</a:t>
          </a:r>
          <a:endParaRPr lang="en-US" sz="1400" b="0" kern="1200">
            <a:solidFill>
              <a:schemeClr val="tx1"/>
            </a:solidFill>
          </a:endParaRPr>
        </a:p>
      </dsp:txBody>
      <dsp:txXfrm>
        <a:off x="1208807" y="680455"/>
        <a:ext cx="854037" cy="58434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DB8147-96C9-4E3C-BDA3-D146932146BF}">
      <dsp:nvSpPr>
        <dsp:cNvPr id="0" name=""/>
        <dsp:cNvSpPr/>
      </dsp:nvSpPr>
      <dsp:spPr>
        <a:xfrm>
          <a:off x="836536" y="317139"/>
          <a:ext cx="2517163" cy="2517163"/>
        </a:xfrm>
        <a:prstGeom prst="pie">
          <a:avLst>
            <a:gd name="adj1" fmla="val 16200000"/>
            <a:gd name="adj2" fmla="val 20520000"/>
          </a:avLst>
        </a:prstGeom>
        <a:solidFill>
          <a:srgbClr val="D33039"/>
        </a:solidFill>
        <a:ln w="3175"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a:solidFill>
                <a:schemeClr val="tx1"/>
              </a:solidFill>
            </a:rPr>
            <a:t>Vocabulary</a:t>
          </a:r>
          <a:endParaRPr lang="en-US" sz="1200" kern="1200">
            <a:solidFill>
              <a:schemeClr val="tx1"/>
            </a:solidFill>
          </a:endParaRPr>
        </a:p>
      </dsp:txBody>
      <dsp:txXfrm>
        <a:off x="2126881" y="693215"/>
        <a:ext cx="854037" cy="584341"/>
      </dsp:txXfrm>
    </dsp:sp>
    <dsp:sp modelId="{D99131FB-611C-4770-A356-6E1D0E885B8B}">
      <dsp:nvSpPr>
        <dsp:cNvPr id="0" name=""/>
        <dsp:cNvSpPr/>
      </dsp:nvSpPr>
      <dsp:spPr>
        <a:xfrm>
          <a:off x="836309" y="308768"/>
          <a:ext cx="2517163" cy="2517163"/>
        </a:xfrm>
        <a:prstGeom prst="pie">
          <a:avLst>
            <a:gd name="adj1" fmla="val 20520000"/>
            <a:gd name="adj2" fmla="val 3240000"/>
          </a:avLst>
        </a:prstGeom>
        <a:solidFill>
          <a:srgbClr val="3CC1CC"/>
        </a:solid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a:solidFill>
                <a:schemeClr val="tx1"/>
              </a:solidFill>
            </a:rPr>
            <a:t>Comprehension</a:t>
          </a:r>
        </a:p>
      </dsp:txBody>
      <dsp:txXfrm>
        <a:off x="2481455" y="1447485"/>
        <a:ext cx="749155" cy="632287"/>
      </dsp:txXfrm>
    </dsp:sp>
    <dsp:sp modelId="{454BCDD8-3DA9-41D3-BA5C-FE6490674DEC}">
      <dsp:nvSpPr>
        <dsp:cNvPr id="0" name=""/>
        <dsp:cNvSpPr/>
      </dsp:nvSpPr>
      <dsp:spPr>
        <a:xfrm>
          <a:off x="840764" y="315640"/>
          <a:ext cx="2517163" cy="2517163"/>
        </a:xfrm>
        <a:prstGeom prst="pie">
          <a:avLst>
            <a:gd name="adj1" fmla="val 3240000"/>
            <a:gd name="adj2" fmla="val 7560000"/>
          </a:avLst>
        </a:prstGeom>
        <a:solidFill>
          <a:srgbClr val="D0D2D3"/>
        </a:solid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0" kern="1200">
              <a:solidFill>
                <a:schemeClr val="tx1"/>
              </a:solidFill>
            </a:rPr>
            <a:t>Phonemic</a:t>
          </a:r>
          <a:r>
            <a:rPr lang="en-US" sz="2000" b="0" kern="1200">
              <a:solidFill>
                <a:schemeClr val="tx1"/>
              </a:solidFill>
            </a:rPr>
            <a:t> </a:t>
          </a:r>
          <a:r>
            <a:rPr lang="en-US" sz="1100" b="0" kern="1200">
              <a:solidFill>
                <a:schemeClr val="tx1"/>
              </a:solidFill>
            </a:rPr>
            <a:t>Awareness</a:t>
          </a:r>
          <a:endParaRPr lang="en-US" sz="2000" b="0" kern="1200">
            <a:solidFill>
              <a:schemeClr val="tx1"/>
            </a:solidFill>
          </a:endParaRPr>
        </a:p>
      </dsp:txBody>
      <dsp:txXfrm>
        <a:off x="1649853" y="2203512"/>
        <a:ext cx="898986" cy="539392"/>
      </dsp:txXfrm>
    </dsp:sp>
    <dsp:sp modelId="{0A194177-CE52-47E1-8BE7-62BADFF3F011}">
      <dsp:nvSpPr>
        <dsp:cNvPr id="0" name=""/>
        <dsp:cNvSpPr/>
      </dsp:nvSpPr>
      <dsp:spPr>
        <a:xfrm>
          <a:off x="846856" y="308768"/>
          <a:ext cx="2517163" cy="2517163"/>
        </a:xfrm>
        <a:prstGeom prst="pie">
          <a:avLst>
            <a:gd name="adj1" fmla="val 7560000"/>
            <a:gd name="adj2" fmla="val 11880000"/>
          </a:avLst>
        </a:prstGeom>
        <a:solidFill>
          <a:srgbClr val="90C8E7"/>
        </a:solid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a:solidFill>
                <a:schemeClr val="tx1"/>
              </a:solidFill>
            </a:rPr>
            <a:t>Phonics</a:t>
          </a:r>
          <a:endParaRPr lang="en-US" sz="2000" kern="1200">
            <a:solidFill>
              <a:schemeClr val="tx1"/>
            </a:solidFill>
          </a:endParaRPr>
        </a:p>
      </dsp:txBody>
      <dsp:txXfrm>
        <a:off x="966721" y="1447485"/>
        <a:ext cx="749155" cy="632287"/>
      </dsp:txXfrm>
    </dsp:sp>
    <dsp:sp modelId="{B8D81E37-6281-499B-8A7A-EE4F87D01B11}">
      <dsp:nvSpPr>
        <dsp:cNvPr id="0" name=""/>
        <dsp:cNvSpPr/>
      </dsp:nvSpPr>
      <dsp:spPr>
        <a:xfrm>
          <a:off x="837517" y="317125"/>
          <a:ext cx="2517163" cy="2517163"/>
        </a:xfrm>
        <a:prstGeom prst="pie">
          <a:avLst>
            <a:gd name="adj1" fmla="val 11880000"/>
            <a:gd name="adj2" fmla="val 16200000"/>
          </a:avLst>
        </a:prstGeom>
        <a:solidFill>
          <a:srgbClr val="F8B333"/>
        </a:solidFill>
        <a:ln w="127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a:solidFill>
                <a:schemeClr val="tx1"/>
              </a:solidFill>
            </a:rPr>
            <a:t>Fluency</a:t>
          </a:r>
          <a:endParaRPr lang="en-US" sz="1200" kern="1200">
            <a:solidFill>
              <a:schemeClr val="tx1"/>
            </a:solidFill>
          </a:endParaRPr>
        </a:p>
      </dsp:txBody>
      <dsp:txXfrm>
        <a:off x="1204604" y="700693"/>
        <a:ext cx="854037" cy="584341"/>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5.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6.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7.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8.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9.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F843E59-1D9A-4BF8-A095-1A58A8D3A35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8273824-8DA1-4C94-8637-6752506705F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30D4E38-B0D5-4B51-AA9E-F6A825C73ED9}" type="datetimeFigureOut">
              <a:rPr lang="en-US" smtClean="0"/>
              <a:t>3/29/2023</a:t>
            </a:fld>
            <a:endParaRPr lang="en-US"/>
          </a:p>
        </p:txBody>
      </p:sp>
      <p:sp>
        <p:nvSpPr>
          <p:cNvPr id="4" name="Footer Placeholder 3">
            <a:extLst>
              <a:ext uri="{FF2B5EF4-FFF2-40B4-BE49-F238E27FC236}">
                <a16:creationId xmlns:a16="http://schemas.microsoft.com/office/drawing/2014/main" id="{3BA50453-D508-4D5F-AAC2-6FF8D977FA8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F7ED8A4-12EC-4D9B-8209-E8466D33C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C743D36-1B74-49DF-B1EC-6B7DACB6FE8A}" type="slidenum">
              <a:rPr lang="en-US" smtClean="0"/>
              <a:t>‹#›</a:t>
            </a:fld>
            <a:endParaRPr lang="en-US"/>
          </a:p>
        </p:txBody>
      </p:sp>
    </p:spTree>
    <p:extLst>
      <p:ext uri="{BB962C8B-B14F-4D97-AF65-F5344CB8AC3E}">
        <p14:creationId xmlns:p14="http://schemas.microsoft.com/office/powerpoint/2010/main" val="8710527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86d80a4c9c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 name="Google Shape;512;g86d80a4c9c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Thank you for joining us for the Elementary Literacy and School Readiness Team office hours. The READ Act topic we will be discussing today is Body of Evidence.</a:t>
            </a:r>
            <a:endParaRPr dirty="0"/>
          </a:p>
        </p:txBody>
      </p:sp>
      <p:sp>
        <p:nvSpPr>
          <p:cNvPr id="513" name="Google Shape;513;g86d80a4c9c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g7add91499f_0_19: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2" name="Google Shape;972;g7add91499f_0_19:notes"/>
          <p:cNvSpPr txBox="1">
            <a:spLocks noGrp="1"/>
          </p:cNvSpPr>
          <p:nvPr>
            <p:ph type="body" idx="1"/>
          </p:nvPr>
        </p:nvSpPr>
        <p:spPr>
          <a:xfrm>
            <a:off x="702310" y="4480004"/>
            <a:ext cx="5618400" cy="3665400"/>
          </a:xfrm>
          <a:prstGeom prst="rect">
            <a:avLst/>
          </a:prstGeom>
        </p:spPr>
        <p:txBody>
          <a:bodyPr spcFirstLastPara="1" wrap="square" lIns="93300" tIns="46625" rIns="93300" bIns="46625" anchor="t" anchorCtr="0">
            <a:noAutofit/>
          </a:bodyPr>
          <a:lstStyle/>
          <a:p>
            <a:pPr marL="152400" lvl="0" indent="0" algn="l" rtl="0">
              <a:spcBef>
                <a:spcPts val="0"/>
              </a:spcBef>
              <a:spcAft>
                <a:spcPts val="0"/>
              </a:spcAft>
              <a:buClr>
                <a:schemeClr val="dk1"/>
              </a:buClr>
              <a:buSzPts val="1400"/>
              <a:buFont typeface="Arial"/>
              <a:buNone/>
            </a:pPr>
            <a:r>
              <a:rPr lang="en-US" sz="1100" b="1" dirty="0"/>
              <a:t>Speaker notes:</a:t>
            </a:r>
            <a:endParaRPr lang="en-US" sz="1100" dirty="0"/>
          </a:p>
          <a:p>
            <a:pPr marL="469900" lvl="0" indent="-298450" algn="l" rtl="0">
              <a:spcBef>
                <a:spcPts val="400"/>
              </a:spcBef>
              <a:spcAft>
                <a:spcPts val="0"/>
              </a:spcAft>
              <a:buClr>
                <a:schemeClr val="dk1"/>
              </a:buClr>
              <a:buSzPts val="1100"/>
              <a:buChar char="●"/>
            </a:pPr>
            <a:r>
              <a:rPr lang="en-US" sz="1100" dirty="0"/>
              <a:t>The Colorado Reading to Ensure Academic Development Act (READ Act), was passed by the Colorado legislature in 2012</a:t>
            </a:r>
          </a:p>
          <a:p>
            <a:pPr marL="469900" lvl="0" indent="-298450" algn="l" rtl="0">
              <a:spcBef>
                <a:spcPts val="400"/>
              </a:spcBef>
              <a:spcAft>
                <a:spcPts val="0"/>
              </a:spcAft>
              <a:buClr>
                <a:schemeClr val="dk1"/>
              </a:buClr>
              <a:buSzPts val="1100"/>
              <a:buChar char="●"/>
            </a:pPr>
            <a:r>
              <a:rPr lang="en-US" sz="1100" dirty="0"/>
              <a:t>The READ Act focuses on literacy development for kindergarteners through third-graders - especially for students at risk for not reading at grade level by the end of third grade.</a:t>
            </a:r>
          </a:p>
          <a:p>
            <a:pPr marL="469900" lvl="0" indent="-298450" algn="l" rtl="0">
              <a:spcBef>
                <a:spcPts val="400"/>
              </a:spcBef>
              <a:spcAft>
                <a:spcPts val="0"/>
              </a:spcAft>
              <a:buClr>
                <a:schemeClr val="dk1"/>
              </a:buClr>
              <a:buSzPts val="1100"/>
              <a:buChar char="●"/>
            </a:pPr>
            <a:r>
              <a:rPr lang="en-US" sz="1100" dirty="0"/>
              <a:t>The READ Act is preventative in</a:t>
            </a:r>
            <a:r>
              <a:rPr lang="en-US" sz="11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 nature</a:t>
            </a:r>
            <a:r>
              <a:rPr lang="en-US" sz="1100" dirty="0"/>
              <a:t>:</a:t>
            </a:r>
          </a:p>
          <a:p>
            <a:pPr marL="914400" lvl="1" indent="-298450" algn="l" rtl="0">
              <a:spcBef>
                <a:spcPts val="400"/>
              </a:spcBef>
              <a:spcAft>
                <a:spcPts val="0"/>
              </a:spcAft>
              <a:buClr>
                <a:schemeClr val="dk1"/>
              </a:buClr>
              <a:buSzPts val="1100"/>
              <a:buChar char="○"/>
            </a:pPr>
            <a:r>
              <a:rPr lang="en-US" sz="1100" dirty="0"/>
              <a:t>The READ Act requires that all school districts ensure that students in K-3rd grade receive scientifically and evidence-based reading instruction</a:t>
            </a:r>
          </a:p>
          <a:p>
            <a:pPr marL="914400" lvl="1" indent="-298450" algn="l" rtl="0">
              <a:spcBef>
                <a:spcPts val="400"/>
              </a:spcBef>
              <a:spcAft>
                <a:spcPts val="0"/>
              </a:spcAft>
              <a:buClr>
                <a:schemeClr val="dk1"/>
              </a:buClr>
              <a:buSzPts val="1100"/>
              <a:buChar char="○"/>
            </a:pPr>
            <a:r>
              <a:rPr lang="en-US" sz="1100" dirty="0"/>
              <a:t>The READ Act requires teachers to </a:t>
            </a:r>
            <a:r>
              <a:rPr lang="en-US" sz="1100" b="1" dirty="0"/>
              <a:t>assess</a:t>
            </a:r>
            <a:r>
              <a:rPr lang="en-US" sz="1100" dirty="0"/>
              <a:t> the literacy development of K-3rd grade students in the areas of phonemic awareness; phonics; vocabulary development; and reading fluency, which includes mastery of oral skills and reading comprehension.  By assessing students early, teachers are able to identify students who struggle or may struggle with learning to read.</a:t>
            </a:r>
          </a:p>
          <a:p>
            <a:pPr marL="914400" lvl="1" indent="-298450" algn="l" rtl="0">
              <a:spcBef>
                <a:spcPts val="400"/>
              </a:spcBef>
              <a:spcAft>
                <a:spcPts val="0"/>
              </a:spcAft>
              <a:buClr>
                <a:schemeClr val="dk1"/>
              </a:buClr>
              <a:buSzPts val="1100"/>
              <a:buChar char="○"/>
            </a:pPr>
            <a:r>
              <a:rPr lang="en-US" sz="1100" dirty="0"/>
              <a:t>The READ Act also </a:t>
            </a:r>
            <a:r>
              <a:rPr lang="en-US" sz="1100" b="1" dirty="0"/>
              <a:t>requires the development and implementation of individual intervention plans (READ Plans)</a:t>
            </a:r>
            <a:r>
              <a:rPr lang="en-US" sz="1100" dirty="0"/>
              <a:t> for students who are identified as having a significant reading deficiency.  </a:t>
            </a:r>
            <a:endParaRPr lang="en-US" sz="1100" dirty="0">
              <a:solidFill>
                <a:srgbClr val="333333"/>
              </a:solidFill>
              <a:highlight>
                <a:schemeClr val="lt1"/>
              </a:highlight>
              <a:latin typeface="Arial"/>
              <a:ea typeface="Arial"/>
              <a:cs typeface="Arial"/>
              <a:sym typeface="Arial"/>
            </a:endParaRPr>
          </a:p>
          <a:p>
            <a:pPr marL="914400" lvl="1" indent="-298450" algn="l" rtl="0">
              <a:spcBef>
                <a:spcPts val="400"/>
              </a:spcBef>
              <a:spcAft>
                <a:spcPts val="0"/>
              </a:spcAft>
              <a:buClr>
                <a:schemeClr val="dk1"/>
              </a:buClr>
              <a:buSzPts val="1100"/>
              <a:buChar char="○"/>
            </a:pPr>
            <a:r>
              <a:rPr lang="en-US" sz="1100" b="1" dirty="0"/>
              <a:t>Parent communication</a:t>
            </a:r>
            <a:r>
              <a:rPr lang="en-US" sz="1100" dirty="0"/>
              <a:t> is also apart of the READ Act.  Under the READ Act, parents and school personnel should make decisions collaboratively throughout the READ Plan implementation process.</a:t>
            </a:r>
          </a:p>
          <a:p>
            <a:pPr marL="1371600" lvl="2" indent="-298450" algn="l" rtl="0">
              <a:spcBef>
                <a:spcPts val="400"/>
              </a:spcBef>
              <a:spcAft>
                <a:spcPts val="0"/>
              </a:spcAft>
              <a:buClr>
                <a:schemeClr val="dk1"/>
              </a:buClr>
              <a:buSzPts val="1100"/>
              <a:buChar char="○"/>
            </a:pPr>
            <a:r>
              <a:rPr lang="en-US" sz="1100" dirty="0"/>
              <a:t>Parents should receive regular, ongoing updates from the student’s teacher concerning results of the intervention instruction and the student’s progress in achieving reading competency</a:t>
            </a:r>
          </a:p>
          <a:p>
            <a:pPr marL="914400" lvl="1" indent="-298450" algn="l" rtl="0">
              <a:spcBef>
                <a:spcPts val="400"/>
              </a:spcBef>
              <a:spcAft>
                <a:spcPts val="0"/>
              </a:spcAft>
              <a:buClr>
                <a:schemeClr val="dk1"/>
              </a:buClr>
              <a:buSzPts val="1100"/>
              <a:buChar char="○"/>
            </a:pPr>
            <a:r>
              <a:rPr lang="en-US" sz="1100" dirty="0"/>
              <a:t>To ensure students receive the instruction they need to achieve reading competency by the end of 3rd grade and become lifelong readers, teachers must have a deep understanding of the science of reading and </a:t>
            </a:r>
            <a:r>
              <a:rPr lang="en-US" sz="11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6"/>
                  </a:ext>
                </a:extLst>
              </a:rPr>
              <a:t>understand the structures of language and the </a:t>
            </a:r>
            <a:r>
              <a:rPr lang="en-US" sz="11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6"/>
                  </a:ext>
                </a:extLst>
              </a:rPr>
              <a:t>English</a:t>
            </a:r>
            <a:r>
              <a:rPr lang="en-US" sz="11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6"/>
                  </a:ext>
                </a:extLst>
              </a:rPr>
              <a:t> writing system</a:t>
            </a:r>
            <a:r>
              <a:rPr lang="en-US" sz="1100" dirty="0"/>
              <a:t>.  We know that teacher knowledge and practice are critical.   The legislature also knew this because in 2019 they amended the READ Act to require all K-3rd grade teachers receive training in evidence-based practices in teaching reading.  With SB 22-004 the READ Act training requirement was amended to include 4-12 reading interventionists and school administrators. </a:t>
            </a:r>
          </a:p>
          <a:p>
            <a:pPr marL="457200" lvl="0" indent="-298450" algn="l" rtl="0">
              <a:spcBef>
                <a:spcPts val="400"/>
              </a:spcBef>
              <a:spcAft>
                <a:spcPts val="0"/>
              </a:spcAft>
              <a:buClr>
                <a:schemeClr val="dk1"/>
              </a:buClr>
              <a:buSzPts val="1100"/>
              <a:buChar char="●"/>
            </a:pPr>
            <a:r>
              <a:rPr lang="en-US" sz="1100" dirty="0"/>
              <a:t>Again, the READ Act is about prevention.  </a:t>
            </a:r>
          </a:p>
          <a:p>
            <a:pPr marL="0" lvl="0" indent="0" algn="l" rtl="0">
              <a:spcBef>
                <a:spcPts val="400"/>
              </a:spcBef>
              <a:spcAft>
                <a:spcPts val="0"/>
              </a:spcAft>
              <a:buNone/>
            </a:pPr>
            <a:endParaRPr lang="en-US" dirty="0"/>
          </a:p>
        </p:txBody>
      </p:sp>
      <p:sp>
        <p:nvSpPr>
          <p:cNvPr id="973" name="Google Shape;973;g7add91499f_0_19:notes"/>
          <p:cNvSpPr txBox="1">
            <a:spLocks noGrp="1"/>
          </p:cNvSpPr>
          <p:nvPr>
            <p:ph type="sldNum" idx="12"/>
          </p:nvPr>
        </p:nvSpPr>
        <p:spPr>
          <a:xfrm>
            <a:off x="3978132" y="8842030"/>
            <a:ext cx="3043200" cy="467100"/>
          </a:xfrm>
          <a:prstGeom prst="rect">
            <a:avLst/>
          </a:prstGeom>
        </p:spPr>
        <p:txBody>
          <a:bodyPr spcFirstLastPara="1" wrap="square" lIns="93300" tIns="46625" rIns="93300" bIns="466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indent="0"/>
            <a:r>
              <a:rPr lang="en-US" dirty="0"/>
              <a:t>A key component in determining a significant reading deficiency or SRD is the body of evidence. While sometimes overlooked in the process, it is important to note that the READ Act requires a body of evidence as the final piece in determining an SRD.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When diagnostic assessments indicate a skill deficit, multiple data points for that skill and/or associated skills should be compiled within the body of evidence. Additional qualitative and quantitative data in the body of evidence may include but are not limited to school readiness assessments, summative assessments, observations, and samples of classroom work. Information about students’ language proficiency, family history, and other factors that influence academic performance may also be gathered. </a:t>
            </a:r>
          </a:p>
          <a:p>
            <a:pPr marL="0" marR="0">
              <a:lnSpc>
                <a:spcPct val="115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120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A complete body of evidence for students’ literacy skills may include formal and informal data and should include all components of reading plus oral language.  When selecting materials to include in the body of evidence, teachers should ensure the data accurately measures the skills and areas of need identified in the interim and diagnostic assessments.</a:t>
            </a:r>
          </a:p>
          <a:p>
            <a:pPr marL="0" indent="0"/>
            <a:endParaRPr lang="en-US" dirty="0"/>
          </a:p>
          <a:p>
            <a:pPr marL="0" indent="0"/>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758616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86d80a4c9c_0_6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3" name="Google Shape;643;g86d80a4c9c_0_6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The purpose of the body of evidence is to inform literacy instruction for all students.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Instruction should be:</a:t>
            </a:r>
          </a:p>
          <a:p>
            <a:pPr marL="0" lvl="0" indent="0" algn="l" rtl="0">
              <a:spcBef>
                <a:spcPts val="0"/>
              </a:spcBef>
              <a:spcAft>
                <a:spcPts val="0"/>
              </a:spcAft>
              <a:buNone/>
            </a:pPr>
            <a:endParaRPr lang="en-US" dirty="0"/>
          </a:p>
          <a:p>
            <a:pPr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From programming that is scientifically and evidence-based. A list of READ Act approved programming can be found on the CDE website. </a:t>
            </a:r>
          </a:p>
          <a:p>
            <a:pPr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Next, literacy instruction should be explicit and systematic and </a:t>
            </a:r>
          </a:p>
          <a:p>
            <a:pPr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Aligned to individual student needs. </a:t>
            </a:r>
          </a:p>
          <a:p>
            <a:pPr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Targeted interventions should be implemented, when needed.</a:t>
            </a:r>
          </a:p>
          <a:p>
            <a:pPr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Finally, student data should be used to continually monitor and evaluate the effectiveness of instruction.</a:t>
            </a:r>
          </a:p>
          <a:p>
            <a:pPr marL="0" lvl="0" indent="0" algn="l" rtl="0">
              <a:spcBef>
                <a:spcPts val="0"/>
              </a:spcBef>
              <a:spcAft>
                <a:spcPts val="0"/>
              </a:spcAft>
              <a:buNone/>
            </a:pPr>
            <a:endParaRPr dirty="0"/>
          </a:p>
        </p:txBody>
      </p:sp>
      <p:sp>
        <p:nvSpPr>
          <p:cNvPr id="644" name="Google Shape;644;g86d80a4c9c_0_6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Tree>
    <p:extLst>
      <p:ext uri="{BB962C8B-B14F-4D97-AF65-F5344CB8AC3E}">
        <p14:creationId xmlns:p14="http://schemas.microsoft.com/office/powerpoint/2010/main" val="39718461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86d80a4c9c_0_9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 name="Google Shape;676;g86d80a4c9c_0_9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The READ Act requires that all students receive scientifically and evidence-based core instruction throughout the SRD determination process. Between interim and diagnostic assessments, students shall continue receiving this core instruction and shall also begin receiving interventions that align with identified skills deficits from the interim assessment. Regardless of SRD determination, the body of evidence and Multi-Tiered System of Supports (MTSS) process are used to inform implementation of scientifically and evidence-based core and intervention programming for </a:t>
            </a:r>
            <a:r>
              <a:rPr lang="en-US" i="1" dirty="0"/>
              <a:t>all</a:t>
            </a:r>
            <a:r>
              <a:rPr lang="en-US" dirty="0"/>
              <a:t> students. </a:t>
            </a:r>
          </a:p>
        </p:txBody>
      </p:sp>
      <p:sp>
        <p:nvSpPr>
          <p:cNvPr id="677" name="Google Shape;677;g86d80a4c9c_0_9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extLst>
      <p:ext uri="{BB962C8B-B14F-4D97-AF65-F5344CB8AC3E}">
        <p14:creationId xmlns:p14="http://schemas.microsoft.com/office/powerpoint/2010/main" val="35649089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g86d80a4c9c_0_8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9" name="Google Shape;669;g86d80a4c9c_0_8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A complete body of evidence for students’ literacy skills includes multiple data points and sources of information. This includes interim and diagnostic assessments, informal and formal assessment information, qualitative and quantitative data, language proficiency data and native language assessment data. Information about other factors that influence academic performance should also be included.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 complete body of evidence documents students’ literacy skills and informs instructional needs by addressing all components of literacy and oral language. </a:t>
            </a:r>
          </a:p>
        </p:txBody>
      </p:sp>
      <p:sp>
        <p:nvSpPr>
          <p:cNvPr id="670" name="Google Shape;670;g86d80a4c9c_0_8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extLst>
      <p:ext uri="{BB962C8B-B14F-4D97-AF65-F5344CB8AC3E}">
        <p14:creationId xmlns:p14="http://schemas.microsoft.com/office/powerpoint/2010/main" val="8017337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g86d80a4c9c_0_8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9" name="Google Shape;669;g86d80a4c9c_0_8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indent="0"/>
            <a:r>
              <a:rPr lang="en-US" dirty="0"/>
              <a:t>A complete body of evidence for students’ literacy skills includes multiple sources of formal and informal data that address all components of reading and oral language.  </a:t>
            </a:r>
          </a:p>
          <a:p>
            <a:pPr marL="0" indent="0"/>
            <a:r>
              <a:rPr lang="en-US" dirty="0"/>
              <a:t>The components of reading are phonemic awareness, phonics, fluency, vocabulary, and comprehension, with oral language supporting all the components. </a:t>
            </a:r>
          </a:p>
        </p:txBody>
      </p:sp>
      <p:sp>
        <p:nvSpPr>
          <p:cNvPr id="670" name="Google Shape;670;g86d80a4c9c_0_8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now going to expand on the purpose of the body of evidence.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115858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86d80a4c9c_0_13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86d80a4c9c_0_13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indent="0"/>
            <a:r>
              <a:rPr lang="en-US" sz="1200" dirty="0">
                <a:solidFill>
                  <a:schemeClr val="bg1"/>
                </a:solidFill>
                <a:effectLst/>
                <a:ea typeface="Calibri" panose="020F0502020204030204" pitchFamily="34" charset="0"/>
              </a:rPr>
              <a:t>As previously stated the purpose of a body of evidence is to identify areas of need and to effectively inform literacy instruction, information about </a:t>
            </a:r>
            <a:r>
              <a:rPr lang="en-US" sz="1200" u="sng" dirty="0">
                <a:solidFill>
                  <a:schemeClr val="bg1"/>
                </a:solidFill>
                <a:effectLst/>
                <a:ea typeface="Calibri" panose="020F0502020204030204" pitchFamily="34" charset="0"/>
              </a:rPr>
              <a:t>all</a:t>
            </a:r>
            <a:r>
              <a:rPr lang="en-US" sz="1200" dirty="0">
                <a:solidFill>
                  <a:schemeClr val="bg1"/>
                </a:solidFill>
                <a:effectLst/>
                <a:ea typeface="Calibri" panose="020F0502020204030204" pitchFamily="34" charset="0"/>
              </a:rPr>
              <a:t> components of reading and </a:t>
            </a:r>
            <a:r>
              <a:rPr lang="en-US" sz="1200" dirty="0">
                <a:solidFill>
                  <a:schemeClr val="bg1"/>
                </a:solidFill>
                <a:ea typeface="Calibri" panose="020F0502020204030204" pitchFamily="34" charset="0"/>
              </a:rPr>
              <a:t>oral language </a:t>
            </a:r>
            <a:r>
              <a:rPr lang="en-US" sz="1200" dirty="0">
                <a:solidFill>
                  <a:schemeClr val="bg1"/>
                </a:solidFill>
                <a:effectLst/>
                <a:ea typeface="Calibri" panose="020F0502020204030204" pitchFamily="34" charset="0"/>
              </a:rPr>
              <a:t>should be compiled in the body of evidence. The sample template on the slide is a simple tool to organize data and ensure all components are included. This template can be found via the link on the slide and on page 3 of CDE’s Body of Evidence guidance document.</a:t>
            </a:r>
            <a:r>
              <a:rPr lang="en-US" dirty="0">
                <a:solidFill>
                  <a:schemeClr val="bg1"/>
                </a:solidFill>
                <a:ea typeface="Calibri" panose="020F0502020204030204" pitchFamily="34" charset="0"/>
              </a:rPr>
              <a:t> </a:t>
            </a:r>
            <a:endParaRPr lang="en-US" dirty="0"/>
          </a:p>
        </p:txBody>
      </p:sp>
      <p:sp>
        <p:nvSpPr>
          <p:cNvPr id="592" name="Google Shape;592;g86d80a4c9c_0_13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extLst>
      <p:ext uri="{BB962C8B-B14F-4D97-AF65-F5344CB8AC3E}">
        <p14:creationId xmlns:p14="http://schemas.microsoft.com/office/powerpoint/2010/main" val="41581850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86d80a4c9c_0_15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86d80a4c9c_0_1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With a complete body of evidence compiled, educators can perform a root cause analysis for the purpose of determining the student’s individual instructional needs. This slide provides a general outline of the steps in a root cause analysis protocol, though it is important that schools have systems and structures in place for data-driven instruction.</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We begin by defining the problem, or in this case, the risk that is indicated by the interim assessment. From here, we will begin adding to our body of evidence with the administration of a diagnostic assessment and collection of other data and information. With the complete body of evidence compiled, we can identify specific skill deficits and causal factors. Finally, this information is used to plan and implement instruction and/or intervention to meet the individual student’s literacy needs. </a:t>
            </a:r>
            <a:endParaRPr dirty="0"/>
          </a:p>
        </p:txBody>
      </p:sp>
      <p:sp>
        <p:nvSpPr>
          <p:cNvPr id="598" name="Google Shape;598;g86d80a4c9c_0_15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extLst>
      <p:ext uri="{BB962C8B-B14F-4D97-AF65-F5344CB8AC3E}">
        <p14:creationId xmlns:p14="http://schemas.microsoft.com/office/powerpoint/2010/main" val="1804153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86d80a4c9c_0_9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 name="Google Shape;676;g86d80a4c9c_0_9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Let’s review how the body of evidence fits into the requirements and process of the Colorado READ Act. The interim assessment is the first alert that students may need support to make adequate progress with reading, and its also an important piece of the body of evidence. The next piece of evidence is the diagnostic assessment, which identifies specific skill deficits. Third, a complete body of evidence, including the interim and diagnostic assessments, is compiled with information that addresses all components of reading and oral language. </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
        <p:nvSpPr>
          <p:cNvPr id="677" name="Google Shape;677;g86d80a4c9c_0_9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extLst>
      <p:ext uri="{BB962C8B-B14F-4D97-AF65-F5344CB8AC3E}">
        <p14:creationId xmlns:p14="http://schemas.microsoft.com/office/powerpoint/2010/main" val="581792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1"/>
        <p:cNvGrpSpPr/>
        <p:nvPr/>
      </p:nvGrpSpPr>
      <p:grpSpPr>
        <a:xfrm>
          <a:off x="0" y="0"/>
          <a:ext cx="0" cy="0"/>
          <a:chOff x="0" y="0"/>
          <a:chExt cx="0" cy="0"/>
        </a:xfrm>
      </p:grpSpPr>
      <p:sp>
        <p:nvSpPr>
          <p:cNvPr id="942" name="Google Shape;942;gd0cccbd173_0_1: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3" name="Google Shape;943;gd0cccbd173_0_1:notes"/>
          <p:cNvSpPr txBox="1">
            <a:spLocks noGrp="1"/>
          </p:cNvSpPr>
          <p:nvPr>
            <p:ph type="body" idx="1"/>
          </p:nvPr>
        </p:nvSpPr>
        <p:spPr>
          <a:xfrm>
            <a:off x="702310" y="4480004"/>
            <a:ext cx="5618400" cy="3665700"/>
          </a:xfrm>
          <a:prstGeom prst="rect">
            <a:avLst/>
          </a:prstGeom>
          <a:noFill/>
          <a:ln>
            <a:noFill/>
          </a:ln>
        </p:spPr>
        <p:txBody>
          <a:bodyPr spcFirstLastPara="1" wrap="square" lIns="93300" tIns="46650" rIns="93300" bIns="46650" anchor="t" anchorCtr="0">
            <a:noAutofit/>
          </a:bodyPr>
          <a:lstStyle/>
          <a:p>
            <a:pPr marL="0" lvl="0" indent="0" algn="l" rtl="0">
              <a:lnSpc>
                <a:spcPct val="100000"/>
              </a:lnSpc>
              <a:spcBef>
                <a:spcPts val="0"/>
              </a:spcBef>
              <a:spcAft>
                <a:spcPts val="0"/>
              </a:spcAft>
              <a:buClr>
                <a:schemeClr val="dk1"/>
              </a:buClr>
              <a:buSzPts val="1100"/>
              <a:buFont typeface="Arial"/>
              <a:buNone/>
            </a:pPr>
            <a:r>
              <a:rPr lang="en-US" b="0" dirty="0">
                <a:solidFill>
                  <a:schemeClr val="dk1"/>
                </a:solidFill>
              </a:rPr>
              <a:t>I just wanted to take a moment to introduce myself and some of the members of our team. I am ….. I am here along with Melissa Ahlstrand who is the Literacy Program Supervisor for the Elementary Literacy and School Readiness office. Also joining us today is Gionna Pembroke, READ Act Program Assistant and additional senior literacy consultants…..  Our office offers monthly office hours on a variety of READ Act topics.  Today we will be discussing body of evidence. </a:t>
            </a:r>
            <a:endParaRPr lang="en-US" b="0" dirty="0"/>
          </a:p>
          <a:p>
            <a:pPr marL="0" lvl="0" indent="0" algn="l" rtl="0">
              <a:lnSpc>
                <a:spcPct val="100000"/>
              </a:lnSpc>
              <a:spcBef>
                <a:spcPts val="0"/>
              </a:spcBef>
              <a:spcAft>
                <a:spcPts val="0"/>
              </a:spcAft>
              <a:buNone/>
            </a:pPr>
            <a:r>
              <a:rPr lang="en-US" dirty="0"/>
              <a:t>April’s READ Act office hour topic is Exiting Students from a READ plan.  Gionna will drop a link into the chat that will direct you to the READ Act Office Hours page.  </a:t>
            </a:r>
          </a:p>
          <a:p>
            <a:pPr marL="0" lvl="0" indent="0" algn="l" rtl="0">
              <a:lnSpc>
                <a:spcPct val="100000"/>
              </a:lnSpc>
              <a:spcBef>
                <a:spcPts val="0"/>
              </a:spcBef>
              <a:spcAft>
                <a:spcPts val="0"/>
              </a:spcAft>
              <a:buNone/>
            </a:pPr>
            <a:endParaRPr lang="en-US" dirty="0"/>
          </a:p>
          <a:p>
            <a:pPr marL="0" lvl="0" indent="0" algn="l" rtl="0">
              <a:lnSpc>
                <a:spcPct val="100000"/>
              </a:lnSpc>
              <a:spcBef>
                <a:spcPts val="0"/>
              </a:spcBef>
              <a:spcAft>
                <a:spcPts val="0"/>
              </a:spcAft>
              <a:buNone/>
            </a:pPr>
            <a:r>
              <a:rPr lang="en-US" dirty="0"/>
              <a:t>http://www.cde.state.co.us/coloradoliteracy/elsrliteracyteam-officehours</a:t>
            </a:r>
            <a:endParaRPr dirty="0"/>
          </a:p>
        </p:txBody>
      </p:sp>
      <p:sp>
        <p:nvSpPr>
          <p:cNvPr id="944" name="Google Shape;944;gd0cccbd173_0_1:notes"/>
          <p:cNvSpPr txBox="1">
            <a:spLocks noGrp="1"/>
          </p:cNvSpPr>
          <p:nvPr>
            <p:ph type="sldNum" idx="12"/>
          </p:nvPr>
        </p:nvSpPr>
        <p:spPr>
          <a:xfrm>
            <a:off x="3978133" y="8842030"/>
            <a:ext cx="3043200" cy="467100"/>
          </a:xfrm>
          <a:prstGeom prst="rect">
            <a:avLst/>
          </a:prstGeom>
          <a:noFill/>
          <a:ln>
            <a:noFill/>
          </a:ln>
        </p:spPr>
        <p:txBody>
          <a:bodyPr spcFirstLastPara="1" wrap="square" lIns="93300" tIns="46650" rIns="93300" bIns="4665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will move into some of the frequently asked questions.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068590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a:solidFill>
                  <a:srgbClr val="000000"/>
                </a:solidFill>
                <a:effectLst/>
                <a:latin typeface="Calibri" panose="020F0502020204030204" pitchFamily="34" charset="0"/>
                <a:ea typeface="Times New Roman" panose="02020603050405020304" pitchFamily="18" charset="0"/>
              </a:rPr>
              <a:t>The first question is, What is the purpose of a Body of Evidence?</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dirty="0">
              <a:solidFill>
                <a:srgbClr val="000000"/>
              </a:solidFill>
              <a:effectLst/>
              <a:latin typeface="Calibri" panose="020F0502020204030204" pitchFamily="34" charset="0"/>
              <a:ea typeface="Times New Roman" panose="02020603050405020304" pitchFamily="18"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a:solidFill>
                  <a:srgbClr val="000000"/>
                </a:solidFill>
                <a:effectLst/>
                <a:latin typeface="Calibri" panose="020F0502020204030204" pitchFamily="34" charset="0"/>
                <a:ea typeface="Times New Roman" panose="02020603050405020304" pitchFamily="18" charset="0"/>
              </a:rPr>
              <a:t>The READ Act requires an approved interim assessment (which is a universal screener) be administered to all students. Based on the interim assessment results an approved diagnostic may be given to pinpoint areas of specific weakness and provide in-depth information about instructional needs. The READ Act requires a Body of Evidence as a third component. The purpose of the body of evidence is to document reading competency and inform literacy instruction for all students. Given this the body of evidence should include multiple sources of data and information that identify specific skill deficits and strengths.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dirty="0">
              <a:solidFill>
                <a:srgbClr val="000000"/>
              </a:solidFill>
              <a:effectLst/>
              <a:latin typeface="Calibri" panose="020F0502020204030204" pitchFamily="34" charset="0"/>
              <a:ea typeface="Times New Roman" panose="02020603050405020304" pitchFamily="18" charset="0"/>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758106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frequently asked question is: How is a body of evidence utilized when determining an SRD?</a:t>
            </a:r>
          </a:p>
          <a:p>
            <a:endParaRPr lang="en-US" dirty="0"/>
          </a:p>
          <a:p>
            <a:pPr>
              <a:buFont typeface="Arial" panose="020B0604020202020204" pitchFamily="34" charset="0"/>
              <a:buChar char="•"/>
            </a:pPr>
            <a:r>
              <a:rPr lang="en-US" dirty="0"/>
              <a:t>The Rules for the Administration of the READ Act specify that a determination that a child has an SRD in grades K-3 will be based on the results of the interim assessment, results from the diagnostic assessment and a body of evidence.</a:t>
            </a:r>
          </a:p>
          <a:p>
            <a:endParaRPr lang="en-US" dirty="0"/>
          </a:p>
          <a:p>
            <a:pPr>
              <a:buFont typeface="Arial" panose="020B0604020202020204" pitchFamily="34" charset="0"/>
              <a:buChar char="•"/>
            </a:pPr>
            <a:r>
              <a:rPr lang="en-US" dirty="0"/>
              <a:t> The body of evidence includes the interim and diagnostic assessment data and also provides additional information about a student’s academic performance that helps to identify skill strengths and areas to target instruction.</a:t>
            </a:r>
          </a:p>
          <a:p>
            <a:endParaRPr lang="en-US" dirty="0"/>
          </a:p>
          <a:p>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106448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question is what information needs to be included in the Body of Evidence? </a:t>
            </a:r>
          </a:p>
          <a:p>
            <a:endParaRPr lang="en-US" dirty="0"/>
          </a:p>
          <a:p>
            <a:pPr marL="8509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latin typeface="Calibri Light" panose="020F0302020204030204" pitchFamily="34" charset="0"/>
                <a:cs typeface="Calibri Light" panose="020F0302020204030204" pitchFamily="34" charset="0"/>
              </a:rPr>
              <a:t>The body of evidence includes the approved interim assessment. This is a required component of your body of evidence. If your student falls below the cut score on the interim assessment, then you will need to administer a diagnostic assessment(s). The diagnostic assessment is the second piece of information in your body of evidence. </a:t>
            </a:r>
          </a:p>
          <a:p>
            <a:pPr marL="85090" indent="0">
              <a:buNone/>
            </a:pPr>
            <a:endParaRPr lang="en-US" sz="1200" dirty="0">
              <a:latin typeface="Calibri Light" panose="020F0302020204030204" pitchFamily="34" charset="0"/>
              <a:cs typeface="Calibri Light" panose="020F0302020204030204" pitchFamily="34" charset="0"/>
            </a:endParaRPr>
          </a:p>
          <a:p>
            <a:pPr indent="-342900">
              <a:lnSpc>
                <a:spcPct val="100000"/>
              </a:lnSpc>
            </a:pPr>
            <a:r>
              <a:rPr lang="en-US" sz="1200" dirty="0">
                <a:latin typeface="Calibri Light" panose="020F0302020204030204" pitchFamily="34" charset="0"/>
                <a:cs typeface="Calibri Light" panose="020F0302020204030204" pitchFamily="34" charset="0"/>
              </a:rPr>
              <a:t>The body of evidence may also include, but shall not be limited to:  </a:t>
            </a:r>
          </a:p>
          <a:p>
            <a:pPr indent="-342900">
              <a:lnSpc>
                <a:spcPct val="100000"/>
              </a:lnSpc>
            </a:pPr>
            <a:r>
              <a:rPr lang="en-US" sz="1200" dirty="0">
                <a:latin typeface="Calibri Light" panose="020F0302020204030204" pitchFamily="34" charset="0"/>
                <a:cs typeface="Calibri Light" panose="020F0302020204030204" pitchFamily="34" charset="0"/>
              </a:rPr>
              <a:t>Informal and formal assessment information</a:t>
            </a:r>
          </a:p>
          <a:p>
            <a:pPr indent="-342900">
              <a:lnSpc>
                <a:spcPct val="100000"/>
              </a:lnSpc>
            </a:pPr>
            <a:r>
              <a:rPr lang="en-US" sz="1200" dirty="0">
                <a:latin typeface="Calibri Light" panose="020F0302020204030204" pitchFamily="34" charset="0"/>
                <a:cs typeface="Calibri Light" panose="020F0302020204030204" pitchFamily="34" charset="0"/>
              </a:rPr>
              <a:t>Qualitative and quantitative data</a:t>
            </a:r>
          </a:p>
          <a:p>
            <a:pPr indent="-342900">
              <a:lnSpc>
                <a:spcPct val="100000"/>
              </a:lnSpc>
            </a:pPr>
            <a:r>
              <a:rPr lang="en-US" sz="1200" dirty="0">
                <a:latin typeface="Calibri Light" panose="020F0302020204030204" pitchFamily="34" charset="0"/>
                <a:cs typeface="Calibri Light" panose="020F0302020204030204" pitchFamily="34" charset="0"/>
              </a:rPr>
              <a:t>Language proficiency data and native language assessment data</a:t>
            </a:r>
          </a:p>
          <a:p>
            <a:pPr indent="-342900">
              <a:lnSpc>
                <a:spcPct val="100000"/>
              </a:lnSpc>
            </a:pPr>
            <a:r>
              <a:rPr lang="en-US" sz="1200" dirty="0">
                <a:latin typeface="Calibri Light" panose="020F0302020204030204" pitchFamily="34" charset="0"/>
                <a:cs typeface="Calibri Light" panose="020F0302020204030204" pitchFamily="34" charset="0"/>
              </a:rPr>
              <a:t>Any information about factors that influence academic performance</a:t>
            </a:r>
          </a:p>
          <a:p>
            <a:pPr indent="-342900">
              <a:lnSpc>
                <a:spcPct val="100000"/>
              </a:lnSpc>
            </a:pPr>
            <a:r>
              <a:rPr lang="en-US" sz="1200" dirty="0">
                <a:latin typeface="Calibri Light" panose="020F0302020204030204" pitchFamily="34" charset="0"/>
                <a:cs typeface="Calibri Light" panose="020F0302020204030204" pitchFamily="34" charset="0"/>
              </a:rPr>
              <a:t>Data that addresses all components of literacy plus oral language</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196756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The question is:  What data should be included in a body of evidence for English Learners? </a:t>
            </a: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For English Learners, careful consideration of the body of evidence in relation to language proficiency data and native language literacy assessment data is important when determining whether a student has a significant reading deficiency.  Considerations in the body of evidence include:</a:t>
            </a:r>
          </a:p>
          <a:p>
            <a:pPr marL="342900" lvl="1" indent="-342900">
              <a:buChar char="•"/>
            </a:pPr>
            <a:r>
              <a:rPr lang="en-US" dirty="0"/>
              <a:t>Length of time the student has been enrolled in a U.S. school </a:t>
            </a:r>
            <a:endParaRPr lang="en-US" dirty="0">
              <a:cs typeface="Calibri"/>
            </a:endParaRPr>
          </a:p>
          <a:p>
            <a:pPr marL="342900" lvl="1" indent="-342900">
              <a:buChar char="•"/>
            </a:pPr>
            <a:r>
              <a:rPr lang="en-US" dirty="0"/>
              <a:t>English Language proficiency data and growth over time </a:t>
            </a:r>
            <a:endParaRPr lang="en-US" dirty="0">
              <a:cs typeface="Calibri"/>
            </a:endParaRPr>
          </a:p>
          <a:p>
            <a:pPr marL="342900" lvl="1" indent="-342900">
              <a:buChar char="•"/>
            </a:pPr>
            <a:r>
              <a:rPr lang="en-US" dirty="0"/>
              <a:t>Native language literacy assessment data </a:t>
            </a:r>
            <a:endParaRPr lang="en-US" dirty="0">
              <a:cs typeface="Calibri"/>
            </a:endParaRPr>
          </a:p>
          <a:p>
            <a:pPr marL="342900" lvl="1" indent="-342900">
              <a:buChar char="•"/>
            </a:pPr>
            <a:r>
              <a:rPr lang="en-US" dirty="0"/>
              <a:t>Progress over time on English literacy assessments </a:t>
            </a:r>
            <a:endParaRPr lang="en-US" dirty="0">
              <a:cs typeface="Calibri"/>
            </a:endParaRPr>
          </a:p>
          <a:p>
            <a:pPr marL="342900" lvl="1" indent="-342900">
              <a:buChar char="•"/>
            </a:pPr>
            <a:r>
              <a:rPr lang="en-US" dirty="0"/>
              <a:t>Language and literacy progress in relation to English learner peers </a:t>
            </a:r>
            <a:endParaRPr lang="en-US" dirty="0">
              <a:cs typeface="Calibri"/>
            </a:endParaRPr>
          </a:p>
          <a:p>
            <a:pPr marL="342900" lvl="1" indent="-342900">
              <a:buChar char="•"/>
            </a:pPr>
            <a:r>
              <a:rPr lang="en-US" dirty="0"/>
              <a:t>Historical background of the English learner’s LIEP(s) (Language Instruction Educational Program (receiving English language development instruction)</a:t>
            </a:r>
          </a:p>
          <a:p>
            <a:pPr marL="342900" lvl="1" indent="-342900">
              <a:buChar char="•"/>
            </a:pPr>
            <a:endParaRPr lang="en-US" dirty="0">
              <a:cs typeface="Calibri"/>
            </a:endParaRPr>
          </a:p>
          <a:p>
            <a:pPr marL="342900" lvl="1" indent="-342900">
              <a:buChar char="•"/>
            </a:pPr>
            <a:r>
              <a:rPr lang="en-US" dirty="0">
                <a:cs typeface="Calibri"/>
              </a:rPr>
              <a:t>The office hours topic in February was English Learner Guidance. Those slides have been archived on the website if you would like to access them or the English Learner Guidance for Assessment and Determination of SRD in grades K-3. </a:t>
            </a:r>
          </a:p>
          <a:p>
            <a:pPr marL="342900" lvl="1" indent="-342900">
              <a:buChar char="•"/>
            </a:pPr>
            <a:endParaRPr lang="en-US" dirty="0">
              <a:cs typeface="Calibri"/>
            </a:endParaRPr>
          </a:p>
          <a:p>
            <a:pPr marL="342900" lvl="1" indent="-342900">
              <a:buChar char="•"/>
            </a:pPr>
            <a:r>
              <a:rPr lang="en-US" dirty="0">
                <a:cs typeface="Calibri"/>
              </a:rPr>
              <a:t>http://www.cde.state.co.us/coloradoliteracy/readactandelguidanceslides</a:t>
            </a:r>
          </a:p>
        </p:txBody>
      </p:sp>
      <p:sp>
        <p:nvSpPr>
          <p:cNvPr id="4" name="Slide Number Placeholder 3"/>
          <p:cNvSpPr>
            <a:spLocks noGrp="1"/>
          </p:cNvSpPr>
          <p:nvPr>
            <p:ph type="sldNum" sz="quarter" idx="5"/>
          </p:nvPr>
        </p:nvSpPr>
        <p:spPr/>
        <p:txBody>
          <a:bodyPr/>
          <a:lstStyle/>
          <a:p>
            <a:fld id="{D8C3E97E-4890-4915-A7C2-F3D207C521C5}" type="slidenum">
              <a:rPr lang="en-US" smtClean="0"/>
              <a:t>24</a:t>
            </a:fld>
            <a:endParaRPr lang="en-US"/>
          </a:p>
        </p:txBody>
      </p:sp>
    </p:spTree>
    <p:extLst>
      <p:ext uri="{BB962C8B-B14F-4D97-AF65-F5344CB8AC3E}">
        <p14:creationId xmlns:p14="http://schemas.microsoft.com/office/powerpoint/2010/main" val="15139320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The next question is Can the </a:t>
            </a:r>
            <a:r>
              <a:rPr lang="en-US" err="1"/>
              <a:t>Boe</a:t>
            </a:r>
            <a:r>
              <a:rPr lang="en-US"/>
              <a:t> be used to override the findings of the interim and diagnostic assessments when determining an SRD? The body of evidence cannot be used to override the findings of the interim and diagnostic assessments when determining an SRD. Both the interim and the diagnostic assessments are key pieces in the body of evidence.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196756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question is: Does the BOE need to be updated?</a:t>
            </a:r>
          </a:p>
          <a:p>
            <a:endParaRPr lang="en-US" dirty="0"/>
          </a:p>
          <a:p>
            <a:pPr marL="85090" indent="0">
              <a:buNone/>
            </a:pPr>
            <a:r>
              <a:rPr lang="en-US" sz="1200" dirty="0">
                <a:latin typeface="Calibri Light" panose="020F0302020204030204" pitchFamily="34" charset="0"/>
                <a:cs typeface="Calibri Light" panose="020F0302020204030204" pitchFamily="34" charset="0"/>
              </a:rPr>
              <a:t>Yes, the body of evidence includes progress monitoring data and should be continually updated, analyzed, and utilized to inform students’ individual instructional needs. </a:t>
            </a:r>
          </a:p>
          <a:p>
            <a:pPr marL="85090" indent="0">
              <a:buNone/>
            </a:pPr>
            <a:endParaRPr lang="en-US" sz="1050" dirty="0">
              <a:latin typeface="Calibri Light" panose="020F0302020204030204" pitchFamily="34" charset="0"/>
              <a:cs typeface="Calibri Light" panose="020F0302020204030204" pitchFamily="34" charset="0"/>
            </a:endParaRPr>
          </a:p>
          <a:p>
            <a:pPr marL="85090" indent="0">
              <a:buNone/>
            </a:pPr>
            <a:r>
              <a:rPr lang="en-US" sz="1200" dirty="0">
                <a:latin typeface="Calibri Light" panose="020F0302020204030204" pitchFamily="34" charset="0"/>
                <a:cs typeface="Calibri Light" panose="020F0302020204030204" pitchFamily="34" charset="0"/>
              </a:rPr>
              <a:t>For students with an SRD, a body of evidence is required for monitoring and documenting progress toward mastery of minimum reading competency skills.  </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196756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The next question is, Why do we need to continue to collect an updated body of evidence for students identified as having an SRD? </a:t>
            </a:r>
          </a:p>
          <a:p>
            <a:endParaRPr lang="en-US" dirty="0"/>
          </a:p>
          <a:p>
            <a:r>
              <a:rPr lang="en-US" dirty="0"/>
              <a:t>The Colorado READ Act requires a body of evidence in supporting students with an SRD and exiting students from a READ Plan. </a:t>
            </a:r>
          </a:p>
          <a:p>
            <a:endParaRPr lang="en-US" dirty="0"/>
          </a:p>
          <a:p>
            <a:r>
              <a:rPr lang="en-US" dirty="0"/>
              <a:t>For students with an SRD, a body of evidence is required for monitoring and documenting progress toward mastery of minimum reading competency skills. </a:t>
            </a:r>
          </a:p>
          <a:p>
            <a:endParaRPr lang="en-US" dirty="0"/>
          </a:p>
          <a:p>
            <a:r>
              <a:rPr lang="en-US" dirty="0"/>
              <a:t>To exit a student from a READ Plan, assessment scores and a body of evidence documenting a student has mastered the grade level minimum reading competencies are required to demonstrate the student has reached grade level reading competency. </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140720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The final question in this section is How is the Body of Evidence used to exit a student from a Read plan? </a:t>
            </a:r>
            <a:r>
              <a:rPr lang="en-US" sz="1200" dirty="0">
                <a:latin typeface="Calibri Light" panose="020F0302020204030204" pitchFamily="34" charset="0"/>
                <a:cs typeface="Calibri Light" panose="020F0302020204030204" pitchFamily="34" charset="0"/>
              </a:rPr>
              <a:t>To exit a student from a READ Plan, assessment scores and a body of evidence documenting that a student has mastered the grade level minimum reading competencies are required to demonstrate the student has reached grade level reading competency.</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latin typeface="Calibri Light" panose="020F0302020204030204" pitchFamily="34" charset="0"/>
                <a:cs typeface="Calibri Light" panose="020F0302020204030204" pitchFamily="34" charset="0"/>
              </a:rPr>
              <a:t> I would like to take a moment to invite you to the April Office Hours where we will discuss exiting students from a READ Plan. We will put links into the chat where you can find the exiting a student from a READ Plan document on the CDE website. Please review this document prior to the office hours and submit any questions you may have to the google form by April 6</a:t>
            </a:r>
            <a:r>
              <a:rPr lang="en-US" sz="1200" baseline="30000" dirty="0">
                <a:latin typeface="Calibri Light" panose="020F0302020204030204" pitchFamily="34" charset="0"/>
                <a:cs typeface="Calibri Light" panose="020F0302020204030204" pitchFamily="34" charset="0"/>
              </a:rPr>
              <a:t>th</a:t>
            </a:r>
            <a:r>
              <a:rPr lang="en-US" sz="1200" dirty="0">
                <a:latin typeface="Calibri Light" panose="020F0302020204030204" pitchFamily="34" charset="0"/>
                <a:cs typeface="Calibri Light" panose="020F0302020204030204" pitchFamily="34" charset="0"/>
              </a:rPr>
              <a:t>. </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574177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this point we will address any additional questions you may have.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06859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Today we will discuss the Body of Evidence guidance document and associated recorded webinar titled: Body of Evidence, Data to Document Reading Competency and Inform Instruction. </a:t>
            </a:r>
          </a:p>
          <a:p>
            <a:endParaRPr lang="en-US" dirty="0"/>
          </a:p>
          <a:p>
            <a:r>
              <a:rPr lang="en-US" dirty="0"/>
              <a:t>The Body of Evidence guidance document includes the sample data collection template shown in the presentation. Gionna will add the link to the Body of Evidence Document into the chat.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http://www.cde.state.co.us/coloradoliteracy/bodyofevidence</a:t>
            </a:r>
          </a:p>
          <a:p>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Gionna will also add the link to the recorded webinar. http://www.cde.state.co.us/coloradoliteracy/bodyofevidencewebinarvideo</a:t>
            </a:r>
          </a:p>
          <a:p>
            <a:endParaRPr lang="en-US" dirty="0"/>
          </a:p>
          <a:p>
            <a:endParaRPr lang="en-US" dirty="0"/>
          </a:p>
          <a:p>
            <a:r>
              <a:rPr lang="en-US" dirty="0"/>
              <a:t>There are additional resources on the CDE website to support literacy educators in compiling and utilizing a body of evidence. </a:t>
            </a:r>
          </a:p>
          <a:p>
            <a:endParaRPr lang="en-US" dirty="0"/>
          </a:p>
          <a:p>
            <a:r>
              <a:rPr lang="en-US" dirty="0"/>
              <a:t>The READ Act Minimum Competency Skills Matrix, also listed in the references and linked on the slide, provides a snapshot of the minimum literacy standards and skills students should master for each component of reading from kindergarten through grade three. Gionna will add that link into the chat as well.  http://www.cde.state.co.us/coloradoliteracy/minimumcompetencylinkedmatrix</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225140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spend some time looking at what a body of evidence could include for each component of reading.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56623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86d80a4c9c_0_6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3" name="Google Shape;643;g86d80a4c9c_0_6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800" dirty="0">
                <a:effectLst/>
                <a:latin typeface="Segoe UI" panose="020B0502040204020203" pitchFamily="34" charset="0"/>
              </a:rPr>
              <a:t>In addition to the interim and diagnostic assessments, d</a:t>
            </a:r>
            <a:r>
              <a:rPr lang="en-US" dirty="0"/>
              <a:t>ata and information to address phonological and phonemic awareness within the body of evidence may include: </a:t>
            </a:r>
          </a:p>
          <a:p>
            <a:pPr marL="0" lvl="0" indent="0" algn="l" rtl="0">
              <a:spcBef>
                <a:spcPts val="0"/>
              </a:spcBef>
              <a:spcAft>
                <a:spcPts val="0"/>
              </a:spcAft>
              <a:buNone/>
            </a:pPr>
            <a:endParaRPr lang="en-US" dirty="0"/>
          </a:p>
          <a:p>
            <a:pPr marL="285750" indent="-285750">
              <a:lnSpc>
                <a:spcPct val="150000"/>
              </a:lnSpc>
              <a:buFont typeface="Arial" panose="020B0604020202020204" pitchFamily="34" charset="0"/>
              <a:buChar char="•"/>
            </a:pPr>
            <a:r>
              <a:rPr lang="en-US" sz="1200" dirty="0">
                <a:solidFill>
                  <a:schemeClr val="tx1"/>
                </a:solidFill>
                <a:latin typeface="Calibri Light" panose="020F0302020204030204" pitchFamily="34" charset="0"/>
                <a:cs typeface="Calibri Light" panose="020F0302020204030204" pitchFamily="34" charset="0"/>
              </a:rPr>
              <a:t>Teacher observation</a:t>
            </a:r>
          </a:p>
          <a:p>
            <a:pPr marL="285750" indent="-285750">
              <a:lnSpc>
                <a:spcPct val="150000"/>
              </a:lnSpc>
              <a:buFont typeface="Arial" panose="020B0604020202020204" pitchFamily="34" charset="0"/>
              <a:buChar char="•"/>
            </a:pPr>
            <a:r>
              <a:rPr lang="en-US" sz="1200" dirty="0">
                <a:solidFill>
                  <a:schemeClr val="tx1"/>
                </a:solidFill>
                <a:latin typeface="Calibri Light" panose="020F0302020204030204" pitchFamily="34" charset="0"/>
                <a:cs typeface="Calibri Light" panose="020F0302020204030204" pitchFamily="34" charset="0"/>
              </a:rPr>
              <a:t>Family input</a:t>
            </a:r>
          </a:p>
          <a:p>
            <a:pPr marL="285750" indent="-285750">
              <a:lnSpc>
                <a:spcPct val="150000"/>
              </a:lnSpc>
              <a:buFont typeface="Arial" panose="020B0604020202020204" pitchFamily="34" charset="0"/>
              <a:buChar char="•"/>
            </a:pPr>
            <a:r>
              <a:rPr lang="en-US" sz="1200" dirty="0">
                <a:solidFill>
                  <a:schemeClr val="tx1"/>
                </a:solidFill>
                <a:latin typeface="Calibri Light" panose="020F0302020204030204" pitchFamily="34" charset="0"/>
                <a:cs typeface="Calibri Light" panose="020F0302020204030204" pitchFamily="34" charset="0"/>
              </a:rPr>
              <a:t>Speech/language evaluations</a:t>
            </a:r>
          </a:p>
          <a:p>
            <a:pPr marL="285750" indent="-285750">
              <a:lnSpc>
                <a:spcPct val="150000"/>
              </a:lnSpc>
              <a:buFont typeface="Arial" panose="020B0604020202020204" pitchFamily="34" charset="0"/>
              <a:buChar char="•"/>
            </a:pPr>
            <a:r>
              <a:rPr lang="en-US" sz="1200" dirty="0">
                <a:solidFill>
                  <a:schemeClr val="tx1"/>
                </a:solidFill>
                <a:latin typeface="Calibri Light" panose="020F0302020204030204" pitchFamily="34" charset="0"/>
                <a:cs typeface="Calibri Light" panose="020F0302020204030204" pitchFamily="34" charset="0"/>
              </a:rPr>
              <a:t>Auditory/verbal response activities done without the use of visual letters addressing syllables, rhyming, alliteration, onset-rime, isolating, blending, segmenting, and manipulating phonemes</a:t>
            </a:r>
          </a:p>
          <a:p>
            <a:pPr marL="0" lvl="0" indent="0" algn="l" rtl="0">
              <a:spcBef>
                <a:spcPts val="0"/>
              </a:spcBef>
              <a:spcAft>
                <a:spcPts val="0"/>
              </a:spcAft>
              <a:buNone/>
            </a:pPr>
            <a:endParaRPr dirty="0"/>
          </a:p>
        </p:txBody>
      </p:sp>
      <p:sp>
        <p:nvSpPr>
          <p:cNvPr id="644" name="Google Shape;644;g86d80a4c9c_0_6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31</a:t>
            </a:fld>
            <a:endParaRPr/>
          </a:p>
        </p:txBody>
      </p:sp>
    </p:spTree>
    <p:extLst>
      <p:ext uri="{BB962C8B-B14F-4D97-AF65-F5344CB8AC3E}">
        <p14:creationId xmlns:p14="http://schemas.microsoft.com/office/powerpoint/2010/main" val="42316255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86d80a4c9c_0_15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86d80a4c9c_0_1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800" dirty="0">
                <a:effectLst/>
                <a:latin typeface="Segoe UI" panose="020B0502040204020203" pitchFamily="34" charset="0"/>
              </a:rPr>
              <a:t>In addition to the interim and diagnostic assessments, d</a:t>
            </a:r>
            <a:r>
              <a:rPr lang="en-US" dirty="0"/>
              <a:t>ata and information to address phonics within the body of evidence may include:</a:t>
            </a:r>
          </a:p>
          <a:p>
            <a:pPr marL="0" lvl="0" indent="0" algn="l" rtl="0">
              <a:spcBef>
                <a:spcPts val="0"/>
              </a:spcBef>
              <a:spcAft>
                <a:spcPts val="0"/>
              </a:spcAft>
              <a:buNone/>
            </a:pPr>
            <a:endParaRPr lang="en-US" dirty="0"/>
          </a:p>
          <a:p>
            <a:pPr marL="571500" indent="-571500">
              <a:buFont typeface="Arial" panose="020B0604020202020204" pitchFamily="34" charset="0"/>
              <a:buChar char="•"/>
            </a:pPr>
            <a:r>
              <a:rPr lang="en-US" sz="1200" dirty="0">
                <a:solidFill>
                  <a:schemeClr val="tx1"/>
                </a:solidFill>
                <a:latin typeface="Calibri Light" panose="020F0302020204030204" pitchFamily="34" charset="0"/>
                <a:cs typeface="Calibri Light" panose="020F0302020204030204" pitchFamily="34" charset="0"/>
              </a:rPr>
              <a:t>Letter naming assessments </a:t>
            </a:r>
          </a:p>
          <a:p>
            <a:pPr marL="571500" indent="-571500">
              <a:buFont typeface="Arial" panose="020B0604020202020204" pitchFamily="34" charset="0"/>
              <a:buChar char="•"/>
            </a:pPr>
            <a:r>
              <a:rPr lang="en-US" sz="1200" dirty="0">
                <a:solidFill>
                  <a:schemeClr val="tx1"/>
                </a:solidFill>
                <a:latin typeface="Calibri Light" panose="020F0302020204030204" pitchFamily="34" charset="0"/>
                <a:cs typeface="Calibri Light" panose="020F0302020204030204" pitchFamily="34" charset="0"/>
              </a:rPr>
              <a:t>Letter-sound correspondence assessments</a:t>
            </a:r>
          </a:p>
          <a:p>
            <a:pPr marL="571500" indent="-571500">
              <a:buFont typeface="Arial" panose="020B0604020202020204" pitchFamily="34" charset="0"/>
              <a:buChar char="•"/>
            </a:pPr>
            <a:r>
              <a:rPr lang="en-US" sz="1200" dirty="0">
                <a:solidFill>
                  <a:schemeClr val="tx1"/>
                </a:solidFill>
                <a:latin typeface="Calibri Light" panose="020F0302020204030204" pitchFamily="34" charset="0"/>
                <a:cs typeface="Calibri Light" panose="020F0302020204030204" pitchFamily="34" charset="0"/>
              </a:rPr>
              <a:t>Blending and segmenting with print</a:t>
            </a:r>
          </a:p>
          <a:p>
            <a:pPr marL="571500" indent="-571500">
              <a:buFont typeface="Arial" panose="020B0604020202020204" pitchFamily="34" charset="0"/>
              <a:buChar char="•"/>
            </a:pPr>
            <a:r>
              <a:rPr lang="en-US" sz="1200" dirty="0">
                <a:solidFill>
                  <a:schemeClr val="tx1"/>
                </a:solidFill>
                <a:latin typeface="Calibri Light" panose="020F0302020204030204" pitchFamily="34" charset="0"/>
                <a:cs typeface="Calibri Light" panose="020F0302020204030204" pitchFamily="34" charset="0"/>
              </a:rPr>
              <a:t>Phonics surveys</a:t>
            </a:r>
          </a:p>
          <a:p>
            <a:pPr marL="571500" indent="-571500">
              <a:buFont typeface="Arial" panose="020B0604020202020204" pitchFamily="34" charset="0"/>
              <a:buChar char="•"/>
            </a:pPr>
            <a:r>
              <a:rPr lang="en-US" sz="1200" dirty="0">
                <a:solidFill>
                  <a:schemeClr val="tx1"/>
                </a:solidFill>
                <a:latin typeface="Calibri Light" panose="020F0302020204030204" pitchFamily="34" charset="0"/>
                <a:cs typeface="Calibri Light" panose="020F0302020204030204" pitchFamily="34" charset="0"/>
              </a:rPr>
              <a:t>Spelling inventories</a:t>
            </a:r>
          </a:p>
          <a:p>
            <a:pPr marL="571500" indent="-571500">
              <a:buFont typeface="Arial" panose="020B0604020202020204" pitchFamily="34" charset="0"/>
              <a:buChar char="•"/>
            </a:pPr>
            <a:r>
              <a:rPr lang="en-US" sz="1200" dirty="0">
                <a:solidFill>
                  <a:schemeClr val="tx1"/>
                </a:solidFill>
                <a:latin typeface="Calibri Light" panose="020F0302020204030204" pitchFamily="34" charset="0"/>
                <a:cs typeface="Calibri Light" panose="020F0302020204030204" pitchFamily="34" charset="0"/>
              </a:rPr>
              <a:t>Nonsense words</a:t>
            </a:r>
          </a:p>
          <a:p>
            <a:pPr marL="571500" indent="-571500">
              <a:buFont typeface="Arial" panose="020B0604020202020204" pitchFamily="34" charset="0"/>
              <a:buChar char="•"/>
            </a:pPr>
            <a:r>
              <a:rPr lang="en-US" sz="1200" dirty="0">
                <a:solidFill>
                  <a:schemeClr val="tx1"/>
                </a:solidFill>
                <a:latin typeface="Calibri Light" panose="020F0302020204030204" pitchFamily="34" charset="0"/>
                <a:cs typeface="Calibri Light" panose="020F0302020204030204" pitchFamily="34" charset="0"/>
              </a:rPr>
              <a:t>Writing samples</a:t>
            </a:r>
          </a:p>
          <a:p>
            <a:pPr marL="0" lvl="0" indent="0" algn="l" rtl="0">
              <a:spcBef>
                <a:spcPts val="0"/>
              </a:spcBef>
              <a:spcAft>
                <a:spcPts val="0"/>
              </a:spcAft>
              <a:buNone/>
            </a:pPr>
            <a:endParaRPr dirty="0"/>
          </a:p>
        </p:txBody>
      </p:sp>
      <p:sp>
        <p:nvSpPr>
          <p:cNvPr id="598" name="Google Shape;598;g86d80a4c9c_0_15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extLst>
      <p:ext uri="{BB962C8B-B14F-4D97-AF65-F5344CB8AC3E}">
        <p14:creationId xmlns:p14="http://schemas.microsoft.com/office/powerpoint/2010/main" val="9932196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86d80a4c9c_0_9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 name="Google Shape;676;g86d80a4c9c_0_9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800" dirty="0">
                <a:effectLst/>
                <a:latin typeface="Segoe UI" panose="020B0502040204020203" pitchFamily="34" charset="0"/>
              </a:rPr>
              <a:t>In addition to the interim and diagnostic assessments, d</a:t>
            </a:r>
            <a:r>
              <a:rPr lang="en-US" dirty="0"/>
              <a:t>ata and information to address fluency within the body of evidence may include: </a:t>
            </a:r>
          </a:p>
          <a:p>
            <a:pPr marL="0" lvl="0" indent="0" algn="l" rtl="0">
              <a:spcBef>
                <a:spcPts val="0"/>
              </a:spcBef>
              <a:spcAft>
                <a:spcPts val="0"/>
              </a:spcAft>
              <a:buNone/>
            </a:pPr>
            <a:endParaRPr lang="en-US" dirty="0"/>
          </a:p>
          <a:p>
            <a:pPr marL="571500" indent="-571500">
              <a:lnSpc>
                <a:spcPct val="150000"/>
              </a:lnSpc>
              <a:buFont typeface="Arial" panose="020B0604020202020204" pitchFamily="34" charset="0"/>
              <a:buChar char="•"/>
            </a:pPr>
            <a:r>
              <a:rPr lang="en-US" sz="1200" dirty="0">
                <a:solidFill>
                  <a:schemeClr val="tx1"/>
                </a:solidFill>
                <a:latin typeface="Calibri Light" panose="020F0302020204030204" pitchFamily="34" charset="0"/>
                <a:cs typeface="Calibri Light" panose="020F0302020204030204" pitchFamily="34" charset="0"/>
              </a:rPr>
              <a:t>Oral reading fluency assessments</a:t>
            </a:r>
          </a:p>
          <a:p>
            <a:pPr marL="571500" indent="-571500">
              <a:lnSpc>
                <a:spcPct val="150000"/>
              </a:lnSpc>
              <a:buFont typeface="Arial" panose="020B0604020202020204" pitchFamily="34" charset="0"/>
              <a:buChar char="•"/>
            </a:pPr>
            <a:r>
              <a:rPr lang="en-US" sz="1200" dirty="0">
                <a:solidFill>
                  <a:schemeClr val="tx1"/>
                </a:solidFill>
                <a:latin typeface="Calibri Light" panose="020F0302020204030204" pitchFamily="34" charset="0"/>
                <a:cs typeface="Calibri Light" panose="020F0302020204030204" pitchFamily="34" charset="0"/>
              </a:rPr>
              <a:t>Words correct per minute (WCPM)</a:t>
            </a:r>
          </a:p>
          <a:p>
            <a:pPr marL="571500" indent="-571500">
              <a:lnSpc>
                <a:spcPct val="150000"/>
              </a:lnSpc>
              <a:buFont typeface="Arial" panose="020B0604020202020204" pitchFamily="34" charset="0"/>
              <a:buChar char="•"/>
            </a:pPr>
            <a:r>
              <a:rPr lang="en-US" sz="1200" dirty="0">
                <a:solidFill>
                  <a:schemeClr val="tx1"/>
                </a:solidFill>
                <a:latin typeface="Calibri Light" panose="020F0302020204030204" pitchFamily="34" charset="0"/>
                <a:cs typeface="Calibri Light" panose="020F0302020204030204" pitchFamily="34" charset="0"/>
              </a:rPr>
              <a:t>Error analysis </a:t>
            </a:r>
          </a:p>
          <a:p>
            <a:pPr marL="571500" indent="-571500">
              <a:lnSpc>
                <a:spcPct val="150000"/>
              </a:lnSpc>
              <a:buFont typeface="Arial" panose="020B0604020202020204" pitchFamily="34" charset="0"/>
              <a:buChar char="•"/>
            </a:pPr>
            <a:r>
              <a:rPr lang="en-US" sz="1200" dirty="0">
                <a:solidFill>
                  <a:schemeClr val="tx1"/>
                </a:solidFill>
                <a:latin typeface="Calibri Light" panose="020F0302020204030204" pitchFamily="34" charset="0"/>
                <a:cs typeface="Calibri Light" panose="020F0302020204030204" pitchFamily="34" charset="0"/>
              </a:rPr>
              <a:t>Anecdotal records for the reading of connected text</a:t>
            </a:r>
          </a:p>
          <a:p>
            <a:pPr marL="571500" indent="-571500">
              <a:lnSpc>
                <a:spcPct val="150000"/>
              </a:lnSpc>
              <a:buFont typeface="Arial" panose="020B0604020202020204" pitchFamily="34" charset="0"/>
              <a:buChar char="•"/>
            </a:pPr>
            <a:r>
              <a:rPr lang="en-US" sz="1200" dirty="0">
                <a:solidFill>
                  <a:schemeClr val="tx1"/>
                </a:solidFill>
                <a:latin typeface="Calibri Light" panose="020F0302020204030204" pitchFamily="34" charset="0"/>
                <a:cs typeface="Calibri Light" panose="020F0302020204030204" pitchFamily="34" charset="0"/>
              </a:rPr>
              <a:t>Teacher observation</a:t>
            </a:r>
          </a:p>
          <a:p>
            <a:pPr marL="571500" indent="-571500">
              <a:lnSpc>
                <a:spcPct val="150000"/>
              </a:lnSpc>
              <a:buFont typeface="Arial" panose="020B0604020202020204" pitchFamily="34" charset="0"/>
              <a:buChar char="•"/>
            </a:pPr>
            <a:r>
              <a:rPr lang="en-US" sz="1200" dirty="0">
                <a:solidFill>
                  <a:schemeClr val="tx1"/>
                </a:solidFill>
                <a:latin typeface="Calibri Light" panose="020F0302020204030204" pitchFamily="34" charset="0"/>
                <a:cs typeface="Calibri Light" panose="020F0302020204030204" pitchFamily="34" charset="0"/>
              </a:rPr>
              <a:t>Word, phrase, sentence, and passage reading</a:t>
            </a:r>
            <a:endParaRPr dirty="0"/>
          </a:p>
        </p:txBody>
      </p:sp>
      <p:sp>
        <p:nvSpPr>
          <p:cNvPr id="677" name="Google Shape;677;g86d80a4c9c_0_9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33</a:t>
            </a:fld>
            <a:endParaRPr/>
          </a:p>
        </p:txBody>
      </p:sp>
    </p:spTree>
    <p:extLst>
      <p:ext uri="{BB962C8B-B14F-4D97-AF65-F5344CB8AC3E}">
        <p14:creationId xmlns:p14="http://schemas.microsoft.com/office/powerpoint/2010/main" val="18114505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86d80a4c9c_0_15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86d80a4c9c_0_1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dirty="0">
                <a:effectLst/>
                <a:latin typeface="Segoe UI" panose="020B0502040204020203" pitchFamily="34" charset="0"/>
              </a:rPr>
              <a:t>In addition to the interim and diagnostic assessments, d</a:t>
            </a:r>
            <a:r>
              <a:rPr lang="en-US" dirty="0"/>
              <a:t>ata and information to address vocabulary within the body of evidence may include: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571500" indent="-571500">
              <a:lnSpc>
                <a:spcPct val="150000"/>
              </a:lnSpc>
              <a:buFont typeface="Arial" panose="020B0604020202020204" pitchFamily="34" charset="0"/>
              <a:buChar char="•"/>
            </a:pPr>
            <a:r>
              <a:rPr lang="en-US" sz="1200" dirty="0">
                <a:solidFill>
                  <a:schemeClr val="tx1"/>
                </a:solidFill>
                <a:latin typeface="Calibri Light" panose="020F0302020204030204" pitchFamily="34" charset="0"/>
                <a:cs typeface="Calibri Light" panose="020F0302020204030204" pitchFamily="34" charset="0"/>
              </a:rPr>
              <a:t>Word knowledge checklists</a:t>
            </a:r>
          </a:p>
          <a:p>
            <a:pPr marL="571500" indent="-571500">
              <a:lnSpc>
                <a:spcPct val="150000"/>
              </a:lnSpc>
              <a:buFont typeface="Arial" panose="020B0604020202020204" pitchFamily="34" charset="0"/>
              <a:buChar char="•"/>
            </a:pPr>
            <a:r>
              <a:rPr lang="en-US" sz="1200" dirty="0">
                <a:solidFill>
                  <a:schemeClr val="tx1"/>
                </a:solidFill>
                <a:latin typeface="Calibri Light" panose="020F0302020204030204" pitchFamily="34" charset="0"/>
                <a:cs typeface="Calibri Light" panose="020F0302020204030204" pitchFamily="34" charset="0"/>
              </a:rPr>
              <a:t>Morphology assessments</a:t>
            </a:r>
          </a:p>
          <a:p>
            <a:pPr marL="571500" indent="-571500">
              <a:lnSpc>
                <a:spcPct val="150000"/>
              </a:lnSpc>
              <a:buFont typeface="Arial" panose="020B0604020202020204" pitchFamily="34" charset="0"/>
              <a:buChar char="•"/>
            </a:pPr>
            <a:r>
              <a:rPr lang="en-US" sz="1200" dirty="0">
                <a:solidFill>
                  <a:schemeClr val="tx1"/>
                </a:solidFill>
                <a:latin typeface="Calibri Light" panose="020F0302020204030204" pitchFamily="34" charset="0"/>
                <a:cs typeface="Calibri Light" panose="020F0302020204030204" pitchFamily="34" charset="0"/>
              </a:rPr>
              <a:t>READ Act approved assessments with vocabulary components </a:t>
            </a:r>
          </a:p>
          <a:p>
            <a:pPr marL="571500" indent="-571500">
              <a:lnSpc>
                <a:spcPct val="150000"/>
              </a:lnSpc>
              <a:buFont typeface="Arial" panose="020B0604020202020204" pitchFamily="34" charset="0"/>
              <a:buChar char="•"/>
            </a:pPr>
            <a:r>
              <a:rPr lang="en-US" sz="1200" dirty="0">
                <a:solidFill>
                  <a:schemeClr val="tx1"/>
                </a:solidFill>
                <a:latin typeface="Calibri Light" panose="020F0302020204030204" pitchFamily="34" charset="0"/>
                <a:cs typeface="Calibri Light" panose="020F0302020204030204" pitchFamily="34" charset="0"/>
              </a:rPr>
              <a:t>Picture vocabulary tests</a:t>
            </a:r>
          </a:p>
          <a:p>
            <a:pPr marL="571500" indent="-571500">
              <a:lnSpc>
                <a:spcPct val="150000"/>
              </a:lnSpc>
              <a:buFont typeface="Arial" panose="020B0604020202020204" pitchFamily="34" charset="0"/>
              <a:buChar char="•"/>
            </a:pPr>
            <a:r>
              <a:rPr lang="en-US" sz="1200" dirty="0">
                <a:solidFill>
                  <a:schemeClr val="tx1"/>
                </a:solidFill>
                <a:latin typeface="Calibri Light" panose="020F0302020204030204" pitchFamily="34" charset="0"/>
                <a:cs typeface="Calibri Light" panose="020F0302020204030204" pitchFamily="34" charset="0"/>
              </a:rPr>
              <a:t>Frayer templates and graphic organizers</a:t>
            </a:r>
          </a:p>
          <a:p>
            <a:pPr marL="571500" indent="-571500">
              <a:lnSpc>
                <a:spcPct val="150000"/>
              </a:lnSpc>
              <a:buFont typeface="Arial" panose="020B0604020202020204" pitchFamily="34" charset="0"/>
              <a:buChar char="•"/>
            </a:pPr>
            <a:r>
              <a:rPr lang="en-US" sz="1200" dirty="0">
                <a:solidFill>
                  <a:schemeClr val="tx1"/>
                </a:solidFill>
                <a:latin typeface="Calibri Light" panose="020F0302020204030204" pitchFamily="34" charset="0"/>
                <a:cs typeface="Calibri Light" panose="020F0302020204030204" pitchFamily="34" charset="0"/>
              </a:rPr>
              <a:t>Teacher observation</a:t>
            </a:r>
          </a:p>
          <a:p>
            <a:pPr marL="571500" indent="-571500">
              <a:lnSpc>
                <a:spcPct val="150000"/>
              </a:lnSpc>
              <a:buFont typeface="Arial" panose="020B0604020202020204" pitchFamily="34" charset="0"/>
              <a:buChar char="•"/>
            </a:pPr>
            <a:r>
              <a:rPr lang="en-US" sz="1200" dirty="0">
                <a:solidFill>
                  <a:schemeClr val="tx1"/>
                </a:solidFill>
                <a:latin typeface="Calibri Light" panose="020F0302020204030204" pitchFamily="34" charset="0"/>
                <a:cs typeface="Calibri Light" panose="020F0302020204030204" pitchFamily="34" charset="0"/>
              </a:rPr>
              <a:t>Writing samples</a:t>
            </a:r>
          </a:p>
          <a:p>
            <a:pPr marL="0" lvl="0" indent="0" algn="l" rtl="0">
              <a:spcBef>
                <a:spcPts val="0"/>
              </a:spcBef>
              <a:spcAft>
                <a:spcPts val="0"/>
              </a:spcAft>
              <a:buNone/>
            </a:pPr>
            <a:endParaRPr dirty="0"/>
          </a:p>
        </p:txBody>
      </p:sp>
      <p:sp>
        <p:nvSpPr>
          <p:cNvPr id="598" name="Google Shape;598;g86d80a4c9c_0_15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extLst>
      <p:ext uri="{BB962C8B-B14F-4D97-AF65-F5344CB8AC3E}">
        <p14:creationId xmlns:p14="http://schemas.microsoft.com/office/powerpoint/2010/main" val="26310851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g86d80a4c9c_0_8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9" name="Google Shape;669;g86d80a4c9c_0_8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a:effectLst/>
                <a:latin typeface="Segoe UI" panose="020B0502040204020203" pitchFamily="34" charset="0"/>
              </a:rPr>
              <a:t>In addition to the interim and diagnostic assessments, d</a:t>
            </a:r>
            <a:r>
              <a:rPr lang="en-US"/>
              <a:t>ata and information to address comprehension within the body of evidence may include: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p>
          <a:p>
            <a:pPr marL="571500" indent="-571500">
              <a:lnSpc>
                <a:spcPct val="150000"/>
              </a:lnSpc>
              <a:buFont typeface="Arial" panose="020B0604020202020204" pitchFamily="34" charset="0"/>
              <a:buChar char="•"/>
            </a:pPr>
            <a:r>
              <a:rPr lang="en-US" sz="1200">
                <a:solidFill>
                  <a:schemeClr val="tx1"/>
                </a:solidFill>
                <a:latin typeface="Calibri Light" panose="020F0302020204030204" pitchFamily="34" charset="0"/>
                <a:cs typeface="Calibri Light" panose="020F0302020204030204" pitchFamily="34" charset="0"/>
              </a:rPr>
              <a:t>Classroom comprehension activities </a:t>
            </a:r>
          </a:p>
          <a:p>
            <a:pPr marL="571500" indent="-571500">
              <a:lnSpc>
                <a:spcPct val="150000"/>
              </a:lnSpc>
              <a:buFont typeface="Arial" panose="020B0604020202020204" pitchFamily="34" charset="0"/>
              <a:buChar char="•"/>
            </a:pPr>
            <a:r>
              <a:rPr lang="en-US" sz="1200">
                <a:solidFill>
                  <a:schemeClr val="tx1"/>
                </a:solidFill>
                <a:latin typeface="Calibri Light" panose="020F0302020204030204" pitchFamily="34" charset="0"/>
                <a:cs typeface="Calibri Light" panose="020F0302020204030204" pitchFamily="34" charset="0"/>
              </a:rPr>
              <a:t>Listening comprehension tasks </a:t>
            </a:r>
          </a:p>
          <a:p>
            <a:pPr marL="571500" indent="-571500">
              <a:lnSpc>
                <a:spcPct val="150000"/>
              </a:lnSpc>
              <a:buFont typeface="Arial" panose="020B0604020202020204" pitchFamily="34" charset="0"/>
              <a:buChar char="•"/>
            </a:pPr>
            <a:r>
              <a:rPr lang="en-US" sz="1200">
                <a:solidFill>
                  <a:schemeClr val="tx1"/>
                </a:solidFill>
                <a:latin typeface="Calibri Light" panose="020F0302020204030204" pitchFamily="34" charset="0"/>
                <a:cs typeface="Calibri Light" panose="020F0302020204030204" pitchFamily="34" charset="0"/>
              </a:rPr>
              <a:t>Graphic organizers</a:t>
            </a:r>
          </a:p>
          <a:p>
            <a:pPr marL="571500" indent="-571500">
              <a:lnSpc>
                <a:spcPct val="150000"/>
              </a:lnSpc>
              <a:buFont typeface="Arial" panose="020B0604020202020204" pitchFamily="34" charset="0"/>
              <a:buChar char="•"/>
            </a:pPr>
            <a:r>
              <a:rPr lang="en-US" sz="1200">
                <a:solidFill>
                  <a:schemeClr val="tx1"/>
                </a:solidFill>
                <a:latin typeface="Calibri Light" panose="020F0302020204030204" pitchFamily="34" charset="0"/>
                <a:cs typeface="Calibri Light" panose="020F0302020204030204" pitchFamily="34" charset="0"/>
              </a:rPr>
              <a:t>Retell</a:t>
            </a:r>
          </a:p>
          <a:p>
            <a:pPr marL="571500" indent="-571500">
              <a:lnSpc>
                <a:spcPct val="150000"/>
              </a:lnSpc>
              <a:buFont typeface="Arial" panose="020B0604020202020204" pitchFamily="34" charset="0"/>
              <a:buChar char="•"/>
            </a:pPr>
            <a:r>
              <a:rPr lang="en-US" sz="1200">
                <a:solidFill>
                  <a:schemeClr val="tx1"/>
                </a:solidFill>
                <a:latin typeface="Calibri Light" panose="020F0302020204030204" pitchFamily="34" charset="0"/>
                <a:cs typeface="Calibri Light" panose="020F0302020204030204" pitchFamily="34" charset="0"/>
              </a:rPr>
              <a:t>Summary</a:t>
            </a:r>
          </a:p>
          <a:p>
            <a:pPr marL="571500" indent="-571500">
              <a:lnSpc>
                <a:spcPct val="150000"/>
              </a:lnSpc>
              <a:buFont typeface="Arial" panose="020B0604020202020204" pitchFamily="34" charset="0"/>
              <a:buChar char="•"/>
            </a:pPr>
            <a:r>
              <a:rPr lang="en-US" sz="1200">
                <a:solidFill>
                  <a:schemeClr val="tx1"/>
                </a:solidFill>
                <a:latin typeface="Calibri Light" panose="020F0302020204030204" pitchFamily="34" charset="0"/>
                <a:cs typeface="Calibri Light" panose="020F0302020204030204" pitchFamily="34" charset="0"/>
              </a:rPr>
              <a:t>Categorizing activities</a:t>
            </a:r>
          </a:p>
          <a:p>
            <a:pPr marL="571500" indent="-571500">
              <a:lnSpc>
                <a:spcPct val="150000"/>
              </a:lnSpc>
              <a:buFont typeface="Arial" panose="020B0604020202020204" pitchFamily="34" charset="0"/>
              <a:buChar char="•"/>
            </a:pPr>
            <a:r>
              <a:rPr lang="en-US" sz="1200">
                <a:solidFill>
                  <a:schemeClr val="tx1"/>
                </a:solidFill>
                <a:latin typeface="Calibri Light" panose="020F0302020204030204" pitchFamily="34" charset="0"/>
                <a:cs typeface="Calibri Light" panose="020F0302020204030204" pitchFamily="34" charset="0"/>
              </a:rPr>
              <a:t>Cloze reading assessment</a:t>
            </a:r>
          </a:p>
          <a:p>
            <a:pPr marL="571500" indent="-571500">
              <a:lnSpc>
                <a:spcPct val="150000"/>
              </a:lnSpc>
              <a:buFont typeface="Arial" panose="020B0604020202020204" pitchFamily="34" charset="0"/>
              <a:buChar char="•"/>
            </a:pPr>
            <a:r>
              <a:rPr lang="en-US" sz="1200">
                <a:solidFill>
                  <a:schemeClr val="tx1"/>
                </a:solidFill>
                <a:latin typeface="Calibri Light" panose="020F0302020204030204" pitchFamily="34" charset="0"/>
                <a:cs typeface="Calibri Light" panose="020F0302020204030204" pitchFamily="34" charset="0"/>
              </a:rPr>
              <a:t>Assessments for sentence structure, text structure, and background knowledge</a:t>
            </a:r>
          </a:p>
          <a:p>
            <a:pPr marL="0" lvl="0" indent="0" algn="l" rtl="0">
              <a:spcBef>
                <a:spcPts val="0"/>
              </a:spcBef>
              <a:spcAft>
                <a:spcPts val="0"/>
              </a:spcAft>
              <a:buNone/>
            </a:pPr>
            <a:endParaRPr/>
          </a:p>
        </p:txBody>
      </p:sp>
      <p:sp>
        <p:nvSpPr>
          <p:cNvPr id="670" name="Google Shape;670;g86d80a4c9c_0_8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35</a:t>
            </a:fld>
            <a:endParaRPr/>
          </a:p>
        </p:txBody>
      </p:sp>
    </p:spTree>
    <p:extLst>
      <p:ext uri="{BB962C8B-B14F-4D97-AF65-F5344CB8AC3E}">
        <p14:creationId xmlns:p14="http://schemas.microsoft.com/office/powerpoint/2010/main" val="31834189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86d80a4c9c_0_15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86d80a4c9c_0_1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a:effectLst/>
                <a:latin typeface="Segoe UI" panose="020B0502040204020203" pitchFamily="34" charset="0"/>
              </a:rPr>
              <a:t>In addition to the interim and diagnostic assessments, d</a:t>
            </a:r>
            <a:r>
              <a:rPr lang="en-US"/>
              <a:t>ata and information to address oral language within the body of evidence may include: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p>
          <a:p>
            <a:pPr marL="285750" indent="-285750">
              <a:lnSpc>
                <a:spcPct val="150000"/>
              </a:lnSpc>
              <a:buFont typeface="Arial" panose="020B0604020202020204" pitchFamily="34" charset="0"/>
              <a:buChar char="•"/>
            </a:pPr>
            <a:r>
              <a:rPr lang="en-US" sz="1200">
                <a:solidFill>
                  <a:schemeClr val="tx1"/>
                </a:solidFill>
                <a:latin typeface="Calibri Light" panose="020F0302020204030204" pitchFamily="34" charset="0"/>
                <a:cs typeface="Calibri Light" panose="020F0302020204030204" pitchFamily="34" charset="0"/>
              </a:rPr>
              <a:t>Home language survey</a:t>
            </a:r>
          </a:p>
          <a:p>
            <a:pPr marL="285750" indent="-285750">
              <a:lnSpc>
                <a:spcPct val="150000"/>
              </a:lnSpc>
              <a:buFont typeface="Arial" panose="020B0604020202020204" pitchFamily="34" charset="0"/>
              <a:buChar char="•"/>
            </a:pPr>
            <a:r>
              <a:rPr lang="en-US" sz="1200">
                <a:solidFill>
                  <a:schemeClr val="tx1"/>
                </a:solidFill>
                <a:latin typeface="Calibri Light" panose="020F0302020204030204" pitchFamily="34" charset="0"/>
                <a:cs typeface="Calibri Light" panose="020F0302020204030204" pitchFamily="34" charset="0"/>
              </a:rPr>
              <a:t>Teacher observation</a:t>
            </a:r>
          </a:p>
          <a:p>
            <a:pPr marL="285750" indent="-285750">
              <a:lnSpc>
                <a:spcPct val="150000"/>
              </a:lnSpc>
              <a:buFont typeface="Arial" panose="020B0604020202020204" pitchFamily="34" charset="0"/>
              <a:buChar char="•"/>
            </a:pPr>
            <a:r>
              <a:rPr lang="en-US" sz="1200">
                <a:solidFill>
                  <a:schemeClr val="tx1"/>
                </a:solidFill>
                <a:latin typeface="Calibri Light" panose="020F0302020204030204" pitchFamily="34" charset="0"/>
                <a:cs typeface="Calibri Light" panose="020F0302020204030204" pitchFamily="34" charset="0"/>
              </a:rPr>
              <a:t>Speech/language evaluations</a:t>
            </a:r>
          </a:p>
          <a:p>
            <a:pPr marL="285750" indent="-285750">
              <a:lnSpc>
                <a:spcPct val="150000"/>
              </a:lnSpc>
              <a:buFont typeface="Arial" panose="020B0604020202020204" pitchFamily="34" charset="0"/>
              <a:buChar char="•"/>
            </a:pPr>
            <a:r>
              <a:rPr lang="en-US" sz="1200">
                <a:solidFill>
                  <a:schemeClr val="tx1"/>
                </a:solidFill>
                <a:latin typeface="Calibri Light" panose="020F0302020204030204" pitchFamily="34" charset="0"/>
                <a:cs typeface="Calibri Light" panose="020F0302020204030204" pitchFamily="34" charset="0"/>
              </a:rPr>
              <a:t>English language proficiency assessments</a:t>
            </a:r>
          </a:p>
          <a:p>
            <a:pPr marL="285750" indent="-285750">
              <a:lnSpc>
                <a:spcPct val="150000"/>
              </a:lnSpc>
              <a:buFont typeface="Arial" panose="020B0604020202020204" pitchFamily="34" charset="0"/>
              <a:buChar char="•"/>
            </a:pPr>
            <a:r>
              <a:rPr lang="en-US" sz="1200">
                <a:solidFill>
                  <a:schemeClr val="tx1"/>
                </a:solidFill>
                <a:latin typeface="Calibri Light" panose="020F0302020204030204" pitchFamily="34" charset="0"/>
                <a:cs typeface="Calibri Light" panose="020F0302020204030204" pitchFamily="34" charset="0"/>
              </a:rPr>
              <a:t>Family input</a:t>
            </a:r>
          </a:p>
          <a:p>
            <a:pPr marL="285750" indent="-285750">
              <a:lnSpc>
                <a:spcPct val="150000"/>
              </a:lnSpc>
              <a:buFont typeface="Arial" panose="020B0604020202020204" pitchFamily="34" charset="0"/>
              <a:buChar char="•"/>
            </a:pPr>
            <a:r>
              <a:rPr lang="en-US" sz="1200">
                <a:solidFill>
                  <a:schemeClr val="tx1"/>
                </a:solidFill>
                <a:latin typeface="Calibri Light" panose="020F0302020204030204" pitchFamily="34" charset="0"/>
                <a:cs typeface="Calibri Light" panose="020F0302020204030204" pitchFamily="34" charset="0"/>
              </a:rPr>
              <a:t>Observation-based assessment system</a:t>
            </a:r>
            <a:endParaRPr/>
          </a:p>
        </p:txBody>
      </p:sp>
      <p:sp>
        <p:nvSpPr>
          <p:cNvPr id="598" name="Google Shape;598;g86d80a4c9c_0_15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extLst>
      <p:ext uri="{BB962C8B-B14F-4D97-AF65-F5344CB8AC3E}">
        <p14:creationId xmlns:p14="http://schemas.microsoft.com/office/powerpoint/2010/main" val="7295132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86d80a4c9c_0_15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86d80a4c9c_0_1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Beyond the components of reading, there are many other factors that can influence academic achievement. When available and appropriate, this information should also be added to the body of evidence. Additional information may include, but shall not be limited to: </a:t>
            </a:r>
          </a:p>
          <a:p>
            <a:pPr marL="0" lvl="0" indent="0" algn="l" rtl="0">
              <a:spcBef>
                <a:spcPts val="0"/>
              </a:spcBef>
              <a:spcAft>
                <a:spcPts val="0"/>
              </a:spcAft>
              <a:buNone/>
            </a:pPr>
            <a:endParaRPr lang="en-US"/>
          </a:p>
          <a:p>
            <a:pPr indent="-457200">
              <a:buFont typeface="Arial" panose="020B0604020202020204" pitchFamily="34" charset="0"/>
              <a:buChar char="•"/>
            </a:pPr>
            <a:r>
              <a:rPr lang="en-US" sz="1200">
                <a:latin typeface="Calibri Light" panose="020F0302020204030204" pitchFamily="34" charset="0"/>
                <a:cs typeface="Calibri Light" panose="020F0302020204030204" pitchFamily="34" charset="0"/>
              </a:rPr>
              <a:t>Attendance</a:t>
            </a:r>
          </a:p>
          <a:p>
            <a:pPr indent="-457200">
              <a:buFont typeface="Arial" panose="020B0604020202020204" pitchFamily="34" charset="0"/>
              <a:buChar char="•"/>
            </a:pPr>
            <a:r>
              <a:rPr lang="en-US" sz="1200">
                <a:latin typeface="Calibri Light" panose="020F0302020204030204" pitchFamily="34" charset="0"/>
                <a:cs typeface="Calibri Light" panose="020F0302020204030204" pitchFamily="34" charset="0"/>
              </a:rPr>
              <a:t>Family history</a:t>
            </a:r>
          </a:p>
          <a:p>
            <a:pPr marL="457200" marR="0" lvl="0" indent="-4572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sz="1200">
                <a:latin typeface="Calibri Light" panose="020F0302020204030204" pitchFamily="34" charset="0"/>
                <a:cs typeface="Calibri Light" panose="020F0302020204030204" pitchFamily="34" charset="0"/>
              </a:rPr>
              <a:t>English language proficiency data</a:t>
            </a:r>
          </a:p>
          <a:p>
            <a:pPr indent="-457200">
              <a:buFont typeface="Arial" panose="020B0604020202020204" pitchFamily="34" charset="0"/>
              <a:buChar char="•"/>
            </a:pPr>
            <a:r>
              <a:rPr lang="en-US" sz="1200">
                <a:latin typeface="Calibri Light" panose="020F0302020204030204" pitchFamily="34" charset="0"/>
                <a:cs typeface="Calibri Light" panose="020F0302020204030204" pitchFamily="34" charset="0"/>
              </a:rPr>
              <a:t>Medical diagnoses</a:t>
            </a:r>
          </a:p>
          <a:p>
            <a:pPr indent="-457200">
              <a:buFont typeface="Arial" panose="020B0604020202020204" pitchFamily="34" charset="0"/>
              <a:buChar char="•"/>
            </a:pPr>
            <a:r>
              <a:rPr lang="en-US" sz="1200">
                <a:latin typeface="Calibri Light" panose="020F0302020204030204" pitchFamily="34" charset="0"/>
                <a:cs typeface="Calibri Light" panose="020F0302020204030204" pitchFamily="34" charset="0"/>
              </a:rPr>
              <a:t>Comorbidities</a:t>
            </a:r>
          </a:p>
          <a:p>
            <a:pPr indent="-457200">
              <a:buFont typeface="Arial" panose="020B0604020202020204" pitchFamily="34" charset="0"/>
              <a:buChar char="•"/>
            </a:pPr>
            <a:r>
              <a:rPr lang="en-US" sz="1200">
                <a:latin typeface="Calibri Light" panose="020F0302020204030204" pitchFamily="34" charset="0"/>
                <a:cs typeface="Calibri Light" panose="020F0302020204030204" pitchFamily="34" charset="0"/>
              </a:rPr>
              <a:t>Behavior</a:t>
            </a:r>
          </a:p>
          <a:p>
            <a:pPr indent="-457200">
              <a:buFont typeface="Arial" panose="020B0604020202020204" pitchFamily="34" charset="0"/>
              <a:buChar char="•"/>
            </a:pPr>
            <a:r>
              <a:rPr lang="en-US" sz="1200">
                <a:latin typeface="Calibri Light" panose="020F0302020204030204" pitchFamily="34" charset="0"/>
                <a:cs typeface="Calibri Light" panose="020F0302020204030204" pitchFamily="34" charset="0"/>
              </a:rPr>
              <a:t>MTSS records </a:t>
            </a:r>
          </a:p>
          <a:p>
            <a:pPr marL="0" lvl="0" indent="0" algn="l" rtl="0">
              <a:spcBef>
                <a:spcPts val="0"/>
              </a:spcBef>
              <a:spcAft>
                <a:spcPts val="0"/>
              </a:spcAft>
              <a:buNone/>
            </a:pPr>
            <a:endParaRPr/>
          </a:p>
        </p:txBody>
      </p:sp>
      <p:sp>
        <p:nvSpPr>
          <p:cNvPr id="598" name="Google Shape;598;g86d80a4c9c_0_15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extLst>
      <p:ext uri="{BB962C8B-B14F-4D97-AF65-F5344CB8AC3E}">
        <p14:creationId xmlns:p14="http://schemas.microsoft.com/office/powerpoint/2010/main" val="907936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pause again to address any questions.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779254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next section we will look at some sample bodies of evidence and how we can use that data to drive classroom instruction.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41941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the year the literacy team will offer a variety of office hours. The purpose of the monthly live READ Act office hours is to provide information and guidance on specific topics related to the READ Act and also to provide an opportunity for stakeholders to ask specific questions related to the specific topic.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033043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86d80a4c9c_0_9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 name="Google Shape;676;g86d80a4c9c_0_9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Now that we have taken some time to define a body of evidence, we are going to look at an example of what a body of evidence might look like for individual students and how this information is used to inform scientifically and evidence-based instruction.</a:t>
            </a:r>
          </a:p>
          <a:p>
            <a:pPr marL="0" lvl="0" indent="0" algn="l" rtl="0">
              <a:spcBef>
                <a:spcPts val="0"/>
              </a:spcBef>
              <a:spcAft>
                <a:spcPts val="0"/>
              </a:spcAft>
              <a:buNone/>
            </a:pPr>
            <a:r>
              <a:rPr lang="en-US" dirty="0"/>
              <a:t>The first example is a kindergarten student at the beginning of the year. Following the interim assessment, diagnostic assessments were administered to identify specific skill deficits. These assessments indicate low scores in phonological awareness. Now let’s look at the other pieces of data and information that are compiled to form a complete picture of this kindergarten student’s early literacy skills.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In the area of phonemic awareness, teacher observation notes the student has trouble clapping syllables and demonstrating other phonological skills in small group activities. A phonological awareness screener shows the student has not yet developed syllable awareness, the ability to identify onset and rime, or isolate phonemes in words.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For phonics, a letter naming assessment confirms student knowledge of some letter names. Writing samples demonstrate the student’s ability to write words the student has memorized.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For fluency at the kindergarten level, the interim assessment indicates adequate scores in letter naming fluency. Remember, we gathered more specific evidence about the student’s knowledge of letter names with the diagnostic assessment.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 teacher-created checklist indicates the student’s correct use of vocabulary words that have been explicitly taught and practiced during classroom instruction.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Since our kindergarten student is not yet able to read proficiently, oral retelling assessments are used to measure comprehension. The student was able to identify story elements from classroom read </a:t>
            </a:r>
            <a:r>
              <a:rPr lang="en-US" dirty="0" err="1"/>
              <a:t>alouds</a:t>
            </a:r>
            <a:r>
              <a:rPr lang="en-US" dirty="0"/>
              <a:t> and no comprehension concerns were noted.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Lastly, data from the Kindergarten School Readiness assessment indicates typical oral language skills in classroom discussion and conversation.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*With each component of literacy addressed, we can now view a complete picture of the student’s literacy skills and make informed decisions about the student’s reading competency and individual instructional needs. To briefly summarize next steps, this kindergarten student will likely benefit from additional instruction and support in developing phonological and phonemic awareness skills as basic phonics concepts are introduced in the kindergarten curriculum. </a:t>
            </a:r>
          </a:p>
        </p:txBody>
      </p:sp>
      <p:sp>
        <p:nvSpPr>
          <p:cNvPr id="677" name="Google Shape;677;g86d80a4c9c_0_9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40</a:t>
            </a:fld>
            <a:endParaRPr/>
          </a:p>
        </p:txBody>
      </p:sp>
    </p:spTree>
    <p:extLst>
      <p:ext uri="{BB962C8B-B14F-4D97-AF65-F5344CB8AC3E}">
        <p14:creationId xmlns:p14="http://schemas.microsoft.com/office/powerpoint/2010/main" val="36771148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86d80a4c9c_0_9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 name="Google Shape;676;g86d80a4c9c_0_9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Our next example is a first-grade student at the beginning of the year. Again, we will gather and view evidence for each component of reading. </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For phonemic awareness, the </a:t>
            </a:r>
            <a:r>
              <a:rPr lang="en-US" b="0" dirty="0"/>
              <a:t>interim </a:t>
            </a:r>
            <a:r>
              <a:rPr lang="en-US" b="0" dirty="0">
                <a:solidFill>
                  <a:srgbClr val="C00000"/>
                </a:solidFill>
                <a:latin typeface="Calibri Light" panose="020F0302020204030204" pitchFamily="34" charset="0"/>
                <a:cs typeface="Calibri Light" panose="020F0302020204030204" pitchFamily="34" charset="0"/>
              </a:rPr>
              <a:t>assessment </a:t>
            </a:r>
            <a:r>
              <a:rPr lang="en-US" dirty="0">
                <a:latin typeface="Calibri Light" panose="020F0302020204030204" pitchFamily="34" charset="0"/>
                <a:cs typeface="Calibri Light" panose="020F0302020204030204" pitchFamily="34" charset="0"/>
              </a:rPr>
              <a:t>indicates benchmark-level phonemic awareness skills with segmentation tasks for CVC, CCVC, and CVCC words. A phonological awareness screener shows the student is proficient with basic phonemic awareness skills.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As we look at the area of phonics, the interim assessment indicate benchmark-level skills with letter sound correspondence and decoding CVC and CCVC words in isolation. Teacher observation notes that the student disengages with writing and struggles to construct simple sentences. A phonics survey confirms proficiency with consonants, long and short vowels, and consonant digraphs.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To add to our body of evidence for fluency at the first-grade level, interim and diagnostic assessments indicate approaching grade-level expectations with letter naming and letter sound fluency. </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For vocabulary, a picture vocabulary test demonstrates benchmark-level skills, and </a:t>
            </a:r>
            <a:r>
              <a:rPr lang="en-US" b="0" dirty="0">
                <a:latin typeface="Calibri Light" panose="020F0302020204030204" pitchFamily="34" charset="0"/>
                <a:cs typeface="Calibri Light" panose="020F0302020204030204" pitchFamily="34" charset="0"/>
              </a:rPr>
              <a:t>classroom vocabulary activities note the student has difficulty using sentence level context clues to determine the meaning of unknown words.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Since our first-grade student is in the initial reading and decoding phase, comprehension is viewed from multiple angles. Curriculum-based assessments note that the student has difficulty answering questions about decodable texts. Oral retelling assessments demonstrate that the student has difficulty identifying story elements from read </a:t>
            </a:r>
            <a:r>
              <a:rPr lang="en-US" dirty="0" err="1"/>
              <a:t>alouds</a:t>
            </a:r>
            <a:r>
              <a:rPr lang="en-US" dirty="0"/>
              <a:t>.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Finally, oral language evidence provides more valuable information about the student’s literacy skills and instructional needs. Teacher observation and anecdotal records note the student has difficulty producing complete sentences in classroom discussions and activities. Parent input notes that the student was delayed in learning to speak and is often “shy”.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*As we view the complete body of evidence for this first-grade student, we can see that the student’s skill deficits are primarily in the area of language comprehension. This student is likely to benefit from additional instruction and support with oral language and language comprehension skills, including appropriate scaffolds for writing. </a:t>
            </a:r>
            <a:endParaRPr dirty="0"/>
          </a:p>
        </p:txBody>
      </p:sp>
      <p:sp>
        <p:nvSpPr>
          <p:cNvPr id="677" name="Google Shape;677;g86d80a4c9c_0_9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41</a:t>
            </a:fld>
            <a:endParaRPr/>
          </a:p>
        </p:txBody>
      </p:sp>
    </p:spTree>
    <p:extLst>
      <p:ext uri="{BB962C8B-B14F-4D97-AF65-F5344CB8AC3E}">
        <p14:creationId xmlns:p14="http://schemas.microsoft.com/office/powerpoint/2010/main" val="24209796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86d80a4c9c_0_9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 name="Google Shape;676;g86d80a4c9c_0_9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highlight>
                  <a:srgbClr val="FFFF00"/>
                </a:highlight>
              </a:rPr>
              <a:t>Next, we will look at the beginning of year body of evidence for a second-grade student. </a:t>
            </a:r>
          </a:p>
          <a:p>
            <a:pPr marL="0" lvl="0" indent="0" algn="l" rtl="0">
              <a:spcBef>
                <a:spcPts val="0"/>
              </a:spcBef>
              <a:spcAft>
                <a:spcPts val="0"/>
              </a:spcAft>
              <a:buNone/>
            </a:pPr>
            <a:endParaRPr lang="en-US" dirty="0">
              <a:highlight>
                <a:srgbClr val="FFFF00"/>
              </a:highlight>
            </a:endParaRPr>
          </a:p>
          <a:p>
            <a:pPr marL="0" lvl="0" indent="0" algn="l" rtl="0">
              <a:spcBef>
                <a:spcPts val="0"/>
              </a:spcBef>
              <a:spcAft>
                <a:spcPts val="0"/>
              </a:spcAft>
              <a:buNone/>
            </a:pPr>
            <a:r>
              <a:rPr lang="en-US" dirty="0"/>
              <a:t>We will begin by looking at fluency and comprehension, two areas of concern that were indicated by the interim and subsequent diagnostic assessments. These assessments have indicated that the student reads 60 words correct per minute with 80% accuracy. The student attends to punctuation but often reads in a dysfluent manner. </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dirty="0">
                <a:solidFill>
                  <a:srgbClr val="C00000"/>
                </a:solidFill>
                <a:latin typeface="Calibri Light" panose="020F0302020204030204" pitchFamily="34" charset="0"/>
                <a:cs typeface="Calibri Light" panose="020F0302020204030204" pitchFamily="34" charset="0"/>
              </a:rPr>
              <a:t>The interim and diagnostic assessments also </a:t>
            </a:r>
            <a:r>
              <a:rPr lang="en-US" dirty="0">
                <a:latin typeface="Calibri Light" panose="020F0302020204030204" pitchFamily="34" charset="0"/>
                <a:cs typeface="Calibri Light" panose="020F0302020204030204" pitchFamily="34" charset="0"/>
              </a:rPr>
              <a:t>indicate the student is approaching grade level with reading comprehension. The student has difficulty recounting events and summarizing the main idea in text they read independently. However, they are able to demonstrate those same skills through listening comprehension activities.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latin typeface="Calibri Light" panose="020F0302020204030204" pitchFamily="34"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latin typeface="Calibri Light" panose="020F0302020204030204" pitchFamily="34" charset="0"/>
                <a:cs typeface="Calibri Light" panose="020F0302020204030204" pitchFamily="34" charset="0"/>
              </a:rPr>
              <a:t>A phonemic awareness screener indicates the student’s proficiency with segmenting and blending. However, the student struggles with advanced phonemic awareness and manipulation tasks.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latin typeface="Calibri Light" panose="020F0302020204030204" pitchFamily="34"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latin typeface="Calibri Light" panose="020F0302020204030204" pitchFamily="34" charset="0"/>
                <a:cs typeface="Calibri Light" panose="020F0302020204030204" pitchFamily="34" charset="0"/>
              </a:rPr>
              <a:t>In the area of phonics, the interim and diagnostic assessments indicate the student’s proficiency with short vowels, common vowel teams, and consonant digraphs. Further evidence gathered with a phonics screener demonstrates difficulty decoding variant vowel digraphs, diphthongs, and multisyllabic words. A spelling inventory confirms the student is not yet proficient with vowel teams. Writing samples reveal orthographic spelling errors and teacher observations note that the student seems to enjoy writing, but typically uses the same words.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latin typeface="Calibri Light" panose="020F0302020204030204" pitchFamily="34"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latin typeface="Calibri Light" panose="020F0302020204030204" pitchFamily="34" charset="0"/>
                <a:cs typeface="Calibri Light" panose="020F0302020204030204" pitchFamily="34" charset="0"/>
              </a:rPr>
              <a:t>Skipping down to vocabulary, classroom vocabulary activities note the student’s ability to determine the meaning of unknown words using root words and affixes. The student correctly uses new words that have been explicitly taught.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latin typeface="Calibri Light" panose="020F0302020204030204" pitchFamily="34"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latin typeface="Calibri Light" panose="020F0302020204030204" pitchFamily="34" charset="0"/>
                <a:cs typeface="Calibri Light" panose="020F0302020204030204" pitchFamily="34" charset="0"/>
              </a:rPr>
              <a:t>Finally, teacher observations note typical oral language skills in classroom discussion and conversations.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latin typeface="Calibri Light" panose="020F0302020204030204" pitchFamily="34"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latin typeface="Calibri Light" panose="020F0302020204030204" pitchFamily="34" charset="0"/>
                <a:cs typeface="Calibri Light" panose="020F0302020204030204" pitchFamily="34" charset="0"/>
              </a:rPr>
              <a:t>*With this second-grade student, the evidence supports proficient language comprehension skills, and pinpoints the skill deficits in the area of word recognition and decoding. This student will likely benefit from instructional support with specific advanced phonics skills: variant vowel digraphs, diphthongs, and strategies for reading multisyllabic words. Scaffolds for writing are also needed to support the student’s application of these skills through encoding.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latin typeface="Calibri Light" panose="020F0302020204030204" pitchFamily="34"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latin typeface="Calibri Light" panose="020F0302020204030204" pitchFamily="34" charset="0"/>
              <a:cs typeface="Calibri Light" panose="020F0302020204030204" pitchFamily="34" charset="0"/>
            </a:endParaRPr>
          </a:p>
          <a:p>
            <a:pPr marL="0" lvl="0" indent="0" algn="l" rtl="0">
              <a:spcBef>
                <a:spcPts val="0"/>
              </a:spcBef>
              <a:spcAft>
                <a:spcPts val="0"/>
              </a:spcAft>
              <a:buNone/>
            </a:pPr>
            <a:endParaRPr lang="en-US" dirty="0"/>
          </a:p>
        </p:txBody>
      </p:sp>
      <p:sp>
        <p:nvSpPr>
          <p:cNvPr id="677" name="Google Shape;677;g86d80a4c9c_0_9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42</a:t>
            </a:fld>
            <a:endParaRPr/>
          </a:p>
        </p:txBody>
      </p:sp>
    </p:spTree>
    <p:extLst>
      <p:ext uri="{BB962C8B-B14F-4D97-AF65-F5344CB8AC3E}">
        <p14:creationId xmlns:p14="http://schemas.microsoft.com/office/powerpoint/2010/main" val="39248104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86d80a4c9c_0_9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 name="Google Shape;676;g86d80a4c9c_0_9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For our last example, we will look at a third grade, bilingual student at the beginning of the year. </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The interim assessment revealed strong accuracy and a slightly low rate with reading fluency. However, the results of the interim assessment indicated gaps in comprehension that needed further analysis. A diagnostic assessment was given to identify potential skill deficits, and strong decoding abilities with both basic and advanced phonics skills were noted. Because of the evidence that was gathered demonstrating proficiency with advanced phonics skills, additional assessments for phonemic awareness are not needed. In this case, a teacher may choose to look back at the student’s previous scores in this area to confirm phonemic awareness skills. High frequency word assessments demonstrate the student has a large high-frequency word bank.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diagnostic assessment has also provided evidence in the area of vocabulary. Here, it is noted that the student has some difficulty utilizing English academic language and domain-specific vocabulary in text to support comprehension. Additional vocabulary assessments indicate strong vocabulary skills in the student’s native language.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Diagnostic assessments reveal the student has difficulty using semantic cues </a:t>
            </a:r>
            <a:r>
              <a:rPr lang="en-US" sz="1800" dirty="0">
                <a:solidFill>
                  <a:srgbClr val="000000"/>
                </a:solidFill>
                <a:effectLst/>
                <a:latin typeface="Calibri" panose="020F0502020204030204" pitchFamily="34" charset="0"/>
                <a:ea typeface="Calibri" panose="020F0502020204030204" pitchFamily="34" charset="0"/>
              </a:rPr>
              <a:t>and signal words (because, although) to identify cause/effect and compare/contrast relationships when reading in English.</a:t>
            </a:r>
            <a:r>
              <a:rPr lang="en-US" dirty="0"/>
              <a:t> </a:t>
            </a:r>
          </a:p>
          <a:p>
            <a:pPr marL="0" lvl="0" indent="0" algn="l" rtl="0">
              <a:spcBef>
                <a:spcPts val="0"/>
              </a:spcBef>
              <a:spcAft>
                <a:spcPts val="0"/>
              </a:spcAft>
              <a:buNone/>
            </a:pPr>
            <a:endParaRPr lang="en-US" b="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dirty="0">
                <a:latin typeface="Calibri Light" panose="020F0302020204030204" pitchFamily="34" charset="0"/>
                <a:cs typeface="Calibri Light" panose="020F0302020204030204" pitchFamily="34" charset="0"/>
              </a:rPr>
              <a:t>Finally, in the area of oral language, language proficiency assessments indicate the student’s expanding ability to c</a:t>
            </a:r>
            <a:r>
              <a:rPr lang="en-US" dirty="0">
                <a:latin typeface="Calibri Light" panose="020F0302020204030204" pitchFamily="34" charset="0"/>
                <a:cs typeface="Calibri Light" panose="020F0302020204030204" pitchFamily="34" charset="0"/>
              </a:rPr>
              <a:t>onnect ideas by building on guided conversations with peers. Difficulty with stating conditions for cause and effect and elaborating on details of content-related procedures were noted.</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This example of a third-grade student reinforces the importance of considering all components that contribute to our ultimate goal of skilled reading and text comprehension. The Reading Rope model reminds us that text comprehension is dependent upon many strands, and that when students are struggling with comprehension, we must look at the individual strands to determine the underlying cause. </a:t>
            </a:r>
          </a:p>
          <a:p>
            <a:pPr marL="0" lvl="0" indent="0" algn="l" rtl="0">
              <a:spcBef>
                <a:spcPts val="0"/>
              </a:spcBef>
              <a:spcAft>
                <a:spcPts val="0"/>
              </a:spcAft>
              <a:buNone/>
            </a:pPr>
            <a:endParaRPr lang="en-US" dirty="0">
              <a:solidFill>
                <a:srgbClr val="FF0000"/>
              </a:solidFill>
            </a:endParaRPr>
          </a:p>
          <a:p>
            <a:pPr marL="0" lvl="0" indent="0" algn="l" rtl="0">
              <a:spcBef>
                <a:spcPts val="0"/>
              </a:spcBef>
              <a:spcAft>
                <a:spcPts val="0"/>
              </a:spcAft>
              <a:buNone/>
            </a:pPr>
            <a:r>
              <a:rPr lang="en-US" dirty="0">
                <a:solidFill>
                  <a:srgbClr val="FF0000"/>
                </a:solidFill>
              </a:rPr>
              <a:t>*Our third-grade student h</a:t>
            </a:r>
            <a:r>
              <a:rPr lang="en-US" dirty="0"/>
              <a:t>as strong phonics and decoding skills but would benefit from additional practice with fluency at the word and sentence level. To support comprehension and oral language skills, this student will likely benefit from explicit instruction and scaffolding to help support the development of semantics, academic language, and domain-specific vocabulary, while capitalizing on the students many strengths and assets as a multilingual learner. </a:t>
            </a:r>
          </a:p>
        </p:txBody>
      </p:sp>
      <p:sp>
        <p:nvSpPr>
          <p:cNvPr id="677" name="Google Shape;677;g86d80a4c9c_0_9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43</a:t>
            </a:fld>
            <a:endParaRPr/>
          </a:p>
        </p:txBody>
      </p:sp>
    </p:spTree>
    <p:extLst>
      <p:ext uri="{BB962C8B-B14F-4D97-AF65-F5344CB8AC3E}">
        <p14:creationId xmlns:p14="http://schemas.microsoft.com/office/powerpoint/2010/main" val="22097820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will pause one final time to see if there are any questions.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607946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5725" indent="0" rtl="0">
              <a:spcBef>
                <a:spcPts val="0"/>
              </a:spcBef>
              <a:spcAft>
                <a:spcPts val="0"/>
              </a:spcAft>
              <a:buNone/>
            </a:pPr>
            <a:r>
              <a:rPr lang="en-US" dirty="0"/>
              <a:t>We are always here to support you with questions. If you have general questions about the </a:t>
            </a:r>
            <a:r>
              <a:rPr lang="en-US" b="0" i="0" u="none" strike="noStrike" dirty="0" err="1">
                <a:solidFill>
                  <a:srgbClr val="000000"/>
                </a:solidFill>
                <a:effectLst/>
                <a:latin typeface="Calibri" panose="020F0502020204030204" pitchFamily="34" charset="0"/>
              </a:rPr>
              <a:t>the</a:t>
            </a:r>
            <a:r>
              <a:rPr lang="en-US" b="0" i="0" u="none" strike="noStrike" dirty="0">
                <a:solidFill>
                  <a:srgbClr val="000000"/>
                </a:solidFill>
                <a:effectLst/>
                <a:latin typeface="Calibri" panose="020F0502020204030204" pitchFamily="34" charset="0"/>
              </a:rPr>
              <a:t> CDE-Provided Teacher or Administrator Training options email: </a:t>
            </a:r>
            <a:r>
              <a:rPr lang="en-US" b="0" i="0" u="sng" dirty="0">
                <a:solidFill>
                  <a:srgbClr val="0563C1"/>
                </a:solidFill>
                <a:effectLst/>
                <a:latin typeface="Calibri" panose="020F0502020204030204" pitchFamily="34" charset="0"/>
              </a:rPr>
              <a:t>ReadActTraining@cde.state.co.us</a:t>
            </a:r>
            <a:endParaRPr lang="en-US" b="0" dirty="0">
              <a:effectLst/>
            </a:endParaRPr>
          </a:p>
          <a:p>
            <a:pPr rtl="0">
              <a:spcBef>
                <a:spcPts val="0"/>
              </a:spcBef>
              <a:spcAft>
                <a:spcPts val="0"/>
              </a:spcAft>
            </a:pPr>
            <a:endParaRPr lang="en-US" b="0" i="0" u="none" strike="noStrike" dirty="0">
              <a:solidFill>
                <a:srgbClr val="000000"/>
              </a:solidFill>
              <a:effectLst/>
              <a:latin typeface="Arial" panose="020B0604020202020204" pitchFamily="34" charset="0"/>
            </a:endParaRPr>
          </a:p>
          <a:p>
            <a:pPr marL="85725" indent="0" rtl="0">
              <a:spcBef>
                <a:spcPts val="0"/>
              </a:spcBef>
              <a:spcAft>
                <a:spcPts val="0"/>
              </a:spcAft>
              <a:buNone/>
            </a:pPr>
            <a:r>
              <a:rPr lang="en-US" b="0" i="0" u="none" strike="noStrike" dirty="0">
                <a:solidFill>
                  <a:srgbClr val="000000"/>
                </a:solidFill>
                <a:effectLst/>
                <a:latin typeface="Arial" panose="020B0604020202020204" pitchFamily="34" charset="0"/>
              </a:rPr>
              <a:t>•</a:t>
            </a:r>
            <a:r>
              <a:rPr lang="en-US" b="0" i="0" u="none" strike="noStrike" dirty="0">
                <a:solidFill>
                  <a:srgbClr val="000000"/>
                </a:solidFill>
                <a:effectLst/>
                <a:latin typeface="Calibri" panose="020F0502020204030204" pitchFamily="34" charset="0"/>
              </a:rPr>
              <a:t>For READ Act Data inquires email </a:t>
            </a:r>
            <a:r>
              <a:rPr lang="en-US" b="0" i="0" u="sng" dirty="0">
                <a:solidFill>
                  <a:srgbClr val="0563C1"/>
                </a:solidFill>
                <a:effectLst/>
                <a:latin typeface="Calibri" panose="020F0502020204030204" pitchFamily="34" charset="0"/>
              </a:rPr>
              <a:t>READActData@cde.state.co.us</a:t>
            </a:r>
            <a:endParaRPr lang="en-US" b="0" dirty="0">
              <a:effectLst/>
            </a:endParaRPr>
          </a:p>
          <a:p>
            <a:endParaRPr lang="en-US" b="0" i="0" u="none" strike="noStrike" dirty="0">
              <a:solidFill>
                <a:srgbClr val="000000"/>
              </a:solidFill>
              <a:effectLst/>
              <a:latin typeface="Arial" panose="020B0604020202020204" pitchFamily="34" charset="0"/>
            </a:endParaRPr>
          </a:p>
          <a:p>
            <a:pPr marL="85725" indent="0">
              <a:buNone/>
            </a:pPr>
            <a:r>
              <a:rPr lang="en-US" b="0" i="0" u="none" strike="noStrike" dirty="0">
                <a:solidFill>
                  <a:srgbClr val="000000"/>
                </a:solidFill>
                <a:effectLst/>
                <a:latin typeface="Arial" panose="020B0604020202020204" pitchFamily="34" charset="0"/>
              </a:rPr>
              <a:t>•</a:t>
            </a:r>
            <a:r>
              <a:rPr lang="en-US" b="0" i="0" u="none" strike="noStrike" dirty="0">
                <a:solidFill>
                  <a:srgbClr val="000000"/>
                </a:solidFill>
                <a:effectLst/>
                <a:latin typeface="Calibri" panose="020F0502020204030204" pitchFamily="34" charset="0"/>
              </a:rPr>
              <a:t>For all other questions related to the READ Act email: </a:t>
            </a:r>
            <a:r>
              <a:rPr lang="en-US" b="0" i="0" u="sng" dirty="0">
                <a:solidFill>
                  <a:srgbClr val="0563C1"/>
                </a:solidFill>
                <a:effectLst/>
                <a:latin typeface="Calibri" panose="020F0502020204030204" pitchFamily="34" charset="0"/>
              </a:rPr>
              <a:t>ReadAct@cde.state.co.us</a:t>
            </a:r>
          </a:p>
          <a:p>
            <a:pPr marL="85725" indent="0">
              <a:buNone/>
            </a:pPr>
            <a:endParaRPr lang="en-US" b="0" i="0" u="sng" dirty="0">
              <a:solidFill>
                <a:srgbClr val="0563C1"/>
              </a:solidFill>
              <a:effectLst/>
              <a:latin typeface="Calibri" panose="020F0502020204030204" pitchFamily="34" charset="0"/>
            </a:endParaRPr>
          </a:p>
          <a:p>
            <a:pPr marL="85725" indent="0">
              <a:buNone/>
            </a:pP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25520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1"/>
        <p:cNvGrpSpPr/>
        <p:nvPr/>
      </p:nvGrpSpPr>
      <p:grpSpPr>
        <a:xfrm>
          <a:off x="0" y="0"/>
          <a:ext cx="0" cy="0"/>
          <a:chOff x="0" y="0"/>
          <a:chExt cx="0" cy="0"/>
        </a:xfrm>
      </p:grpSpPr>
      <p:sp>
        <p:nvSpPr>
          <p:cNvPr id="942" name="Google Shape;942;gd0cccbd173_0_1: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3" name="Google Shape;943;gd0cccbd173_0_1:notes"/>
          <p:cNvSpPr txBox="1">
            <a:spLocks noGrp="1"/>
          </p:cNvSpPr>
          <p:nvPr>
            <p:ph type="body" idx="1"/>
          </p:nvPr>
        </p:nvSpPr>
        <p:spPr>
          <a:xfrm>
            <a:off x="702310" y="4480004"/>
            <a:ext cx="5618400" cy="3665700"/>
          </a:xfrm>
          <a:prstGeom prst="rect">
            <a:avLst/>
          </a:prstGeom>
          <a:noFill/>
          <a:ln>
            <a:noFill/>
          </a:ln>
        </p:spPr>
        <p:txBody>
          <a:bodyPr spcFirstLastPara="1" wrap="square" lIns="93300" tIns="46650" rIns="93300" bIns="46650"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dirty="0">
                <a:solidFill>
                  <a:schemeClr val="dk1"/>
                </a:solidFill>
              </a:rPr>
              <a:t>Here are some helpful links from the CDE website. </a:t>
            </a:r>
            <a:endParaRPr b="1" dirty="0"/>
          </a:p>
          <a:p>
            <a:pPr marL="0" lvl="0" indent="0" algn="l" rtl="0">
              <a:lnSpc>
                <a:spcPct val="100000"/>
              </a:lnSpc>
              <a:spcBef>
                <a:spcPts val="0"/>
              </a:spcBef>
              <a:spcAft>
                <a:spcPts val="0"/>
              </a:spcAft>
              <a:buNone/>
            </a:pPr>
            <a:endParaRPr dirty="0"/>
          </a:p>
        </p:txBody>
      </p:sp>
      <p:sp>
        <p:nvSpPr>
          <p:cNvPr id="944" name="Google Shape;944;gd0cccbd173_0_1:notes"/>
          <p:cNvSpPr txBox="1">
            <a:spLocks noGrp="1"/>
          </p:cNvSpPr>
          <p:nvPr>
            <p:ph type="sldNum" idx="12"/>
          </p:nvPr>
        </p:nvSpPr>
        <p:spPr>
          <a:xfrm>
            <a:off x="3978133" y="8842030"/>
            <a:ext cx="3043200" cy="467100"/>
          </a:xfrm>
          <a:prstGeom prst="rect">
            <a:avLst/>
          </a:prstGeom>
          <a:noFill/>
          <a:ln>
            <a:noFill/>
          </a:ln>
        </p:spPr>
        <p:txBody>
          <a:bodyPr spcFirstLastPara="1" wrap="square" lIns="93300" tIns="46650" rIns="93300" bIns="4665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46</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5509101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695627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attending today. We very much value your time and continued partnerships. The Elementary Literacy and School Readiness office is here to support the work you do.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04428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facilitate the conversation we ask that prior to the scheduled office hours participants review the guidance documents and any associated prerecorded webinars on the topic. At least one week prior to the scheduled office hours we ask that you submit any questions you have regarding the office hours topic to the office hours question google form located on the ELSR Team Office Hours page. </a:t>
            </a:r>
          </a:p>
          <a:p>
            <a:r>
              <a:rPr lang="en-US" dirty="0"/>
              <a:t>At the beginning of each office hours participants will also have the opportunity to share questions with a consultant in a breakout room. Then the literacy team will give a brief introduction of the topic being presented and provide a short summary of the topic. The literacy team will answer any questions previously submitted.  Participants are also invited and welcome to ask questions live.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391764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month during the office hours the team will address a specific READ Act related topic. Today we will discuss Body of Evidence. We will share questions submitted on this topic via the google form. There will also be time for you to ask any additional questions via the Q&amp;A feature to be answered live. We may have to capture further questions for a future response. </a:t>
            </a:r>
          </a:p>
          <a:p>
            <a:r>
              <a:rPr lang="en-US" dirty="0"/>
              <a:t>If you have general questions about the CDE-Provided Teacher or Administrator training please email: readacttraining@cde.state.co.us. For questions regarding READ act data please reach out to readactdata@cde.state.co.us.  Please direct all other questions related to the READ Act to Readact@cde.state.co.us.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092276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going to start today in small breakout rooms. The purpose of the READ Act office hours is really an organic conversation where the Elementary Literacy and School Readiness office can address any questions the field may have. In a few minutes you will be moved into breakout rooms with a senior literacy consultant. In the breakout rooms please share any questions you may have about today’s topic of Body of Evidence. SLCs will not be answering questions but just recording and synthesizing questions.  Once we come back to the main room, I will share a short overview of information and then address any questions already submitted. The SLCs will type your questions into the Q and A section to be addressed when we get to that portion of the content in the presentation. During our office hours today, we will only be addressing questions regarding Body of Evidence.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351117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now move into breakout rooms of approximately 4-5 people. We will have approximately 5-8 minutes. You can always join the main room again if you find you have finished your conversation. Please discuss what questions you have or what you hope to take away from today.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11901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gcc80f4f4ae_0_81: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1" name="Google Shape;951;gcc80f4f4ae_0_81:notes"/>
          <p:cNvSpPr txBox="1">
            <a:spLocks noGrp="1"/>
          </p:cNvSpPr>
          <p:nvPr>
            <p:ph type="body" idx="1"/>
          </p:nvPr>
        </p:nvSpPr>
        <p:spPr>
          <a:xfrm>
            <a:off x="702310" y="4480005"/>
            <a:ext cx="5618400" cy="3665400"/>
          </a:xfrm>
          <a:prstGeom prst="rect">
            <a:avLst/>
          </a:prstGeom>
          <a:noFill/>
          <a:ln>
            <a:noFill/>
          </a:ln>
        </p:spPr>
        <p:txBody>
          <a:bodyPr spcFirstLastPara="1" wrap="square" lIns="93125" tIns="46575" rIns="93125" bIns="46575" anchor="t" anchorCtr="0">
            <a:noAutofit/>
          </a:bodyPr>
          <a:lstStyle/>
          <a:p>
            <a:pPr marL="0" lvl="0" indent="0" algn="l" rtl="0">
              <a:lnSpc>
                <a:spcPct val="100000"/>
              </a:lnSpc>
              <a:spcBef>
                <a:spcPts val="0"/>
              </a:spcBef>
              <a:spcAft>
                <a:spcPts val="0"/>
              </a:spcAft>
              <a:buSzPts val="1400"/>
              <a:buNone/>
            </a:pPr>
            <a:r>
              <a:rPr lang="en-US" sz="1400" dirty="0"/>
              <a:t>Today we have three main objectives. The team will provide an overview of body of evidence and the CDE body of evidence guidance document. We will review and respond to questions submitted prior to today’s office hours and we will also allow time to respond live to questions regarding our topic of body of evidence. </a:t>
            </a:r>
            <a:endParaRPr sz="1400" dirty="0"/>
          </a:p>
          <a:p>
            <a:pPr marL="0" lvl="0" indent="0" algn="l" rtl="0">
              <a:lnSpc>
                <a:spcPct val="100000"/>
              </a:lnSpc>
              <a:spcBef>
                <a:spcPts val="0"/>
              </a:spcBef>
              <a:spcAft>
                <a:spcPts val="0"/>
              </a:spcAft>
              <a:buSzPts val="1400"/>
              <a:buNone/>
            </a:pPr>
            <a:endParaRPr sz="1400" dirty="0"/>
          </a:p>
          <a:p>
            <a:pPr marL="0" lvl="0" indent="0" algn="l" rtl="0">
              <a:lnSpc>
                <a:spcPct val="100000"/>
              </a:lnSpc>
              <a:spcBef>
                <a:spcPts val="0"/>
              </a:spcBef>
              <a:spcAft>
                <a:spcPts val="0"/>
              </a:spcAft>
              <a:buSzPts val="1400"/>
              <a:buNone/>
            </a:pPr>
            <a:endParaRPr sz="1400" dirty="0"/>
          </a:p>
          <a:p>
            <a:pPr marL="0" lvl="0" indent="0" algn="l" rtl="0">
              <a:lnSpc>
                <a:spcPct val="100000"/>
              </a:lnSpc>
              <a:spcBef>
                <a:spcPts val="0"/>
              </a:spcBef>
              <a:spcAft>
                <a:spcPts val="0"/>
              </a:spcAft>
              <a:buSzPts val="1400"/>
              <a:buNone/>
            </a:pPr>
            <a:r>
              <a:rPr lang="en-US" sz="1100" u="sng" dirty="0"/>
              <a:t>Image:</a:t>
            </a:r>
            <a:endParaRPr sz="1100" u="sng" dirty="0"/>
          </a:p>
          <a:p>
            <a:pPr marL="466586" lvl="0" indent="-304968" algn="l" rtl="0">
              <a:lnSpc>
                <a:spcPct val="100000"/>
              </a:lnSpc>
              <a:spcBef>
                <a:spcPts val="0"/>
              </a:spcBef>
              <a:spcAft>
                <a:spcPts val="0"/>
              </a:spcAft>
              <a:buSzPts val="1100"/>
              <a:buChar char="●"/>
            </a:pPr>
            <a:r>
              <a:rPr lang="en-US" sz="1100" dirty="0"/>
              <a:t>Image from: http://www.picpedia.org/highway-signs/a/agenda.html </a:t>
            </a:r>
            <a:endParaRPr sz="1100" dirty="0"/>
          </a:p>
        </p:txBody>
      </p:sp>
      <p:sp>
        <p:nvSpPr>
          <p:cNvPr id="952" name="Google Shape;952;gcc80f4f4ae_0_81:notes"/>
          <p:cNvSpPr txBox="1">
            <a:spLocks noGrp="1"/>
          </p:cNvSpPr>
          <p:nvPr>
            <p:ph type="sldNum" idx="12"/>
          </p:nvPr>
        </p:nvSpPr>
        <p:spPr>
          <a:xfrm>
            <a:off x="3978133" y="8842030"/>
            <a:ext cx="3043200" cy="467100"/>
          </a:xfrm>
          <a:prstGeom prst="rect">
            <a:avLst/>
          </a:prstGeom>
          <a:noFill/>
          <a:ln>
            <a:noFill/>
          </a:ln>
        </p:spPr>
        <p:txBody>
          <a:bodyPr spcFirstLastPara="1" wrap="square" lIns="93125" tIns="46575" rIns="9312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3.xml"/><Relationship Id="rId4" Type="http://schemas.openxmlformats.org/officeDocument/2006/relationships/image" Target="../media/image30.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3.xml"/><Relationship Id="rId4" Type="http://schemas.openxmlformats.org/officeDocument/2006/relationships/image" Target="../media/image31.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3.xml"/><Relationship Id="rId4" Type="http://schemas.openxmlformats.org/officeDocument/2006/relationships/image" Target="../media/image32.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3.xml"/><Relationship Id="rId4" Type="http://schemas.openxmlformats.org/officeDocument/2006/relationships/image" Target="../media/image3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2"/>
        <p:cNvGrpSpPr/>
        <p:nvPr/>
      </p:nvGrpSpPr>
      <p:grpSpPr>
        <a:xfrm>
          <a:off x="0" y="0"/>
          <a:ext cx="0" cy="0"/>
          <a:chOff x="0" y="0"/>
          <a:chExt cx="0" cy="0"/>
        </a:xfrm>
      </p:grpSpPr>
      <p:pic>
        <p:nvPicPr>
          <p:cNvPr id="23" name="Google Shape;23;p4"/>
          <p:cNvPicPr preferRelativeResize="0"/>
          <p:nvPr/>
        </p:nvPicPr>
        <p:blipFill rotWithShape="1">
          <a:blip r:embed="rId2">
            <a:alphaModFix/>
          </a:blip>
          <a:srcRect/>
          <a:stretch/>
        </p:blipFill>
        <p:spPr>
          <a:xfrm>
            <a:off x="0" y="0"/>
            <a:ext cx="9144000" cy="1371600"/>
          </a:xfrm>
          <a:prstGeom prst="rect">
            <a:avLst/>
          </a:prstGeom>
          <a:noFill/>
          <a:ln>
            <a:noFill/>
          </a:ln>
        </p:spPr>
      </p:pic>
      <p:sp>
        <p:nvSpPr>
          <p:cNvPr id="24" name="Google Shape;24;p4"/>
          <p:cNvSpPr txBox="1">
            <a:spLocks noGrp="1"/>
          </p:cNvSpPr>
          <p:nvPr>
            <p:ph type="body" idx="1"/>
          </p:nvPr>
        </p:nvSpPr>
        <p:spPr>
          <a:xfrm>
            <a:off x="628650" y="1825625"/>
            <a:ext cx="7886700" cy="4351200"/>
          </a:xfrm>
          <a:prstGeom prst="rect">
            <a:avLst/>
          </a:prstGeom>
          <a:noFill/>
          <a:ln>
            <a:noFill/>
          </a:ln>
        </p:spPr>
        <p:txBody>
          <a:bodyPr spcFirstLastPara="1" wrap="square" lIns="0" tIns="0" rIns="0" bIns="0" anchor="t" anchorCtr="0">
            <a:no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5" name="Google Shape;25;p4"/>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pic>
        <p:nvPicPr>
          <p:cNvPr id="26" name="Google Shape;26;p4"/>
          <p:cNvPicPr preferRelativeResize="0"/>
          <p:nvPr/>
        </p:nvPicPr>
        <p:blipFill rotWithShape="1">
          <a:blip r:embed="rId3">
            <a:alphaModFix/>
          </a:blip>
          <a:srcRect l="3908" r="3899"/>
          <a:stretch/>
        </p:blipFill>
        <p:spPr>
          <a:xfrm>
            <a:off x="6923978" y="870157"/>
            <a:ext cx="2006556" cy="365917"/>
          </a:xfrm>
          <a:prstGeom prst="rect">
            <a:avLst/>
          </a:prstGeom>
          <a:noFill/>
          <a:ln>
            <a:noFill/>
          </a:ln>
        </p:spPr>
      </p:pic>
      <p:sp>
        <p:nvSpPr>
          <p:cNvPr id="27" name="Google Shape;27;p4"/>
          <p:cNvSpPr txBox="1">
            <a:spLocks noGrp="1"/>
          </p:cNvSpPr>
          <p:nvPr>
            <p:ph type="title"/>
          </p:nvPr>
        </p:nvSpPr>
        <p:spPr>
          <a:xfrm>
            <a:off x="223069" y="320883"/>
            <a:ext cx="67008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1950" b="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77"/>
        <p:cNvGrpSpPr/>
        <p:nvPr/>
      </p:nvGrpSpPr>
      <p:grpSpPr>
        <a:xfrm>
          <a:off x="0" y="0"/>
          <a:ext cx="0" cy="0"/>
          <a:chOff x="0" y="0"/>
          <a:chExt cx="0" cy="0"/>
        </a:xfrm>
      </p:grpSpPr>
      <p:pic>
        <p:nvPicPr>
          <p:cNvPr id="78" name="Google Shape;78;p14"/>
          <p:cNvPicPr preferRelativeResize="0"/>
          <p:nvPr/>
        </p:nvPicPr>
        <p:blipFill rotWithShape="1">
          <a:blip r:embed="rId2">
            <a:alphaModFix/>
          </a:blip>
          <a:srcRect/>
          <a:stretch/>
        </p:blipFill>
        <p:spPr>
          <a:xfrm>
            <a:off x="7" y="4"/>
            <a:ext cx="9143989" cy="1371597"/>
          </a:xfrm>
          <a:prstGeom prst="rect">
            <a:avLst/>
          </a:prstGeom>
          <a:noFill/>
          <a:ln>
            <a:noFill/>
          </a:ln>
        </p:spPr>
      </p:pic>
      <p:sp>
        <p:nvSpPr>
          <p:cNvPr id="79" name="Google Shape;79;p14"/>
          <p:cNvSpPr txBox="1">
            <a:spLocks noGrp="1"/>
          </p:cNvSpPr>
          <p:nvPr>
            <p:ph type="title"/>
          </p:nvPr>
        </p:nvSpPr>
        <p:spPr>
          <a:xfrm>
            <a:off x="223069" y="320883"/>
            <a:ext cx="67008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1950" b="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4"/>
          <p:cNvSpPr txBox="1">
            <a:spLocks noGrp="1"/>
          </p:cNvSpPr>
          <p:nvPr>
            <p:ph type="body" idx="1"/>
          </p:nvPr>
        </p:nvSpPr>
        <p:spPr>
          <a:xfrm>
            <a:off x="628650" y="1825625"/>
            <a:ext cx="7886700" cy="4351200"/>
          </a:xfrm>
          <a:prstGeom prst="rect">
            <a:avLst/>
          </a:prstGeom>
          <a:noFill/>
          <a:ln>
            <a:noFill/>
          </a:ln>
        </p:spPr>
        <p:txBody>
          <a:bodyPr spcFirstLastPara="1" wrap="square" lIns="0" tIns="0" rIns="0" bIns="0" anchor="t" anchorCtr="0">
            <a:noAutofit/>
          </a:bodyPr>
          <a:lstStyle>
            <a:lvl1pPr marL="342892" lvl="0" indent="-257168" algn="l">
              <a:lnSpc>
                <a:spcPct val="90000"/>
              </a:lnSpc>
              <a:spcBef>
                <a:spcPts val="750"/>
              </a:spcBef>
              <a:spcAft>
                <a:spcPts val="0"/>
              </a:spcAft>
              <a:buClr>
                <a:schemeClr val="dk1"/>
              </a:buClr>
              <a:buSzPts val="1800"/>
              <a:buChar char="•"/>
              <a:defRPr/>
            </a:lvl1pPr>
            <a:lvl2pPr marL="685783" lvl="1" indent="-257168" algn="l">
              <a:lnSpc>
                <a:spcPct val="90000"/>
              </a:lnSpc>
              <a:spcBef>
                <a:spcPts val="375"/>
              </a:spcBef>
              <a:spcAft>
                <a:spcPts val="0"/>
              </a:spcAft>
              <a:buClr>
                <a:schemeClr val="dk1"/>
              </a:buClr>
              <a:buSzPts val="1800"/>
              <a:buChar char="•"/>
              <a:defRPr/>
            </a:lvl2pPr>
            <a:lvl3pPr marL="1028675" lvl="2" indent="-257168" algn="l">
              <a:lnSpc>
                <a:spcPct val="90000"/>
              </a:lnSpc>
              <a:spcBef>
                <a:spcPts val="375"/>
              </a:spcBef>
              <a:spcAft>
                <a:spcPts val="0"/>
              </a:spcAft>
              <a:buClr>
                <a:schemeClr val="dk1"/>
              </a:buClr>
              <a:buSzPts val="1800"/>
              <a:buChar char="•"/>
              <a:defRPr/>
            </a:lvl3pPr>
            <a:lvl4pPr marL="1371566" lvl="3" indent="-257168" algn="l">
              <a:lnSpc>
                <a:spcPct val="90000"/>
              </a:lnSpc>
              <a:spcBef>
                <a:spcPts val="375"/>
              </a:spcBef>
              <a:spcAft>
                <a:spcPts val="0"/>
              </a:spcAft>
              <a:buClr>
                <a:schemeClr val="dk1"/>
              </a:buClr>
              <a:buSzPts val="1800"/>
              <a:buChar char="•"/>
              <a:defRPr/>
            </a:lvl4pPr>
            <a:lvl5pPr marL="1714457" lvl="4" indent="-257168" algn="l">
              <a:lnSpc>
                <a:spcPct val="90000"/>
              </a:lnSpc>
              <a:spcBef>
                <a:spcPts val="375"/>
              </a:spcBef>
              <a:spcAft>
                <a:spcPts val="0"/>
              </a:spcAft>
              <a:buClr>
                <a:schemeClr val="dk1"/>
              </a:buClr>
              <a:buSzPts val="1800"/>
              <a:buChar char="•"/>
              <a:defRPr/>
            </a:lvl5pPr>
            <a:lvl6pPr marL="2057348" lvl="5" indent="-257168" algn="l">
              <a:lnSpc>
                <a:spcPct val="90000"/>
              </a:lnSpc>
              <a:spcBef>
                <a:spcPts val="375"/>
              </a:spcBef>
              <a:spcAft>
                <a:spcPts val="0"/>
              </a:spcAft>
              <a:buClr>
                <a:schemeClr val="dk1"/>
              </a:buClr>
              <a:buSzPts val="1800"/>
              <a:buChar char="•"/>
              <a:defRPr/>
            </a:lvl6pPr>
            <a:lvl7pPr marL="2400240" lvl="6" indent="-257168" algn="l">
              <a:lnSpc>
                <a:spcPct val="90000"/>
              </a:lnSpc>
              <a:spcBef>
                <a:spcPts val="375"/>
              </a:spcBef>
              <a:spcAft>
                <a:spcPts val="0"/>
              </a:spcAft>
              <a:buClr>
                <a:schemeClr val="dk1"/>
              </a:buClr>
              <a:buSzPts val="1800"/>
              <a:buChar char="•"/>
              <a:defRPr/>
            </a:lvl7pPr>
            <a:lvl8pPr marL="2743132" lvl="7" indent="-257168" algn="l">
              <a:lnSpc>
                <a:spcPct val="90000"/>
              </a:lnSpc>
              <a:spcBef>
                <a:spcPts val="375"/>
              </a:spcBef>
              <a:spcAft>
                <a:spcPts val="0"/>
              </a:spcAft>
              <a:buClr>
                <a:schemeClr val="dk1"/>
              </a:buClr>
              <a:buSzPts val="1800"/>
              <a:buChar char="•"/>
              <a:defRPr/>
            </a:lvl8pPr>
            <a:lvl9pPr marL="3086023" lvl="8" indent="-257168" algn="l">
              <a:lnSpc>
                <a:spcPct val="90000"/>
              </a:lnSpc>
              <a:spcBef>
                <a:spcPts val="375"/>
              </a:spcBef>
              <a:spcAft>
                <a:spcPts val="0"/>
              </a:spcAft>
              <a:buClr>
                <a:schemeClr val="dk1"/>
              </a:buClr>
              <a:buSzPts val="1800"/>
              <a:buChar char="•"/>
              <a:defRPr/>
            </a:lvl9pPr>
          </a:lstStyle>
          <a:p>
            <a:endParaRPr/>
          </a:p>
        </p:txBody>
      </p:sp>
      <p:sp>
        <p:nvSpPr>
          <p:cNvPr id="81" name="Google Shape;81;p14"/>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pic>
        <p:nvPicPr>
          <p:cNvPr id="82" name="Google Shape;82;p14"/>
          <p:cNvPicPr preferRelativeResize="0"/>
          <p:nvPr/>
        </p:nvPicPr>
        <p:blipFill rotWithShape="1">
          <a:blip r:embed="rId3">
            <a:alphaModFix/>
          </a:blip>
          <a:srcRect l="3908" r="3899"/>
          <a:stretch/>
        </p:blipFill>
        <p:spPr>
          <a:xfrm>
            <a:off x="6923978" y="870159"/>
            <a:ext cx="2006556" cy="365917"/>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7_Custom Layout">
  <p:cSld name="7_Custom Layout">
    <p:spTree>
      <p:nvGrpSpPr>
        <p:cNvPr id="1" name="Shape 94"/>
        <p:cNvGrpSpPr/>
        <p:nvPr/>
      </p:nvGrpSpPr>
      <p:grpSpPr>
        <a:xfrm>
          <a:off x="0" y="0"/>
          <a:ext cx="0" cy="0"/>
          <a:chOff x="0" y="0"/>
          <a:chExt cx="0" cy="0"/>
        </a:xfrm>
      </p:grpSpPr>
      <p:pic>
        <p:nvPicPr>
          <p:cNvPr id="95" name="Google Shape;95;p17"/>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96" name="Google Shape;96;p17"/>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u="none" strike="noStrike" cap="none">
                <a:solidFill>
                  <a:schemeClr val="lt1"/>
                </a:solidFill>
                <a:latin typeface="Calibri"/>
                <a:ea typeface="Calibri"/>
                <a:cs typeface="Calibri"/>
                <a:sym typeface="Calibri"/>
              </a:defRPr>
            </a:lvl1pPr>
            <a:lvl2pPr marL="0" lvl="1" indent="0" algn="r">
              <a:spcBef>
                <a:spcPts val="0"/>
              </a:spcBef>
              <a:buNone/>
              <a:defRPr sz="900" b="0" i="0" u="none" strike="noStrike" cap="none">
                <a:solidFill>
                  <a:schemeClr val="lt1"/>
                </a:solidFill>
                <a:latin typeface="Calibri"/>
                <a:ea typeface="Calibri"/>
                <a:cs typeface="Calibri"/>
                <a:sym typeface="Calibri"/>
              </a:defRPr>
            </a:lvl2pPr>
            <a:lvl3pPr marL="0" lvl="2" indent="0" algn="r">
              <a:spcBef>
                <a:spcPts val="0"/>
              </a:spcBef>
              <a:buNone/>
              <a:defRPr sz="900" b="0" i="0" u="none" strike="noStrike" cap="none">
                <a:solidFill>
                  <a:schemeClr val="lt1"/>
                </a:solidFill>
                <a:latin typeface="Calibri"/>
                <a:ea typeface="Calibri"/>
                <a:cs typeface="Calibri"/>
                <a:sym typeface="Calibri"/>
              </a:defRPr>
            </a:lvl3pPr>
            <a:lvl4pPr marL="0" lvl="3" indent="0" algn="r">
              <a:spcBef>
                <a:spcPts val="0"/>
              </a:spcBef>
              <a:buNone/>
              <a:defRPr sz="900" b="0" i="0" u="none" strike="noStrike" cap="none">
                <a:solidFill>
                  <a:schemeClr val="lt1"/>
                </a:solidFill>
                <a:latin typeface="Calibri"/>
                <a:ea typeface="Calibri"/>
                <a:cs typeface="Calibri"/>
                <a:sym typeface="Calibri"/>
              </a:defRPr>
            </a:lvl4pPr>
            <a:lvl5pPr marL="0" lvl="4" indent="0" algn="r">
              <a:spcBef>
                <a:spcPts val="0"/>
              </a:spcBef>
              <a:buNone/>
              <a:defRPr sz="900" b="0" i="0" u="none" strike="noStrike" cap="none">
                <a:solidFill>
                  <a:schemeClr val="lt1"/>
                </a:solidFill>
                <a:latin typeface="Calibri"/>
                <a:ea typeface="Calibri"/>
                <a:cs typeface="Calibri"/>
                <a:sym typeface="Calibri"/>
              </a:defRPr>
            </a:lvl5pPr>
            <a:lvl6pPr marL="0" lvl="5" indent="0" algn="r">
              <a:spcBef>
                <a:spcPts val="0"/>
              </a:spcBef>
              <a:buNone/>
              <a:defRPr sz="900" b="0" i="0" u="none" strike="noStrike" cap="none">
                <a:solidFill>
                  <a:schemeClr val="lt1"/>
                </a:solidFill>
                <a:latin typeface="Calibri"/>
                <a:ea typeface="Calibri"/>
                <a:cs typeface="Calibri"/>
                <a:sym typeface="Calibri"/>
              </a:defRPr>
            </a:lvl6pPr>
            <a:lvl7pPr marL="0" lvl="6" indent="0" algn="r">
              <a:spcBef>
                <a:spcPts val="0"/>
              </a:spcBef>
              <a:buNone/>
              <a:defRPr sz="900" b="0" i="0" u="none" strike="noStrike" cap="none">
                <a:solidFill>
                  <a:schemeClr val="lt1"/>
                </a:solidFill>
                <a:latin typeface="Calibri"/>
                <a:ea typeface="Calibri"/>
                <a:cs typeface="Calibri"/>
                <a:sym typeface="Calibri"/>
              </a:defRPr>
            </a:lvl7pPr>
            <a:lvl8pPr marL="0" lvl="7" indent="0" algn="r">
              <a:spcBef>
                <a:spcPts val="0"/>
              </a:spcBef>
              <a:buNone/>
              <a:defRPr sz="900" b="0" i="0" u="none" strike="noStrike" cap="none">
                <a:solidFill>
                  <a:schemeClr val="lt1"/>
                </a:solidFill>
                <a:latin typeface="Calibri"/>
                <a:ea typeface="Calibri"/>
                <a:cs typeface="Calibri"/>
                <a:sym typeface="Calibri"/>
              </a:defRPr>
            </a:lvl8pPr>
            <a:lvl9pPr marL="0" lvl="8" indent="0" algn="r">
              <a:spcBef>
                <a:spcPts val="0"/>
              </a:spcBef>
              <a:buNone/>
              <a:defRPr sz="900" b="0" i="0" u="none" strike="noStrike" cap="none">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sp>
        <p:nvSpPr>
          <p:cNvPr id="97" name="Google Shape;97;p17"/>
          <p:cNvSpPr txBox="1">
            <a:spLocks noGrp="1"/>
          </p:cNvSpPr>
          <p:nvPr>
            <p:ph type="title"/>
          </p:nvPr>
        </p:nvSpPr>
        <p:spPr>
          <a:xfrm>
            <a:off x="0" y="2387450"/>
            <a:ext cx="9144000" cy="14988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3600" b="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98" name="Google Shape;98;p17"/>
          <p:cNvPicPr preferRelativeResize="0"/>
          <p:nvPr/>
        </p:nvPicPr>
        <p:blipFill rotWithShape="1">
          <a:blip r:embed="rId3">
            <a:alphaModFix/>
          </a:blip>
          <a:srcRect l="3908" r="3899"/>
          <a:stretch/>
        </p:blipFill>
        <p:spPr>
          <a:xfrm>
            <a:off x="6483371" y="5853914"/>
            <a:ext cx="2006556" cy="365917"/>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8_Title and Content">
  <p:cSld name="8_Title and Content">
    <p:spTree>
      <p:nvGrpSpPr>
        <p:cNvPr id="1" name="Shape 110"/>
        <p:cNvGrpSpPr/>
        <p:nvPr/>
      </p:nvGrpSpPr>
      <p:grpSpPr>
        <a:xfrm>
          <a:off x="0" y="0"/>
          <a:ext cx="0" cy="0"/>
          <a:chOff x="0" y="0"/>
          <a:chExt cx="0" cy="0"/>
        </a:xfrm>
      </p:grpSpPr>
      <p:pic>
        <p:nvPicPr>
          <p:cNvPr id="111" name="Google Shape;111;p20"/>
          <p:cNvPicPr preferRelativeResize="0"/>
          <p:nvPr/>
        </p:nvPicPr>
        <p:blipFill rotWithShape="1">
          <a:blip r:embed="rId2">
            <a:alphaModFix/>
          </a:blip>
          <a:srcRect/>
          <a:stretch/>
        </p:blipFill>
        <p:spPr>
          <a:xfrm>
            <a:off x="13" y="0"/>
            <a:ext cx="9143975" cy="1371596"/>
          </a:xfrm>
          <a:prstGeom prst="rect">
            <a:avLst/>
          </a:prstGeom>
          <a:noFill/>
          <a:ln>
            <a:noFill/>
          </a:ln>
        </p:spPr>
      </p:pic>
      <p:sp>
        <p:nvSpPr>
          <p:cNvPr id="112" name="Google Shape;112;p20"/>
          <p:cNvSpPr txBox="1">
            <a:spLocks noGrp="1"/>
          </p:cNvSpPr>
          <p:nvPr>
            <p:ph type="title"/>
          </p:nvPr>
        </p:nvSpPr>
        <p:spPr>
          <a:xfrm>
            <a:off x="223069" y="320883"/>
            <a:ext cx="67008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1950" b="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20"/>
          <p:cNvSpPr txBox="1">
            <a:spLocks noGrp="1"/>
          </p:cNvSpPr>
          <p:nvPr>
            <p:ph type="body" idx="1"/>
          </p:nvPr>
        </p:nvSpPr>
        <p:spPr>
          <a:xfrm>
            <a:off x="628650" y="1825625"/>
            <a:ext cx="7886700" cy="4351200"/>
          </a:xfrm>
          <a:prstGeom prst="rect">
            <a:avLst/>
          </a:prstGeom>
          <a:noFill/>
          <a:ln>
            <a:noFill/>
          </a:ln>
        </p:spPr>
        <p:txBody>
          <a:bodyPr spcFirstLastPara="1" wrap="square" lIns="0" tIns="0" rIns="0" bIns="0" anchor="t" anchorCtr="0">
            <a:noAutofit/>
          </a:bodyPr>
          <a:lstStyle>
            <a:lvl1pPr marL="342892" lvl="0" indent="-257168" algn="l">
              <a:lnSpc>
                <a:spcPct val="90000"/>
              </a:lnSpc>
              <a:spcBef>
                <a:spcPts val="750"/>
              </a:spcBef>
              <a:spcAft>
                <a:spcPts val="0"/>
              </a:spcAft>
              <a:buClr>
                <a:schemeClr val="dk1"/>
              </a:buClr>
              <a:buSzPts val="1800"/>
              <a:buChar char="•"/>
              <a:defRPr/>
            </a:lvl1pPr>
            <a:lvl2pPr marL="685783" lvl="1" indent="-257168" algn="l">
              <a:lnSpc>
                <a:spcPct val="90000"/>
              </a:lnSpc>
              <a:spcBef>
                <a:spcPts val="375"/>
              </a:spcBef>
              <a:spcAft>
                <a:spcPts val="0"/>
              </a:spcAft>
              <a:buClr>
                <a:schemeClr val="dk1"/>
              </a:buClr>
              <a:buSzPts val="1800"/>
              <a:buChar char="•"/>
              <a:defRPr/>
            </a:lvl2pPr>
            <a:lvl3pPr marL="1028675" lvl="2" indent="-257168" algn="l">
              <a:lnSpc>
                <a:spcPct val="90000"/>
              </a:lnSpc>
              <a:spcBef>
                <a:spcPts val="375"/>
              </a:spcBef>
              <a:spcAft>
                <a:spcPts val="0"/>
              </a:spcAft>
              <a:buClr>
                <a:schemeClr val="dk1"/>
              </a:buClr>
              <a:buSzPts val="1800"/>
              <a:buChar char="•"/>
              <a:defRPr/>
            </a:lvl3pPr>
            <a:lvl4pPr marL="1371566" lvl="3" indent="-257168" algn="l">
              <a:lnSpc>
                <a:spcPct val="90000"/>
              </a:lnSpc>
              <a:spcBef>
                <a:spcPts val="375"/>
              </a:spcBef>
              <a:spcAft>
                <a:spcPts val="0"/>
              </a:spcAft>
              <a:buClr>
                <a:schemeClr val="dk1"/>
              </a:buClr>
              <a:buSzPts val="1800"/>
              <a:buChar char="•"/>
              <a:defRPr/>
            </a:lvl4pPr>
            <a:lvl5pPr marL="1714457" lvl="4" indent="-257168" algn="l">
              <a:lnSpc>
                <a:spcPct val="90000"/>
              </a:lnSpc>
              <a:spcBef>
                <a:spcPts val="375"/>
              </a:spcBef>
              <a:spcAft>
                <a:spcPts val="0"/>
              </a:spcAft>
              <a:buClr>
                <a:schemeClr val="dk1"/>
              </a:buClr>
              <a:buSzPts val="1800"/>
              <a:buChar char="•"/>
              <a:defRPr/>
            </a:lvl5pPr>
            <a:lvl6pPr marL="2057348" lvl="5" indent="-257168" algn="l">
              <a:lnSpc>
                <a:spcPct val="90000"/>
              </a:lnSpc>
              <a:spcBef>
                <a:spcPts val="375"/>
              </a:spcBef>
              <a:spcAft>
                <a:spcPts val="0"/>
              </a:spcAft>
              <a:buClr>
                <a:schemeClr val="dk1"/>
              </a:buClr>
              <a:buSzPts val="1800"/>
              <a:buChar char="•"/>
              <a:defRPr/>
            </a:lvl6pPr>
            <a:lvl7pPr marL="2400240" lvl="6" indent="-257168" algn="l">
              <a:lnSpc>
                <a:spcPct val="90000"/>
              </a:lnSpc>
              <a:spcBef>
                <a:spcPts val="375"/>
              </a:spcBef>
              <a:spcAft>
                <a:spcPts val="0"/>
              </a:spcAft>
              <a:buClr>
                <a:schemeClr val="dk1"/>
              </a:buClr>
              <a:buSzPts val="1800"/>
              <a:buChar char="•"/>
              <a:defRPr/>
            </a:lvl7pPr>
            <a:lvl8pPr marL="2743132" lvl="7" indent="-257168" algn="l">
              <a:lnSpc>
                <a:spcPct val="90000"/>
              </a:lnSpc>
              <a:spcBef>
                <a:spcPts val="375"/>
              </a:spcBef>
              <a:spcAft>
                <a:spcPts val="0"/>
              </a:spcAft>
              <a:buClr>
                <a:schemeClr val="dk1"/>
              </a:buClr>
              <a:buSzPts val="1800"/>
              <a:buChar char="•"/>
              <a:defRPr/>
            </a:lvl8pPr>
            <a:lvl9pPr marL="3086023" lvl="8" indent="-257168" algn="l">
              <a:lnSpc>
                <a:spcPct val="90000"/>
              </a:lnSpc>
              <a:spcBef>
                <a:spcPts val="375"/>
              </a:spcBef>
              <a:spcAft>
                <a:spcPts val="0"/>
              </a:spcAft>
              <a:buClr>
                <a:schemeClr val="dk1"/>
              </a:buClr>
              <a:buSzPts val="1800"/>
              <a:buChar char="•"/>
              <a:defRPr/>
            </a:lvl9pPr>
          </a:lstStyle>
          <a:p>
            <a:endParaRPr/>
          </a:p>
        </p:txBody>
      </p:sp>
      <p:sp>
        <p:nvSpPr>
          <p:cNvPr id="114" name="Google Shape;114;p20"/>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pic>
        <p:nvPicPr>
          <p:cNvPr id="115" name="Google Shape;115;p20"/>
          <p:cNvPicPr preferRelativeResize="0"/>
          <p:nvPr/>
        </p:nvPicPr>
        <p:blipFill rotWithShape="1">
          <a:blip r:embed="rId3">
            <a:alphaModFix/>
          </a:blip>
          <a:srcRect l="3908" r="3899"/>
          <a:stretch/>
        </p:blipFill>
        <p:spPr>
          <a:xfrm>
            <a:off x="6923978" y="870159"/>
            <a:ext cx="2006556" cy="365917"/>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16"/>
        <p:cNvGrpSpPr/>
        <p:nvPr/>
      </p:nvGrpSpPr>
      <p:grpSpPr>
        <a:xfrm>
          <a:off x="0" y="0"/>
          <a:ext cx="0" cy="0"/>
          <a:chOff x="0" y="0"/>
          <a:chExt cx="0" cy="0"/>
        </a:xfrm>
      </p:grpSpPr>
      <p:pic>
        <p:nvPicPr>
          <p:cNvPr id="117" name="Google Shape;117;p21"/>
          <p:cNvPicPr preferRelativeResize="0"/>
          <p:nvPr/>
        </p:nvPicPr>
        <p:blipFill rotWithShape="1">
          <a:blip r:embed="rId2">
            <a:alphaModFix/>
          </a:blip>
          <a:srcRect/>
          <a:stretch/>
        </p:blipFill>
        <p:spPr>
          <a:xfrm>
            <a:off x="1222205" y="110954"/>
            <a:ext cx="6699593" cy="663609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1" type="title">
  <p:cSld name="TITLE">
    <p:spTree>
      <p:nvGrpSpPr>
        <p:cNvPr id="1" name="Shape 118"/>
        <p:cNvGrpSpPr/>
        <p:nvPr/>
      </p:nvGrpSpPr>
      <p:grpSpPr>
        <a:xfrm>
          <a:off x="0" y="0"/>
          <a:ext cx="0" cy="0"/>
          <a:chOff x="0" y="0"/>
          <a:chExt cx="0" cy="0"/>
        </a:xfrm>
      </p:grpSpPr>
      <p:pic>
        <p:nvPicPr>
          <p:cNvPr id="119" name="Google Shape;119;p22" title="Header graphic"/>
          <p:cNvPicPr preferRelativeResize="0"/>
          <p:nvPr/>
        </p:nvPicPr>
        <p:blipFill rotWithShape="1">
          <a:blip r:embed="rId2">
            <a:alphaModFix/>
          </a:blip>
          <a:srcRect/>
          <a:stretch/>
        </p:blipFill>
        <p:spPr>
          <a:xfrm>
            <a:off x="0" y="0"/>
            <a:ext cx="9144000" cy="1257300"/>
          </a:xfrm>
          <a:prstGeom prst="rect">
            <a:avLst/>
          </a:prstGeom>
          <a:noFill/>
          <a:ln>
            <a:noFill/>
          </a:ln>
        </p:spPr>
      </p:pic>
      <p:sp>
        <p:nvSpPr>
          <p:cNvPr id="120" name="Google Shape;120;p22"/>
          <p:cNvSpPr txBox="1">
            <a:spLocks noGrp="1"/>
          </p:cNvSpPr>
          <p:nvPr>
            <p:ph type="ctrTitle"/>
          </p:nvPr>
        </p:nvSpPr>
        <p:spPr>
          <a:xfrm>
            <a:off x="685800" y="3355923"/>
            <a:ext cx="7772400" cy="1527000"/>
          </a:xfrm>
          <a:prstGeom prst="rect">
            <a:avLst/>
          </a:prstGeom>
          <a:noFill/>
          <a:ln>
            <a:noFill/>
          </a:ln>
        </p:spPr>
        <p:txBody>
          <a:bodyPr spcFirstLastPara="1" wrap="square" lIns="0" tIns="0" rIns="0" bIns="0" anchor="t" anchorCtr="0">
            <a:noAutofit/>
          </a:bodyPr>
          <a:lstStyle>
            <a:lvl1pPr lvl="0" algn="ctr" rtl="0">
              <a:lnSpc>
                <a:spcPct val="90000"/>
              </a:lnSpc>
              <a:spcBef>
                <a:spcPts val="0"/>
              </a:spcBef>
              <a:spcAft>
                <a:spcPts val="0"/>
              </a:spcAft>
              <a:buClr>
                <a:schemeClr val="dk1"/>
              </a:buClr>
              <a:buSzPts val="5400"/>
              <a:buFont typeface="Arial"/>
              <a:buNone/>
              <a:defRPr sz="4050">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1" name="Google Shape;121;p22"/>
          <p:cNvSpPr txBox="1">
            <a:spLocks noGrp="1"/>
          </p:cNvSpPr>
          <p:nvPr>
            <p:ph type="subTitle" idx="1"/>
          </p:nvPr>
        </p:nvSpPr>
        <p:spPr>
          <a:xfrm>
            <a:off x="1143000" y="5093063"/>
            <a:ext cx="6858000" cy="443400"/>
          </a:xfrm>
          <a:prstGeom prst="rect">
            <a:avLst/>
          </a:prstGeom>
          <a:noFill/>
          <a:ln>
            <a:noFill/>
          </a:ln>
        </p:spPr>
        <p:txBody>
          <a:bodyPr spcFirstLastPara="1" wrap="square" lIns="91425" tIns="45700" rIns="91425" bIns="45700" anchor="t" anchorCtr="0">
            <a:noAutofit/>
          </a:bodyPr>
          <a:lstStyle>
            <a:lvl1pPr lvl="0" algn="ctr" rtl="0">
              <a:lnSpc>
                <a:spcPct val="90000"/>
              </a:lnSpc>
              <a:spcBef>
                <a:spcPts val="750"/>
              </a:spcBef>
              <a:spcAft>
                <a:spcPts val="0"/>
              </a:spcAft>
              <a:buClr>
                <a:schemeClr val="dk1"/>
              </a:buClr>
              <a:buSzPts val="2400"/>
              <a:buNone/>
              <a:defRPr sz="1800">
                <a:latin typeface="Trebuchet MS"/>
                <a:ea typeface="Trebuchet MS"/>
                <a:cs typeface="Trebuchet MS"/>
                <a:sym typeface="Trebuchet MS"/>
              </a:defRPr>
            </a:lvl1pPr>
            <a:lvl2pPr lvl="1" algn="ctr" rtl="0">
              <a:lnSpc>
                <a:spcPct val="90000"/>
              </a:lnSpc>
              <a:spcBef>
                <a:spcPts val="375"/>
              </a:spcBef>
              <a:spcAft>
                <a:spcPts val="0"/>
              </a:spcAft>
              <a:buClr>
                <a:schemeClr val="dk1"/>
              </a:buClr>
              <a:buSzPts val="2000"/>
              <a:buNone/>
              <a:defRPr sz="1500"/>
            </a:lvl2pPr>
            <a:lvl3pPr lvl="2" algn="ctr" rtl="0">
              <a:lnSpc>
                <a:spcPct val="90000"/>
              </a:lnSpc>
              <a:spcBef>
                <a:spcPts val="375"/>
              </a:spcBef>
              <a:spcAft>
                <a:spcPts val="0"/>
              </a:spcAft>
              <a:buClr>
                <a:schemeClr val="dk1"/>
              </a:buClr>
              <a:buSzPts val="1800"/>
              <a:buNone/>
              <a:defRPr sz="1350"/>
            </a:lvl3pPr>
            <a:lvl4pPr lvl="3" algn="ctr" rtl="0">
              <a:lnSpc>
                <a:spcPct val="90000"/>
              </a:lnSpc>
              <a:spcBef>
                <a:spcPts val="375"/>
              </a:spcBef>
              <a:spcAft>
                <a:spcPts val="0"/>
              </a:spcAft>
              <a:buClr>
                <a:schemeClr val="dk1"/>
              </a:buClr>
              <a:buSzPts val="1600"/>
              <a:buNone/>
              <a:defRPr sz="1200"/>
            </a:lvl4pPr>
            <a:lvl5pPr lvl="4" algn="ctr" rtl="0">
              <a:lnSpc>
                <a:spcPct val="90000"/>
              </a:lnSpc>
              <a:spcBef>
                <a:spcPts val="375"/>
              </a:spcBef>
              <a:spcAft>
                <a:spcPts val="0"/>
              </a:spcAft>
              <a:buClr>
                <a:schemeClr val="dk1"/>
              </a:buClr>
              <a:buSzPts val="1600"/>
              <a:buNone/>
              <a:defRPr sz="1200"/>
            </a:lvl5pPr>
            <a:lvl6pPr lvl="5" algn="ctr" rtl="0">
              <a:lnSpc>
                <a:spcPct val="90000"/>
              </a:lnSpc>
              <a:spcBef>
                <a:spcPts val="375"/>
              </a:spcBef>
              <a:spcAft>
                <a:spcPts val="0"/>
              </a:spcAft>
              <a:buClr>
                <a:schemeClr val="dk1"/>
              </a:buClr>
              <a:buSzPts val="1600"/>
              <a:buNone/>
              <a:defRPr sz="1200"/>
            </a:lvl6pPr>
            <a:lvl7pPr lvl="6" algn="ctr" rtl="0">
              <a:lnSpc>
                <a:spcPct val="90000"/>
              </a:lnSpc>
              <a:spcBef>
                <a:spcPts val="375"/>
              </a:spcBef>
              <a:spcAft>
                <a:spcPts val="0"/>
              </a:spcAft>
              <a:buClr>
                <a:schemeClr val="dk1"/>
              </a:buClr>
              <a:buSzPts val="1600"/>
              <a:buNone/>
              <a:defRPr sz="1200"/>
            </a:lvl7pPr>
            <a:lvl8pPr lvl="7" algn="ctr" rtl="0">
              <a:lnSpc>
                <a:spcPct val="90000"/>
              </a:lnSpc>
              <a:spcBef>
                <a:spcPts val="375"/>
              </a:spcBef>
              <a:spcAft>
                <a:spcPts val="0"/>
              </a:spcAft>
              <a:buClr>
                <a:schemeClr val="dk1"/>
              </a:buClr>
              <a:buSzPts val="1600"/>
              <a:buNone/>
              <a:defRPr sz="1200"/>
            </a:lvl8pPr>
            <a:lvl9pPr lvl="8" algn="ctr" rtl="0">
              <a:lnSpc>
                <a:spcPct val="90000"/>
              </a:lnSpc>
              <a:spcBef>
                <a:spcPts val="375"/>
              </a:spcBef>
              <a:spcAft>
                <a:spcPts val="0"/>
              </a:spcAft>
              <a:buClr>
                <a:schemeClr val="dk1"/>
              </a:buClr>
              <a:buSzPts val="1600"/>
              <a:buNone/>
              <a:defRPr sz="1200"/>
            </a:lvl9pPr>
          </a:lstStyle>
          <a:p>
            <a:endParaRPr/>
          </a:p>
        </p:txBody>
      </p:sp>
      <p:sp>
        <p:nvSpPr>
          <p:cNvPr id="122" name="Google Shape;122;p22"/>
          <p:cNvSpPr txBox="1">
            <a:spLocks noGrp="1"/>
          </p:cNvSpPr>
          <p:nvPr>
            <p:ph type="sldNum" idx="12"/>
          </p:nvPr>
        </p:nvSpPr>
        <p:spPr>
          <a:xfrm>
            <a:off x="274320" y="6356351"/>
            <a:ext cx="467700" cy="3651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sz="900" b="0" i="0" u="none" strike="noStrike" cap="none">
                <a:solidFill>
                  <a:srgbClr val="888888"/>
                </a:solidFill>
                <a:latin typeface="Calibri"/>
                <a:ea typeface="Calibri"/>
                <a:cs typeface="Calibri"/>
                <a:sym typeface="Calibri"/>
              </a:defRPr>
            </a:lvl1pPr>
            <a:lvl2pPr marL="0" lvl="1" indent="0" algn="ctr" rtl="0">
              <a:spcBef>
                <a:spcPts val="0"/>
              </a:spcBef>
              <a:buNone/>
              <a:defRPr sz="900" b="0" i="0" u="none" strike="noStrike" cap="none">
                <a:solidFill>
                  <a:srgbClr val="888888"/>
                </a:solidFill>
                <a:latin typeface="Calibri"/>
                <a:ea typeface="Calibri"/>
                <a:cs typeface="Calibri"/>
                <a:sym typeface="Calibri"/>
              </a:defRPr>
            </a:lvl2pPr>
            <a:lvl3pPr marL="0" lvl="2" indent="0" algn="ctr" rtl="0">
              <a:spcBef>
                <a:spcPts val="0"/>
              </a:spcBef>
              <a:buNone/>
              <a:defRPr sz="900" b="0" i="0" u="none" strike="noStrike" cap="none">
                <a:solidFill>
                  <a:srgbClr val="888888"/>
                </a:solidFill>
                <a:latin typeface="Calibri"/>
                <a:ea typeface="Calibri"/>
                <a:cs typeface="Calibri"/>
                <a:sym typeface="Calibri"/>
              </a:defRPr>
            </a:lvl3pPr>
            <a:lvl4pPr marL="0" lvl="3" indent="0" algn="ctr" rtl="0">
              <a:spcBef>
                <a:spcPts val="0"/>
              </a:spcBef>
              <a:buNone/>
              <a:defRPr sz="900" b="0" i="0" u="none" strike="noStrike" cap="none">
                <a:solidFill>
                  <a:srgbClr val="888888"/>
                </a:solidFill>
                <a:latin typeface="Calibri"/>
                <a:ea typeface="Calibri"/>
                <a:cs typeface="Calibri"/>
                <a:sym typeface="Calibri"/>
              </a:defRPr>
            </a:lvl4pPr>
            <a:lvl5pPr marL="0" lvl="4" indent="0" algn="ctr" rtl="0">
              <a:spcBef>
                <a:spcPts val="0"/>
              </a:spcBef>
              <a:buNone/>
              <a:defRPr sz="900" b="0" i="0" u="none" strike="noStrike" cap="none">
                <a:solidFill>
                  <a:srgbClr val="888888"/>
                </a:solidFill>
                <a:latin typeface="Calibri"/>
                <a:ea typeface="Calibri"/>
                <a:cs typeface="Calibri"/>
                <a:sym typeface="Calibri"/>
              </a:defRPr>
            </a:lvl5pPr>
            <a:lvl6pPr marL="0" lvl="5" indent="0" algn="ctr" rtl="0">
              <a:spcBef>
                <a:spcPts val="0"/>
              </a:spcBef>
              <a:buNone/>
              <a:defRPr sz="900" b="0" i="0" u="none" strike="noStrike" cap="none">
                <a:solidFill>
                  <a:srgbClr val="888888"/>
                </a:solidFill>
                <a:latin typeface="Calibri"/>
                <a:ea typeface="Calibri"/>
                <a:cs typeface="Calibri"/>
                <a:sym typeface="Calibri"/>
              </a:defRPr>
            </a:lvl6pPr>
            <a:lvl7pPr marL="0" lvl="6" indent="0" algn="ctr" rtl="0">
              <a:spcBef>
                <a:spcPts val="0"/>
              </a:spcBef>
              <a:buNone/>
              <a:defRPr sz="900" b="0" i="0" u="none" strike="noStrike" cap="none">
                <a:solidFill>
                  <a:srgbClr val="888888"/>
                </a:solidFill>
                <a:latin typeface="Calibri"/>
                <a:ea typeface="Calibri"/>
                <a:cs typeface="Calibri"/>
                <a:sym typeface="Calibri"/>
              </a:defRPr>
            </a:lvl7pPr>
            <a:lvl8pPr marL="0" lvl="7" indent="0" algn="ctr" rtl="0">
              <a:spcBef>
                <a:spcPts val="0"/>
              </a:spcBef>
              <a:buNone/>
              <a:defRPr sz="900" b="0" i="0" u="none" strike="noStrike" cap="none">
                <a:solidFill>
                  <a:srgbClr val="888888"/>
                </a:solidFill>
                <a:latin typeface="Calibri"/>
                <a:ea typeface="Calibri"/>
                <a:cs typeface="Calibri"/>
                <a:sym typeface="Calibri"/>
              </a:defRPr>
            </a:lvl8pPr>
            <a:lvl9pPr marL="0" lvl="8" indent="0" algn="ctr" rtl="0">
              <a:spcBef>
                <a:spcPts val="0"/>
              </a:spcBef>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123" name="Google Shape;123;p22" title="Colorado Department of Education logo"/>
          <p:cNvPicPr preferRelativeResize="0"/>
          <p:nvPr/>
        </p:nvPicPr>
        <p:blipFill rotWithShape="1">
          <a:blip r:embed="rId3">
            <a:alphaModFix/>
          </a:blip>
          <a:srcRect/>
          <a:stretch/>
        </p:blipFill>
        <p:spPr>
          <a:xfrm>
            <a:off x="2326382" y="1746979"/>
            <a:ext cx="4491234" cy="819024"/>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4"/>
        <p:cNvGrpSpPr/>
        <p:nvPr/>
      </p:nvGrpSpPr>
      <p:grpSpPr>
        <a:xfrm>
          <a:off x="0" y="0"/>
          <a:ext cx="0" cy="0"/>
          <a:chOff x="0" y="0"/>
          <a:chExt cx="0" cy="0"/>
        </a:xfrm>
      </p:grpSpPr>
      <p:sp>
        <p:nvSpPr>
          <p:cNvPr id="125" name="Google Shape;125;p23"/>
          <p:cNvSpPr txBox="1">
            <a:spLocks noGrp="1"/>
          </p:cNvSpPr>
          <p:nvPr>
            <p:ph type="title"/>
          </p:nvPr>
        </p:nvSpPr>
        <p:spPr>
          <a:xfrm>
            <a:off x="457201" y="273050"/>
            <a:ext cx="3008400" cy="11619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rgbClr val="F4DB8A"/>
              </a:buClr>
              <a:buSzPts val="2200"/>
              <a:buFont typeface="Lucida Sans"/>
              <a:buNone/>
              <a:defRPr sz="1650" b="0">
                <a:solidFill>
                  <a:srgbClr val="F4DB8A"/>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6" name="Google Shape;126;p23"/>
          <p:cNvSpPr txBox="1">
            <a:spLocks noGrp="1"/>
          </p:cNvSpPr>
          <p:nvPr>
            <p:ph type="body" idx="1"/>
          </p:nvPr>
        </p:nvSpPr>
        <p:spPr>
          <a:xfrm>
            <a:off x="457201" y="1524001"/>
            <a:ext cx="3008400" cy="4602300"/>
          </a:xfrm>
          <a:prstGeom prst="rect">
            <a:avLst/>
          </a:prstGeom>
          <a:noFill/>
          <a:ln>
            <a:noFill/>
          </a:ln>
        </p:spPr>
        <p:txBody>
          <a:bodyPr spcFirstLastPara="1" wrap="square" lIns="91425" tIns="45700" rIns="91425" bIns="45700" anchor="t" anchorCtr="0">
            <a:noAutofit/>
          </a:bodyPr>
          <a:lstStyle>
            <a:lvl1pPr marL="342892" lvl="0" indent="-171446" algn="l" rtl="0">
              <a:spcBef>
                <a:spcPts val="210"/>
              </a:spcBef>
              <a:spcAft>
                <a:spcPts val="0"/>
              </a:spcAft>
              <a:buSzPts val="910"/>
              <a:buNone/>
              <a:defRPr sz="1050"/>
            </a:lvl1pPr>
            <a:lvl2pPr marL="685783" lvl="1" indent="-171446" algn="l" rtl="0">
              <a:spcBef>
                <a:spcPts val="180"/>
              </a:spcBef>
              <a:spcAft>
                <a:spcPts val="0"/>
              </a:spcAft>
              <a:buSzPts val="960"/>
              <a:buNone/>
              <a:defRPr sz="900"/>
            </a:lvl2pPr>
            <a:lvl3pPr marL="1028675" lvl="2" indent="-171446" algn="l" rtl="0">
              <a:spcBef>
                <a:spcPts val="150"/>
              </a:spcBef>
              <a:spcAft>
                <a:spcPts val="0"/>
              </a:spcAft>
              <a:buSzPts val="950"/>
              <a:buNone/>
              <a:defRPr sz="750"/>
            </a:lvl3pPr>
            <a:lvl4pPr marL="1371566" lvl="3" indent="-171446" algn="l" rtl="0">
              <a:spcBef>
                <a:spcPts val="135"/>
              </a:spcBef>
              <a:spcAft>
                <a:spcPts val="0"/>
              </a:spcAft>
              <a:buSzPts val="900"/>
              <a:buNone/>
              <a:defRPr sz="675"/>
            </a:lvl4pPr>
            <a:lvl5pPr marL="1714457" lvl="4" indent="-171446" algn="l" rtl="0">
              <a:spcBef>
                <a:spcPts val="135"/>
              </a:spcBef>
              <a:spcAft>
                <a:spcPts val="0"/>
              </a:spcAft>
              <a:buSzPts val="900"/>
              <a:buNone/>
              <a:defRPr sz="675"/>
            </a:lvl5pPr>
            <a:lvl6pPr marL="2057348" lvl="5" indent="-257168" algn="l" rtl="0">
              <a:spcBef>
                <a:spcPts val="270"/>
              </a:spcBef>
              <a:spcAft>
                <a:spcPts val="0"/>
              </a:spcAft>
              <a:buSzPts val="1800"/>
              <a:buChar char="•"/>
              <a:defRPr/>
            </a:lvl6pPr>
            <a:lvl7pPr marL="2400240" lvl="6" indent="-257168" algn="l" rtl="0">
              <a:spcBef>
                <a:spcPts val="270"/>
              </a:spcBef>
              <a:spcAft>
                <a:spcPts val="0"/>
              </a:spcAft>
              <a:buSzPts val="1800"/>
              <a:buChar char="•"/>
              <a:defRPr/>
            </a:lvl7pPr>
            <a:lvl8pPr marL="2743132" lvl="7" indent="-257168" algn="l" rtl="0">
              <a:spcBef>
                <a:spcPts val="270"/>
              </a:spcBef>
              <a:spcAft>
                <a:spcPts val="0"/>
              </a:spcAft>
              <a:buSzPts val="1800"/>
              <a:buChar char="•"/>
              <a:defRPr/>
            </a:lvl8pPr>
            <a:lvl9pPr marL="3086023" lvl="8" indent="-257168" algn="l" rtl="0">
              <a:spcBef>
                <a:spcPts val="270"/>
              </a:spcBef>
              <a:spcAft>
                <a:spcPts val="0"/>
              </a:spcAft>
              <a:buSzPts val="1800"/>
              <a:buChar char="•"/>
              <a:defRPr/>
            </a:lvl9pPr>
          </a:lstStyle>
          <a:p>
            <a:endParaRPr/>
          </a:p>
        </p:txBody>
      </p:sp>
      <p:sp>
        <p:nvSpPr>
          <p:cNvPr id="127" name="Google Shape;127;p23"/>
          <p:cNvSpPr txBox="1">
            <a:spLocks noGrp="1"/>
          </p:cNvSpPr>
          <p:nvPr>
            <p:ph type="body" idx="2"/>
          </p:nvPr>
        </p:nvSpPr>
        <p:spPr>
          <a:xfrm>
            <a:off x="3575050" y="273051"/>
            <a:ext cx="5111700" cy="5853000"/>
          </a:xfrm>
          <a:prstGeom prst="rect">
            <a:avLst/>
          </a:prstGeom>
          <a:noFill/>
          <a:ln>
            <a:noFill/>
          </a:ln>
        </p:spPr>
        <p:txBody>
          <a:bodyPr spcFirstLastPara="1" wrap="square" lIns="91425" tIns="45700" rIns="91425" bIns="45700" anchor="t" anchorCtr="0">
            <a:noAutofit/>
          </a:bodyPr>
          <a:lstStyle>
            <a:lvl1pPr marL="342892" lvl="0" indent="-251930" algn="l" rtl="0">
              <a:spcBef>
                <a:spcPts val="390"/>
              </a:spcBef>
              <a:spcAft>
                <a:spcPts val="0"/>
              </a:spcAft>
              <a:buSzPts val="1690"/>
              <a:buChar char="•"/>
              <a:defRPr sz="1950"/>
            </a:lvl1pPr>
            <a:lvl2pPr marL="685783" lvl="1" indent="-262883" algn="l" rtl="0">
              <a:spcBef>
                <a:spcPts val="360"/>
              </a:spcBef>
              <a:spcAft>
                <a:spcPts val="0"/>
              </a:spcAft>
              <a:buSzPts val="1920"/>
              <a:buChar char="•"/>
              <a:defRPr sz="1800"/>
            </a:lvl2pPr>
            <a:lvl3pPr marL="1028675" lvl="2" indent="-270980" algn="l" rtl="0">
              <a:spcBef>
                <a:spcPts val="330"/>
              </a:spcBef>
              <a:spcAft>
                <a:spcPts val="0"/>
              </a:spcAft>
              <a:buSzPts val="2090"/>
              <a:buChar char="•"/>
              <a:defRPr sz="1650"/>
            </a:lvl3pPr>
            <a:lvl4pPr marL="1371566" lvl="3" indent="-266693" algn="l" rtl="0">
              <a:spcBef>
                <a:spcPts val="300"/>
              </a:spcBef>
              <a:spcAft>
                <a:spcPts val="0"/>
              </a:spcAft>
              <a:buSzPts val="2000"/>
              <a:buChar char="•"/>
              <a:defRPr sz="1500"/>
            </a:lvl4pPr>
            <a:lvl5pPr marL="1714457" lvl="4" indent="-257168" algn="l" rtl="0">
              <a:spcBef>
                <a:spcPts val="270"/>
              </a:spcBef>
              <a:spcAft>
                <a:spcPts val="0"/>
              </a:spcAft>
              <a:buSzPts val="1800"/>
              <a:buChar char="•"/>
              <a:defRPr sz="1350"/>
            </a:lvl5pPr>
            <a:lvl6pPr marL="2057348" lvl="5" indent="-257168" algn="l" rtl="0">
              <a:spcBef>
                <a:spcPts val="270"/>
              </a:spcBef>
              <a:spcAft>
                <a:spcPts val="0"/>
              </a:spcAft>
              <a:buSzPts val="1800"/>
              <a:buChar char="•"/>
              <a:defRPr/>
            </a:lvl6pPr>
            <a:lvl7pPr marL="2400240" lvl="6" indent="-257168" algn="l" rtl="0">
              <a:spcBef>
                <a:spcPts val="270"/>
              </a:spcBef>
              <a:spcAft>
                <a:spcPts val="0"/>
              </a:spcAft>
              <a:buSzPts val="1800"/>
              <a:buChar char="•"/>
              <a:defRPr/>
            </a:lvl7pPr>
            <a:lvl8pPr marL="2743132" lvl="7" indent="-257168" algn="l" rtl="0">
              <a:spcBef>
                <a:spcPts val="270"/>
              </a:spcBef>
              <a:spcAft>
                <a:spcPts val="0"/>
              </a:spcAft>
              <a:buSzPts val="1800"/>
              <a:buChar char="•"/>
              <a:defRPr/>
            </a:lvl8pPr>
            <a:lvl9pPr marL="3086023" lvl="8" indent="-257168" algn="l" rtl="0">
              <a:spcBef>
                <a:spcPts val="270"/>
              </a:spcBef>
              <a:spcAft>
                <a:spcPts val="0"/>
              </a:spcAft>
              <a:buSzPts val="1800"/>
              <a:buChar char="•"/>
              <a:defRPr/>
            </a:lvl9pPr>
          </a:lstStyle>
          <a:p>
            <a:endParaRPr/>
          </a:p>
        </p:txBody>
      </p:sp>
      <p:sp>
        <p:nvSpPr>
          <p:cNvPr id="128" name="Google Shape;128;p23"/>
          <p:cNvSpPr txBox="1">
            <a:spLocks noGrp="1"/>
          </p:cNvSpPr>
          <p:nvPr>
            <p:ph type="dt" idx="10"/>
          </p:nvPr>
        </p:nvSpPr>
        <p:spPr>
          <a:xfrm>
            <a:off x="457200" y="6416676"/>
            <a:ext cx="2133600" cy="3651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9" name="Google Shape;129;p23"/>
          <p:cNvSpPr txBox="1">
            <a:spLocks noGrp="1"/>
          </p:cNvSpPr>
          <p:nvPr>
            <p:ph type="ftr" idx="11"/>
          </p:nvPr>
        </p:nvSpPr>
        <p:spPr>
          <a:xfrm>
            <a:off x="3124200" y="6416676"/>
            <a:ext cx="2895600" cy="365100"/>
          </a:xfrm>
          <a:prstGeom prst="rect">
            <a:avLst/>
          </a:prstGeom>
          <a:noFill/>
          <a:ln>
            <a:noFill/>
          </a:ln>
        </p:spPr>
        <p:txBody>
          <a:bodyPr spcFirstLastPara="1" wrap="square" lIns="91425" tIns="45700" rIns="91425" bIns="45700" anchor="b"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0" name="Google Shape;130;p23"/>
          <p:cNvSpPr txBox="1">
            <a:spLocks noGrp="1"/>
          </p:cNvSpPr>
          <p:nvPr>
            <p:ph type="sldNum" idx="12"/>
          </p:nvPr>
        </p:nvSpPr>
        <p:spPr>
          <a:xfrm>
            <a:off x="7924800" y="6416676"/>
            <a:ext cx="762000" cy="365100"/>
          </a:xfrm>
          <a:prstGeom prst="rect">
            <a:avLst/>
          </a:prstGeom>
          <a:noFill/>
          <a:ln>
            <a:noFill/>
          </a:ln>
        </p:spPr>
        <p:txBody>
          <a:bodyPr spcFirstLastPara="1" wrap="square" lIns="0" tIns="45700" rIns="0" bIns="45700" anchor="b" anchorCtr="0">
            <a:noAutofit/>
          </a:bodyPr>
          <a:lstStyle>
            <a:lvl1pPr marL="0" lvl="0" indent="0" algn="r" rtl="0">
              <a:spcBef>
                <a:spcPts val="0"/>
              </a:spcBef>
              <a:buNone/>
              <a:defRPr>
                <a:solidFill>
                  <a:srgbClr val="BABABA"/>
                </a:solidFill>
              </a:defRPr>
            </a:lvl1pPr>
            <a:lvl2pPr marL="0" lvl="1" indent="0" algn="r" rtl="0">
              <a:spcBef>
                <a:spcPts val="0"/>
              </a:spcBef>
              <a:buNone/>
              <a:defRPr>
                <a:solidFill>
                  <a:srgbClr val="BABABA"/>
                </a:solidFill>
              </a:defRPr>
            </a:lvl2pPr>
            <a:lvl3pPr marL="0" lvl="2" indent="0" algn="r" rtl="0">
              <a:spcBef>
                <a:spcPts val="0"/>
              </a:spcBef>
              <a:buNone/>
              <a:defRPr>
                <a:solidFill>
                  <a:srgbClr val="BABABA"/>
                </a:solidFill>
              </a:defRPr>
            </a:lvl3pPr>
            <a:lvl4pPr marL="0" lvl="3" indent="0" algn="r" rtl="0">
              <a:spcBef>
                <a:spcPts val="0"/>
              </a:spcBef>
              <a:buNone/>
              <a:defRPr>
                <a:solidFill>
                  <a:srgbClr val="BABABA"/>
                </a:solidFill>
              </a:defRPr>
            </a:lvl4pPr>
            <a:lvl5pPr marL="0" lvl="4" indent="0" algn="r" rtl="0">
              <a:spcBef>
                <a:spcPts val="0"/>
              </a:spcBef>
              <a:buNone/>
              <a:defRPr>
                <a:solidFill>
                  <a:srgbClr val="BABABA"/>
                </a:solidFill>
              </a:defRPr>
            </a:lvl5pPr>
            <a:lvl6pPr marL="0" lvl="5" indent="0" algn="r" rtl="0">
              <a:spcBef>
                <a:spcPts val="0"/>
              </a:spcBef>
              <a:buNone/>
              <a:defRPr>
                <a:solidFill>
                  <a:srgbClr val="BABABA"/>
                </a:solidFill>
              </a:defRPr>
            </a:lvl6pPr>
            <a:lvl7pPr marL="0" lvl="6" indent="0" algn="r" rtl="0">
              <a:spcBef>
                <a:spcPts val="0"/>
              </a:spcBef>
              <a:buNone/>
              <a:defRPr>
                <a:solidFill>
                  <a:srgbClr val="BABABA"/>
                </a:solidFill>
              </a:defRPr>
            </a:lvl7pPr>
            <a:lvl8pPr marL="0" lvl="7" indent="0" algn="r" rtl="0">
              <a:spcBef>
                <a:spcPts val="0"/>
              </a:spcBef>
              <a:buNone/>
              <a:defRPr>
                <a:solidFill>
                  <a:srgbClr val="BABABA"/>
                </a:solidFill>
              </a:defRPr>
            </a:lvl8pPr>
            <a:lvl9pPr marL="0" lvl="8" indent="0" algn="r" rtl="0">
              <a:spcBef>
                <a:spcPts val="0"/>
              </a:spcBef>
              <a:buNone/>
              <a:defRPr>
                <a:solidFill>
                  <a:srgbClr val="BABABA"/>
                </a:solidFill>
              </a:defRPr>
            </a:lvl9pPr>
          </a:lstStyle>
          <a:p>
            <a:fld id="{00000000-1234-1234-1234-123412341234}"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31"/>
        <p:cNvGrpSpPr/>
        <p:nvPr/>
      </p:nvGrpSpPr>
      <p:grpSpPr>
        <a:xfrm>
          <a:off x="0" y="0"/>
          <a:ext cx="0" cy="0"/>
          <a:chOff x="0" y="0"/>
          <a:chExt cx="0" cy="0"/>
        </a:xfrm>
      </p:grpSpPr>
      <p:sp>
        <p:nvSpPr>
          <p:cNvPr id="132" name="Google Shape;132;p24"/>
          <p:cNvSpPr txBox="1">
            <a:spLocks noGrp="1"/>
          </p:cNvSpPr>
          <p:nvPr>
            <p:ph type="body" idx="1"/>
          </p:nvPr>
        </p:nvSpPr>
        <p:spPr>
          <a:xfrm>
            <a:off x="274320" y="1463040"/>
            <a:ext cx="4011000" cy="4351200"/>
          </a:xfrm>
          <a:prstGeom prst="rect">
            <a:avLst/>
          </a:prstGeom>
          <a:noFill/>
          <a:ln>
            <a:noFill/>
          </a:ln>
        </p:spPr>
        <p:txBody>
          <a:bodyPr spcFirstLastPara="1" wrap="square" lIns="0" tIns="0" rIns="0" bIns="0" anchor="t" anchorCtr="0">
            <a:noAutofit/>
          </a:bodyPr>
          <a:lstStyle>
            <a:lvl1pPr marL="342892" lvl="0" indent="-171446" algn="l" rtl="0">
              <a:lnSpc>
                <a:spcPct val="100000"/>
              </a:lnSpc>
              <a:spcBef>
                <a:spcPts val="750"/>
              </a:spcBef>
              <a:spcAft>
                <a:spcPts val="0"/>
              </a:spcAft>
              <a:buClr>
                <a:schemeClr val="dk1"/>
              </a:buClr>
              <a:buSzPts val="2400"/>
              <a:buNone/>
              <a:defRPr sz="1800"/>
            </a:lvl1pPr>
            <a:lvl2pPr marL="685783" lvl="1" indent="-266693" algn="l" rtl="0">
              <a:lnSpc>
                <a:spcPct val="100000"/>
              </a:lnSpc>
              <a:spcBef>
                <a:spcPts val="375"/>
              </a:spcBef>
              <a:spcAft>
                <a:spcPts val="0"/>
              </a:spcAft>
              <a:buClr>
                <a:schemeClr val="dk1"/>
              </a:buClr>
              <a:buSzPts val="2000"/>
              <a:buChar char="•"/>
              <a:defRPr sz="1500"/>
            </a:lvl2pPr>
            <a:lvl3pPr marL="1028675" lvl="2" indent="-257168" algn="l" rtl="0">
              <a:lnSpc>
                <a:spcPct val="90000"/>
              </a:lnSpc>
              <a:spcBef>
                <a:spcPts val="375"/>
              </a:spcBef>
              <a:spcAft>
                <a:spcPts val="0"/>
              </a:spcAft>
              <a:buClr>
                <a:schemeClr val="dk1"/>
              </a:buClr>
              <a:buSzPts val="1800"/>
              <a:buChar char="•"/>
              <a:defRPr/>
            </a:lvl3pPr>
            <a:lvl4pPr marL="1371566" lvl="3" indent="-257168" algn="l" rtl="0">
              <a:lnSpc>
                <a:spcPct val="90000"/>
              </a:lnSpc>
              <a:spcBef>
                <a:spcPts val="375"/>
              </a:spcBef>
              <a:spcAft>
                <a:spcPts val="0"/>
              </a:spcAft>
              <a:buClr>
                <a:schemeClr val="dk1"/>
              </a:buClr>
              <a:buSzPts val="1800"/>
              <a:buChar char="•"/>
              <a:defRPr/>
            </a:lvl4pPr>
            <a:lvl5pPr marL="1714457" lvl="4" indent="-257168" algn="l" rtl="0">
              <a:lnSpc>
                <a:spcPct val="90000"/>
              </a:lnSpc>
              <a:spcBef>
                <a:spcPts val="375"/>
              </a:spcBef>
              <a:spcAft>
                <a:spcPts val="0"/>
              </a:spcAft>
              <a:buClr>
                <a:schemeClr val="dk1"/>
              </a:buClr>
              <a:buSzPts val="1800"/>
              <a:buChar char="•"/>
              <a:defRPr/>
            </a:lvl5pPr>
            <a:lvl6pPr marL="2057348" lvl="5" indent="-257168" algn="l" rtl="0">
              <a:lnSpc>
                <a:spcPct val="90000"/>
              </a:lnSpc>
              <a:spcBef>
                <a:spcPts val="375"/>
              </a:spcBef>
              <a:spcAft>
                <a:spcPts val="0"/>
              </a:spcAft>
              <a:buClr>
                <a:schemeClr val="dk1"/>
              </a:buClr>
              <a:buSzPts val="1800"/>
              <a:buChar char="•"/>
              <a:defRPr/>
            </a:lvl6pPr>
            <a:lvl7pPr marL="2400240" lvl="6" indent="-257168" algn="l" rtl="0">
              <a:lnSpc>
                <a:spcPct val="90000"/>
              </a:lnSpc>
              <a:spcBef>
                <a:spcPts val="375"/>
              </a:spcBef>
              <a:spcAft>
                <a:spcPts val="0"/>
              </a:spcAft>
              <a:buClr>
                <a:schemeClr val="dk1"/>
              </a:buClr>
              <a:buSzPts val="1800"/>
              <a:buChar char="•"/>
              <a:defRPr/>
            </a:lvl7pPr>
            <a:lvl8pPr marL="2743132" lvl="7" indent="-257168" algn="l" rtl="0">
              <a:lnSpc>
                <a:spcPct val="90000"/>
              </a:lnSpc>
              <a:spcBef>
                <a:spcPts val="375"/>
              </a:spcBef>
              <a:spcAft>
                <a:spcPts val="0"/>
              </a:spcAft>
              <a:buClr>
                <a:schemeClr val="dk1"/>
              </a:buClr>
              <a:buSzPts val="1800"/>
              <a:buChar char="•"/>
              <a:defRPr/>
            </a:lvl8pPr>
            <a:lvl9pPr marL="3086023" lvl="8" indent="-257168" algn="l" rtl="0">
              <a:lnSpc>
                <a:spcPct val="90000"/>
              </a:lnSpc>
              <a:spcBef>
                <a:spcPts val="375"/>
              </a:spcBef>
              <a:spcAft>
                <a:spcPts val="0"/>
              </a:spcAft>
              <a:buClr>
                <a:schemeClr val="dk1"/>
              </a:buClr>
              <a:buSzPts val="1800"/>
              <a:buChar char="•"/>
              <a:defRPr/>
            </a:lvl9pPr>
          </a:lstStyle>
          <a:p>
            <a:endParaRPr/>
          </a:p>
        </p:txBody>
      </p:sp>
      <p:pic>
        <p:nvPicPr>
          <p:cNvPr id="133" name="Google Shape;133;p24" title="Header graphic"/>
          <p:cNvPicPr preferRelativeResize="0"/>
          <p:nvPr/>
        </p:nvPicPr>
        <p:blipFill rotWithShape="1">
          <a:blip r:embed="rId2">
            <a:alphaModFix/>
          </a:blip>
          <a:srcRect/>
          <a:stretch/>
        </p:blipFill>
        <p:spPr>
          <a:xfrm>
            <a:off x="0" y="0"/>
            <a:ext cx="9144000" cy="1257300"/>
          </a:xfrm>
          <a:prstGeom prst="rect">
            <a:avLst/>
          </a:prstGeom>
          <a:noFill/>
          <a:ln>
            <a:noFill/>
          </a:ln>
        </p:spPr>
      </p:pic>
      <p:sp>
        <p:nvSpPr>
          <p:cNvPr id="134" name="Google Shape;134;p24"/>
          <p:cNvSpPr txBox="1">
            <a:spLocks noGrp="1"/>
          </p:cNvSpPr>
          <p:nvPr>
            <p:ph type="title"/>
          </p:nvPr>
        </p:nvSpPr>
        <p:spPr>
          <a:xfrm>
            <a:off x="274320" y="274320"/>
            <a:ext cx="7886700" cy="7101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000000"/>
              </a:buClr>
              <a:buSzPts val="2400"/>
              <a:buFont typeface="Arial"/>
              <a:buNone/>
              <a:defRPr sz="1800">
                <a:solidFill>
                  <a:srgbClr val="000000"/>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5" name="Google Shape;135;p24"/>
          <p:cNvSpPr txBox="1">
            <a:spLocks noGrp="1"/>
          </p:cNvSpPr>
          <p:nvPr>
            <p:ph type="sldNum" idx="12"/>
          </p:nvPr>
        </p:nvSpPr>
        <p:spPr>
          <a:xfrm>
            <a:off x="274320" y="6356351"/>
            <a:ext cx="467700" cy="3651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sz="900">
                <a:solidFill>
                  <a:srgbClr val="888888"/>
                </a:solidFill>
                <a:latin typeface="Calibri"/>
                <a:ea typeface="Calibri"/>
                <a:cs typeface="Calibri"/>
                <a:sym typeface="Calibri"/>
              </a:defRPr>
            </a:lvl1pPr>
            <a:lvl2pPr marL="0" lvl="1" indent="0" algn="ctr" rtl="0">
              <a:spcBef>
                <a:spcPts val="0"/>
              </a:spcBef>
              <a:buNone/>
              <a:defRPr sz="900">
                <a:solidFill>
                  <a:srgbClr val="888888"/>
                </a:solidFill>
                <a:latin typeface="Calibri"/>
                <a:ea typeface="Calibri"/>
                <a:cs typeface="Calibri"/>
                <a:sym typeface="Calibri"/>
              </a:defRPr>
            </a:lvl2pPr>
            <a:lvl3pPr marL="0" lvl="2" indent="0" algn="ctr" rtl="0">
              <a:spcBef>
                <a:spcPts val="0"/>
              </a:spcBef>
              <a:buNone/>
              <a:defRPr sz="900">
                <a:solidFill>
                  <a:srgbClr val="888888"/>
                </a:solidFill>
                <a:latin typeface="Calibri"/>
                <a:ea typeface="Calibri"/>
                <a:cs typeface="Calibri"/>
                <a:sym typeface="Calibri"/>
              </a:defRPr>
            </a:lvl3pPr>
            <a:lvl4pPr marL="0" lvl="3" indent="0" algn="ctr" rtl="0">
              <a:spcBef>
                <a:spcPts val="0"/>
              </a:spcBef>
              <a:buNone/>
              <a:defRPr sz="900">
                <a:solidFill>
                  <a:srgbClr val="888888"/>
                </a:solidFill>
                <a:latin typeface="Calibri"/>
                <a:ea typeface="Calibri"/>
                <a:cs typeface="Calibri"/>
                <a:sym typeface="Calibri"/>
              </a:defRPr>
            </a:lvl4pPr>
            <a:lvl5pPr marL="0" lvl="4" indent="0" algn="ctr" rtl="0">
              <a:spcBef>
                <a:spcPts val="0"/>
              </a:spcBef>
              <a:buNone/>
              <a:defRPr sz="900">
                <a:solidFill>
                  <a:srgbClr val="888888"/>
                </a:solidFill>
                <a:latin typeface="Calibri"/>
                <a:ea typeface="Calibri"/>
                <a:cs typeface="Calibri"/>
                <a:sym typeface="Calibri"/>
              </a:defRPr>
            </a:lvl5pPr>
            <a:lvl6pPr marL="0" lvl="5" indent="0" algn="ctr" rtl="0">
              <a:spcBef>
                <a:spcPts val="0"/>
              </a:spcBef>
              <a:buNone/>
              <a:defRPr sz="900">
                <a:solidFill>
                  <a:srgbClr val="888888"/>
                </a:solidFill>
                <a:latin typeface="Calibri"/>
                <a:ea typeface="Calibri"/>
                <a:cs typeface="Calibri"/>
                <a:sym typeface="Calibri"/>
              </a:defRPr>
            </a:lvl6pPr>
            <a:lvl7pPr marL="0" lvl="6" indent="0" algn="ctr" rtl="0">
              <a:spcBef>
                <a:spcPts val="0"/>
              </a:spcBef>
              <a:buNone/>
              <a:defRPr sz="900">
                <a:solidFill>
                  <a:srgbClr val="888888"/>
                </a:solidFill>
                <a:latin typeface="Calibri"/>
                <a:ea typeface="Calibri"/>
                <a:cs typeface="Calibri"/>
                <a:sym typeface="Calibri"/>
              </a:defRPr>
            </a:lvl7pPr>
            <a:lvl8pPr marL="0" lvl="7" indent="0" algn="ctr" rtl="0">
              <a:spcBef>
                <a:spcPts val="0"/>
              </a:spcBef>
              <a:buNone/>
              <a:defRPr sz="900">
                <a:solidFill>
                  <a:srgbClr val="888888"/>
                </a:solidFill>
                <a:latin typeface="Calibri"/>
                <a:ea typeface="Calibri"/>
                <a:cs typeface="Calibri"/>
                <a:sym typeface="Calibri"/>
              </a:defRPr>
            </a:lvl8pPr>
            <a:lvl9pPr marL="0" lvl="8" indent="0" algn="ctr" rtl="0">
              <a:spcBef>
                <a:spcPts val="0"/>
              </a:spcBef>
              <a:buNone/>
              <a:defRPr sz="9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
        <p:nvSpPr>
          <p:cNvPr id="136" name="Google Shape;136;p24"/>
          <p:cNvSpPr txBox="1">
            <a:spLocks noGrp="1"/>
          </p:cNvSpPr>
          <p:nvPr>
            <p:ph type="body" idx="2"/>
          </p:nvPr>
        </p:nvSpPr>
        <p:spPr>
          <a:xfrm>
            <a:off x="4736254" y="1463040"/>
            <a:ext cx="4011000" cy="4351200"/>
          </a:xfrm>
          <a:prstGeom prst="rect">
            <a:avLst/>
          </a:prstGeom>
          <a:noFill/>
          <a:ln>
            <a:noFill/>
          </a:ln>
        </p:spPr>
        <p:txBody>
          <a:bodyPr spcFirstLastPara="1" wrap="square" lIns="0" tIns="0" rIns="0" bIns="0" anchor="t" anchorCtr="0">
            <a:noAutofit/>
          </a:bodyPr>
          <a:lstStyle>
            <a:lvl1pPr marL="342892" lvl="0" indent="-171446" algn="l" rtl="0">
              <a:lnSpc>
                <a:spcPct val="100000"/>
              </a:lnSpc>
              <a:spcBef>
                <a:spcPts val="750"/>
              </a:spcBef>
              <a:spcAft>
                <a:spcPts val="0"/>
              </a:spcAft>
              <a:buClr>
                <a:schemeClr val="dk1"/>
              </a:buClr>
              <a:buSzPts val="2400"/>
              <a:buNone/>
              <a:defRPr sz="1800"/>
            </a:lvl1pPr>
            <a:lvl2pPr marL="685783" lvl="1" indent="-266693" algn="l" rtl="0">
              <a:lnSpc>
                <a:spcPct val="100000"/>
              </a:lnSpc>
              <a:spcBef>
                <a:spcPts val="375"/>
              </a:spcBef>
              <a:spcAft>
                <a:spcPts val="0"/>
              </a:spcAft>
              <a:buClr>
                <a:schemeClr val="dk1"/>
              </a:buClr>
              <a:buSzPts val="2000"/>
              <a:buChar char="•"/>
              <a:defRPr sz="1500"/>
            </a:lvl2pPr>
            <a:lvl3pPr marL="1028675" lvl="2" indent="-257168" algn="l" rtl="0">
              <a:lnSpc>
                <a:spcPct val="90000"/>
              </a:lnSpc>
              <a:spcBef>
                <a:spcPts val="375"/>
              </a:spcBef>
              <a:spcAft>
                <a:spcPts val="0"/>
              </a:spcAft>
              <a:buClr>
                <a:schemeClr val="dk1"/>
              </a:buClr>
              <a:buSzPts val="1800"/>
              <a:buChar char="•"/>
              <a:defRPr/>
            </a:lvl3pPr>
            <a:lvl4pPr marL="1371566" lvl="3" indent="-257168" algn="l" rtl="0">
              <a:lnSpc>
                <a:spcPct val="90000"/>
              </a:lnSpc>
              <a:spcBef>
                <a:spcPts val="375"/>
              </a:spcBef>
              <a:spcAft>
                <a:spcPts val="0"/>
              </a:spcAft>
              <a:buClr>
                <a:schemeClr val="dk1"/>
              </a:buClr>
              <a:buSzPts val="1800"/>
              <a:buChar char="•"/>
              <a:defRPr/>
            </a:lvl4pPr>
            <a:lvl5pPr marL="1714457" lvl="4" indent="-257168" algn="l" rtl="0">
              <a:lnSpc>
                <a:spcPct val="90000"/>
              </a:lnSpc>
              <a:spcBef>
                <a:spcPts val="375"/>
              </a:spcBef>
              <a:spcAft>
                <a:spcPts val="0"/>
              </a:spcAft>
              <a:buClr>
                <a:schemeClr val="dk1"/>
              </a:buClr>
              <a:buSzPts val="1800"/>
              <a:buChar char="•"/>
              <a:defRPr/>
            </a:lvl5pPr>
            <a:lvl6pPr marL="2057348" lvl="5" indent="-257168" algn="l" rtl="0">
              <a:lnSpc>
                <a:spcPct val="90000"/>
              </a:lnSpc>
              <a:spcBef>
                <a:spcPts val="375"/>
              </a:spcBef>
              <a:spcAft>
                <a:spcPts val="0"/>
              </a:spcAft>
              <a:buClr>
                <a:schemeClr val="dk1"/>
              </a:buClr>
              <a:buSzPts val="1800"/>
              <a:buChar char="•"/>
              <a:defRPr/>
            </a:lvl6pPr>
            <a:lvl7pPr marL="2400240" lvl="6" indent="-257168" algn="l" rtl="0">
              <a:lnSpc>
                <a:spcPct val="90000"/>
              </a:lnSpc>
              <a:spcBef>
                <a:spcPts val="375"/>
              </a:spcBef>
              <a:spcAft>
                <a:spcPts val="0"/>
              </a:spcAft>
              <a:buClr>
                <a:schemeClr val="dk1"/>
              </a:buClr>
              <a:buSzPts val="1800"/>
              <a:buChar char="•"/>
              <a:defRPr/>
            </a:lvl7pPr>
            <a:lvl8pPr marL="2743132" lvl="7" indent="-257168" algn="l" rtl="0">
              <a:lnSpc>
                <a:spcPct val="90000"/>
              </a:lnSpc>
              <a:spcBef>
                <a:spcPts val="375"/>
              </a:spcBef>
              <a:spcAft>
                <a:spcPts val="0"/>
              </a:spcAft>
              <a:buClr>
                <a:schemeClr val="dk1"/>
              </a:buClr>
              <a:buSzPts val="1800"/>
              <a:buChar char="•"/>
              <a:defRPr/>
            </a:lvl8pPr>
            <a:lvl9pPr marL="3086023" lvl="8" indent="-257168" algn="l" rtl="0">
              <a:lnSpc>
                <a:spcPct val="90000"/>
              </a:lnSpc>
              <a:spcBef>
                <a:spcPts val="375"/>
              </a:spcBef>
              <a:spcAft>
                <a:spcPts val="0"/>
              </a:spcAft>
              <a:buClr>
                <a:schemeClr val="dk1"/>
              </a:buClr>
              <a:buSzPts val="1800"/>
              <a:buChar char="•"/>
              <a:defRPr/>
            </a:lvl9pPr>
          </a:lstStyle>
          <a:p>
            <a:endParaRPr/>
          </a:p>
        </p:txBody>
      </p:sp>
      <p:pic>
        <p:nvPicPr>
          <p:cNvPr id="137" name="Google Shape;137;p24" title="CDE logo"/>
          <p:cNvPicPr preferRelativeResize="0"/>
          <p:nvPr/>
        </p:nvPicPr>
        <p:blipFill rotWithShape="1">
          <a:blip r:embed="rId3">
            <a:alphaModFix/>
          </a:blip>
          <a:srcRect/>
          <a:stretch/>
        </p:blipFill>
        <p:spPr>
          <a:xfrm>
            <a:off x="8000975" y="6225634"/>
            <a:ext cx="1028753" cy="558829"/>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3_Title and Content 1">
  <p:cSld name="3_Title and Content">
    <p:spTree>
      <p:nvGrpSpPr>
        <p:cNvPr id="1" name="Shape 138"/>
        <p:cNvGrpSpPr/>
        <p:nvPr/>
      </p:nvGrpSpPr>
      <p:grpSpPr>
        <a:xfrm>
          <a:off x="0" y="0"/>
          <a:ext cx="0" cy="0"/>
          <a:chOff x="0" y="0"/>
          <a:chExt cx="0" cy="0"/>
        </a:xfrm>
      </p:grpSpPr>
      <p:pic>
        <p:nvPicPr>
          <p:cNvPr id="139" name="Google Shape;139;p25"/>
          <p:cNvPicPr preferRelativeResize="0"/>
          <p:nvPr/>
        </p:nvPicPr>
        <p:blipFill rotWithShape="1">
          <a:blip r:embed="rId2">
            <a:alphaModFix/>
          </a:blip>
          <a:srcRect/>
          <a:stretch/>
        </p:blipFill>
        <p:spPr>
          <a:xfrm>
            <a:off x="4" y="0"/>
            <a:ext cx="9143996" cy="1371598"/>
          </a:xfrm>
          <a:prstGeom prst="rect">
            <a:avLst/>
          </a:prstGeom>
          <a:noFill/>
          <a:ln>
            <a:noFill/>
          </a:ln>
        </p:spPr>
      </p:pic>
      <p:sp>
        <p:nvSpPr>
          <p:cNvPr id="140" name="Google Shape;140;p25"/>
          <p:cNvSpPr txBox="1">
            <a:spLocks noGrp="1"/>
          </p:cNvSpPr>
          <p:nvPr>
            <p:ph type="title"/>
          </p:nvPr>
        </p:nvSpPr>
        <p:spPr>
          <a:xfrm>
            <a:off x="223069" y="320883"/>
            <a:ext cx="6700800" cy="52710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lt1"/>
              </a:buClr>
              <a:buSzPts val="2600"/>
              <a:buFont typeface="Arial"/>
              <a:buNone/>
              <a:defRPr sz="1950" b="0" i="0" u="none" strike="noStrike" cap="none">
                <a:solidFill>
                  <a:schemeClr val="lt1"/>
                </a:solidFill>
                <a:latin typeface="Arial"/>
                <a:ea typeface="Arial"/>
                <a:cs typeface="Arial"/>
                <a:sym typeface="Arial"/>
              </a:defRPr>
            </a:lvl1pPr>
            <a:lvl2pPr lvl="1" rtl="0">
              <a:spcBef>
                <a:spcPts val="0"/>
              </a:spcBef>
              <a:spcAft>
                <a:spcPts val="0"/>
              </a:spcAft>
              <a:buSzPts val="1400"/>
              <a:buNone/>
              <a:defRPr sz="1350"/>
            </a:lvl2pPr>
            <a:lvl3pPr lvl="2" rtl="0">
              <a:spcBef>
                <a:spcPts val="0"/>
              </a:spcBef>
              <a:spcAft>
                <a:spcPts val="0"/>
              </a:spcAft>
              <a:buSzPts val="1400"/>
              <a:buNone/>
              <a:defRPr sz="1350"/>
            </a:lvl3pPr>
            <a:lvl4pPr lvl="3" rtl="0">
              <a:spcBef>
                <a:spcPts val="0"/>
              </a:spcBef>
              <a:spcAft>
                <a:spcPts val="0"/>
              </a:spcAft>
              <a:buSzPts val="1400"/>
              <a:buNone/>
              <a:defRPr sz="1350"/>
            </a:lvl4pPr>
            <a:lvl5pPr lvl="4" rtl="0">
              <a:spcBef>
                <a:spcPts val="0"/>
              </a:spcBef>
              <a:spcAft>
                <a:spcPts val="0"/>
              </a:spcAft>
              <a:buSzPts val="1400"/>
              <a:buNone/>
              <a:defRPr sz="1350"/>
            </a:lvl5pPr>
            <a:lvl6pPr lvl="5" rtl="0">
              <a:spcBef>
                <a:spcPts val="0"/>
              </a:spcBef>
              <a:spcAft>
                <a:spcPts val="0"/>
              </a:spcAft>
              <a:buSzPts val="1400"/>
              <a:buNone/>
              <a:defRPr sz="1350"/>
            </a:lvl6pPr>
            <a:lvl7pPr lvl="6" rtl="0">
              <a:spcBef>
                <a:spcPts val="0"/>
              </a:spcBef>
              <a:spcAft>
                <a:spcPts val="0"/>
              </a:spcAft>
              <a:buSzPts val="1400"/>
              <a:buNone/>
              <a:defRPr sz="1350"/>
            </a:lvl7pPr>
            <a:lvl8pPr lvl="7" rtl="0">
              <a:spcBef>
                <a:spcPts val="0"/>
              </a:spcBef>
              <a:spcAft>
                <a:spcPts val="0"/>
              </a:spcAft>
              <a:buSzPts val="1400"/>
              <a:buNone/>
              <a:defRPr sz="1350"/>
            </a:lvl8pPr>
            <a:lvl9pPr lvl="8" rtl="0">
              <a:spcBef>
                <a:spcPts val="0"/>
              </a:spcBef>
              <a:spcAft>
                <a:spcPts val="0"/>
              </a:spcAft>
              <a:buSzPts val="1400"/>
              <a:buNone/>
              <a:defRPr sz="1350"/>
            </a:lvl9pPr>
          </a:lstStyle>
          <a:p>
            <a:endParaRPr/>
          </a:p>
        </p:txBody>
      </p:sp>
      <p:sp>
        <p:nvSpPr>
          <p:cNvPr id="141" name="Google Shape;141;p25"/>
          <p:cNvSpPr txBox="1">
            <a:spLocks noGrp="1"/>
          </p:cNvSpPr>
          <p:nvPr>
            <p:ph type="body" idx="1"/>
          </p:nvPr>
        </p:nvSpPr>
        <p:spPr>
          <a:xfrm>
            <a:off x="628650" y="1825625"/>
            <a:ext cx="7886700" cy="4351200"/>
          </a:xfrm>
          <a:prstGeom prst="rect">
            <a:avLst/>
          </a:prstGeom>
          <a:noFill/>
          <a:ln>
            <a:noFill/>
          </a:ln>
        </p:spPr>
        <p:txBody>
          <a:bodyPr spcFirstLastPara="1" wrap="square" lIns="0" tIns="0" rIns="0" bIns="0" anchor="t" anchorCtr="0">
            <a:noAutofit/>
          </a:bodyPr>
          <a:lstStyle>
            <a:lvl1pPr marL="342892" marR="0" lvl="0" indent="-304793" algn="l" rtl="0">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1pPr>
            <a:lvl2pPr marL="685783" marR="0" lvl="1" indent="-285743"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L="1028675" marR="0" lvl="2" indent="-266693"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L="1371566" marR="0" lvl="3" indent="-257168"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L="1714457" marR="0" lvl="4" indent="-257168"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L="2057348" marR="0" lvl="5" indent="-257168"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240" marR="0" lvl="6" indent="-257168"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132" marR="0" lvl="7" indent="-257168"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023" marR="0" lvl="8" indent="-257168"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42" name="Google Shape;142;p25"/>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143" name="Google Shape;143;p25"/>
          <p:cNvPicPr preferRelativeResize="0"/>
          <p:nvPr/>
        </p:nvPicPr>
        <p:blipFill rotWithShape="1">
          <a:blip r:embed="rId3">
            <a:alphaModFix/>
          </a:blip>
          <a:srcRect l="3908" r="3899"/>
          <a:stretch/>
        </p:blipFill>
        <p:spPr>
          <a:xfrm>
            <a:off x="6923978" y="870159"/>
            <a:ext cx="2006556" cy="365917"/>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spTree>
      <p:nvGrpSpPr>
        <p:cNvPr id="1" name="Shape 144"/>
        <p:cNvGrpSpPr/>
        <p:nvPr/>
      </p:nvGrpSpPr>
      <p:grpSpPr>
        <a:xfrm>
          <a:off x="0" y="0"/>
          <a:ext cx="0" cy="0"/>
          <a:chOff x="0" y="0"/>
          <a:chExt cx="0" cy="0"/>
        </a:xfrm>
      </p:grpSpPr>
      <p:sp>
        <p:nvSpPr>
          <p:cNvPr id="145" name="Google Shape;145;p26"/>
          <p:cNvSpPr txBox="1">
            <a:spLocks noGrp="1"/>
          </p:cNvSpPr>
          <p:nvPr>
            <p:ph type="body" idx="1"/>
          </p:nvPr>
        </p:nvSpPr>
        <p:spPr>
          <a:xfrm>
            <a:off x="381004" y="1188727"/>
            <a:ext cx="6096001" cy="4969193"/>
          </a:xfrm>
          <a:prstGeom prst="rect">
            <a:avLst/>
          </a:prstGeom>
          <a:noFill/>
          <a:ln>
            <a:noFill/>
          </a:ln>
        </p:spPr>
        <p:txBody>
          <a:bodyPr spcFirstLastPara="1" wrap="square" lIns="91425" tIns="45700" rIns="91425" bIns="45700" anchor="t" anchorCtr="0">
            <a:noAutofit/>
          </a:bodyPr>
          <a:lstStyle>
            <a:lvl1pPr marL="342892" lvl="0" indent="-323842" algn="l">
              <a:lnSpc>
                <a:spcPct val="90000"/>
              </a:lnSpc>
              <a:spcBef>
                <a:spcPts val="750"/>
              </a:spcBef>
              <a:spcAft>
                <a:spcPts val="0"/>
              </a:spcAft>
              <a:buClr>
                <a:schemeClr val="dk1"/>
              </a:buClr>
              <a:buSzPts val="3200"/>
              <a:buChar char="•"/>
              <a:defRPr sz="2400"/>
            </a:lvl1pPr>
            <a:lvl2pPr marL="685783" lvl="1" indent="-311126" algn="l">
              <a:lnSpc>
                <a:spcPct val="90000"/>
              </a:lnSpc>
              <a:spcBef>
                <a:spcPts val="375"/>
              </a:spcBef>
              <a:spcAft>
                <a:spcPts val="0"/>
              </a:spcAft>
              <a:buClr>
                <a:schemeClr val="dk1"/>
              </a:buClr>
              <a:buSzPts val="2933"/>
              <a:buChar char="•"/>
              <a:defRPr sz="2200"/>
            </a:lvl2pPr>
            <a:lvl3pPr marL="1028675" lvl="2" indent="-298459" algn="l">
              <a:lnSpc>
                <a:spcPct val="90000"/>
              </a:lnSpc>
              <a:spcBef>
                <a:spcPts val="375"/>
              </a:spcBef>
              <a:spcAft>
                <a:spcPts val="0"/>
              </a:spcAft>
              <a:buClr>
                <a:schemeClr val="dk1"/>
              </a:buClr>
              <a:buSzPts val="2667"/>
              <a:buChar char="•"/>
              <a:defRPr sz="2000"/>
            </a:lvl3pPr>
            <a:lvl4pPr marL="1371566" lvl="3" indent="-285743" algn="l">
              <a:lnSpc>
                <a:spcPct val="90000"/>
              </a:lnSpc>
              <a:spcBef>
                <a:spcPts val="375"/>
              </a:spcBef>
              <a:spcAft>
                <a:spcPts val="0"/>
              </a:spcAft>
              <a:buClr>
                <a:schemeClr val="dk1"/>
              </a:buClr>
              <a:buSzPts val="2400"/>
              <a:buChar char="•"/>
              <a:defRPr sz="1800"/>
            </a:lvl4pPr>
            <a:lvl5pPr marL="1714457" lvl="4" indent="-273027" algn="l">
              <a:lnSpc>
                <a:spcPct val="90000"/>
              </a:lnSpc>
              <a:spcBef>
                <a:spcPts val="375"/>
              </a:spcBef>
              <a:spcAft>
                <a:spcPts val="0"/>
              </a:spcAft>
              <a:buClr>
                <a:schemeClr val="dk1"/>
              </a:buClr>
              <a:buSzPts val="2133"/>
              <a:buChar char="•"/>
              <a:defRPr sz="1600"/>
            </a:lvl5pPr>
            <a:lvl6pPr marL="2057348" lvl="5" indent="-298459" algn="l">
              <a:lnSpc>
                <a:spcPct val="90000"/>
              </a:lnSpc>
              <a:spcBef>
                <a:spcPts val="375"/>
              </a:spcBef>
              <a:spcAft>
                <a:spcPts val="0"/>
              </a:spcAft>
              <a:buClr>
                <a:schemeClr val="dk1"/>
              </a:buClr>
              <a:buSzPts val="2667"/>
              <a:buChar char="•"/>
              <a:defRPr sz="2000"/>
            </a:lvl6pPr>
            <a:lvl7pPr marL="2400240" lvl="6" indent="-298459" algn="l">
              <a:lnSpc>
                <a:spcPct val="90000"/>
              </a:lnSpc>
              <a:spcBef>
                <a:spcPts val="375"/>
              </a:spcBef>
              <a:spcAft>
                <a:spcPts val="0"/>
              </a:spcAft>
              <a:buClr>
                <a:schemeClr val="dk1"/>
              </a:buClr>
              <a:buSzPts val="2667"/>
              <a:buChar char="•"/>
              <a:defRPr sz="2000"/>
            </a:lvl7pPr>
            <a:lvl8pPr marL="2743132" lvl="7" indent="-298459" algn="l">
              <a:lnSpc>
                <a:spcPct val="90000"/>
              </a:lnSpc>
              <a:spcBef>
                <a:spcPts val="375"/>
              </a:spcBef>
              <a:spcAft>
                <a:spcPts val="0"/>
              </a:spcAft>
              <a:buClr>
                <a:schemeClr val="dk1"/>
              </a:buClr>
              <a:buSzPts val="2667"/>
              <a:buChar char="•"/>
              <a:defRPr sz="2000"/>
            </a:lvl8pPr>
            <a:lvl9pPr marL="3086023" lvl="8" indent="-298459" algn="l">
              <a:lnSpc>
                <a:spcPct val="90000"/>
              </a:lnSpc>
              <a:spcBef>
                <a:spcPts val="375"/>
              </a:spcBef>
              <a:spcAft>
                <a:spcPts val="0"/>
              </a:spcAft>
              <a:buClr>
                <a:schemeClr val="dk1"/>
              </a:buClr>
              <a:buSzPts val="2667"/>
              <a:buChar char="•"/>
              <a:defRPr sz="2000"/>
            </a:lvl9pPr>
          </a:lstStyle>
          <a:p>
            <a:endParaRPr/>
          </a:p>
        </p:txBody>
      </p:sp>
      <p:sp>
        <p:nvSpPr>
          <p:cNvPr id="146" name="Google Shape;146;p26"/>
          <p:cNvSpPr txBox="1">
            <a:spLocks noGrp="1"/>
          </p:cNvSpPr>
          <p:nvPr>
            <p:ph type="body" idx="2"/>
          </p:nvPr>
        </p:nvSpPr>
        <p:spPr>
          <a:xfrm>
            <a:off x="7040140" y="2232152"/>
            <a:ext cx="1910820" cy="2816352"/>
          </a:xfrm>
          <a:prstGeom prst="rect">
            <a:avLst/>
          </a:prstGeom>
          <a:noFill/>
          <a:ln>
            <a:noFill/>
          </a:ln>
        </p:spPr>
        <p:txBody>
          <a:bodyPr spcFirstLastPara="1" wrap="square" lIns="91425" tIns="0" rIns="91425" bIns="45700" anchor="t" anchorCtr="0">
            <a:noAutofit/>
          </a:bodyPr>
          <a:lstStyle>
            <a:lvl1pPr marL="342892" lvl="0" indent="-171446" algn="l">
              <a:lnSpc>
                <a:spcPct val="90000"/>
              </a:lnSpc>
              <a:spcBef>
                <a:spcPts val="750"/>
              </a:spcBef>
              <a:spcAft>
                <a:spcPts val="0"/>
              </a:spcAft>
              <a:buClr>
                <a:srgbClr val="FFFFFF"/>
              </a:buClr>
              <a:buSzPts val="2400"/>
              <a:buNone/>
              <a:defRPr sz="1800" b="0">
                <a:solidFill>
                  <a:srgbClr val="FFFFFF"/>
                </a:solidFill>
              </a:defRPr>
            </a:lvl1pPr>
            <a:lvl2pPr marL="685783" lvl="1" indent="-171446" algn="l">
              <a:lnSpc>
                <a:spcPct val="90000"/>
              </a:lnSpc>
              <a:spcBef>
                <a:spcPts val="375"/>
              </a:spcBef>
              <a:spcAft>
                <a:spcPts val="0"/>
              </a:spcAft>
              <a:buClr>
                <a:schemeClr val="dk1"/>
              </a:buClr>
              <a:buSzPts val="1600"/>
              <a:buNone/>
              <a:defRPr sz="1200"/>
            </a:lvl2pPr>
            <a:lvl3pPr marL="1028675" lvl="2" indent="-171446" algn="l">
              <a:lnSpc>
                <a:spcPct val="90000"/>
              </a:lnSpc>
              <a:spcBef>
                <a:spcPts val="375"/>
              </a:spcBef>
              <a:spcAft>
                <a:spcPts val="0"/>
              </a:spcAft>
              <a:buClr>
                <a:schemeClr val="dk1"/>
              </a:buClr>
              <a:buSzPts val="1333"/>
              <a:buNone/>
              <a:defRPr sz="1000"/>
            </a:lvl3pPr>
            <a:lvl4pPr marL="1371566" lvl="3" indent="-171446" algn="l">
              <a:lnSpc>
                <a:spcPct val="90000"/>
              </a:lnSpc>
              <a:spcBef>
                <a:spcPts val="375"/>
              </a:spcBef>
              <a:spcAft>
                <a:spcPts val="0"/>
              </a:spcAft>
              <a:buClr>
                <a:schemeClr val="dk1"/>
              </a:buClr>
              <a:buSzPts val="1200"/>
              <a:buNone/>
              <a:defRPr sz="900"/>
            </a:lvl4pPr>
            <a:lvl5pPr marL="1714457" lvl="4" indent="-171446" algn="l">
              <a:lnSpc>
                <a:spcPct val="90000"/>
              </a:lnSpc>
              <a:spcBef>
                <a:spcPts val="375"/>
              </a:spcBef>
              <a:spcAft>
                <a:spcPts val="0"/>
              </a:spcAft>
              <a:buClr>
                <a:schemeClr val="dk1"/>
              </a:buClr>
              <a:buSzPts val="1200"/>
              <a:buNone/>
              <a:defRPr sz="900"/>
            </a:lvl5pPr>
            <a:lvl6pPr marL="2057348" lvl="5" indent="-171446" algn="l">
              <a:lnSpc>
                <a:spcPct val="90000"/>
              </a:lnSpc>
              <a:spcBef>
                <a:spcPts val="375"/>
              </a:spcBef>
              <a:spcAft>
                <a:spcPts val="0"/>
              </a:spcAft>
              <a:buClr>
                <a:schemeClr val="dk1"/>
              </a:buClr>
              <a:buSzPts val="1200"/>
              <a:buNone/>
              <a:defRPr sz="900"/>
            </a:lvl6pPr>
            <a:lvl7pPr marL="2400240" lvl="6" indent="-171446" algn="l">
              <a:lnSpc>
                <a:spcPct val="90000"/>
              </a:lnSpc>
              <a:spcBef>
                <a:spcPts val="375"/>
              </a:spcBef>
              <a:spcAft>
                <a:spcPts val="0"/>
              </a:spcAft>
              <a:buClr>
                <a:schemeClr val="dk1"/>
              </a:buClr>
              <a:buSzPts val="1200"/>
              <a:buNone/>
              <a:defRPr sz="900"/>
            </a:lvl7pPr>
            <a:lvl8pPr marL="2743132" lvl="7" indent="-171446" algn="l">
              <a:lnSpc>
                <a:spcPct val="90000"/>
              </a:lnSpc>
              <a:spcBef>
                <a:spcPts val="375"/>
              </a:spcBef>
              <a:spcAft>
                <a:spcPts val="0"/>
              </a:spcAft>
              <a:buClr>
                <a:schemeClr val="dk1"/>
              </a:buClr>
              <a:buSzPts val="1200"/>
              <a:buNone/>
              <a:defRPr sz="900"/>
            </a:lvl8pPr>
            <a:lvl9pPr marL="3086023" lvl="8" indent="-171446" algn="l">
              <a:lnSpc>
                <a:spcPct val="90000"/>
              </a:lnSpc>
              <a:spcBef>
                <a:spcPts val="375"/>
              </a:spcBef>
              <a:spcAft>
                <a:spcPts val="0"/>
              </a:spcAft>
              <a:buClr>
                <a:schemeClr val="dk1"/>
              </a:buClr>
              <a:buSzPts val="1200"/>
              <a:buNone/>
              <a:defRPr sz="900"/>
            </a:lvl9pPr>
          </a:lstStyle>
          <a:p>
            <a:endParaRPr/>
          </a:p>
        </p:txBody>
      </p:sp>
      <p:sp>
        <p:nvSpPr>
          <p:cNvPr id="147" name="Google Shape;147;p26"/>
          <p:cNvSpPr txBox="1">
            <a:spLocks noGrp="1"/>
          </p:cNvSpPr>
          <p:nvPr>
            <p:ph type="title"/>
          </p:nvPr>
        </p:nvSpPr>
        <p:spPr>
          <a:xfrm>
            <a:off x="7037833" y="1096968"/>
            <a:ext cx="1913456" cy="1033591"/>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2667"/>
              <a:buFont typeface="Calibri"/>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8" name="Google Shape;148;p26"/>
          <p:cNvSpPr txBox="1">
            <a:spLocks noGrp="1"/>
          </p:cNvSpPr>
          <p:nvPr>
            <p:ph type="ftr" idx="11"/>
          </p:nvPr>
        </p:nvSpPr>
        <p:spPr>
          <a:xfrm>
            <a:off x="380999" y="6356351"/>
            <a:ext cx="3352800"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100">
                <a:solidFill>
                  <a:srgbClr val="385623"/>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 name="Google Shape;149;p26"/>
          <p:cNvSpPr txBox="1">
            <a:spLocks noGrp="1"/>
          </p:cNvSpPr>
          <p:nvPr>
            <p:ph type="body" idx="3"/>
          </p:nvPr>
        </p:nvSpPr>
        <p:spPr>
          <a:xfrm>
            <a:off x="381003" y="457206"/>
            <a:ext cx="6096001" cy="639763"/>
          </a:xfrm>
          <a:prstGeom prst="rect">
            <a:avLst/>
          </a:prstGeom>
          <a:noFill/>
          <a:ln>
            <a:noFill/>
          </a:ln>
        </p:spPr>
        <p:txBody>
          <a:bodyPr spcFirstLastPara="1" wrap="square" lIns="91425" tIns="45700" rIns="91425" bIns="45700" anchor="ctr" anchorCtr="0">
            <a:noAutofit/>
          </a:bodyPr>
          <a:lstStyle>
            <a:lvl1pPr marL="342892" lvl="0" indent="-171446" algn="l">
              <a:lnSpc>
                <a:spcPct val="90000"/>
              </a:lnSpc>
              <a:spcBef>
                <a:spcPts val="750"/>
              </a:spcBef>
              <a:spcAft>
                <a:spcPts val="0"/>
              </a:spcAft>
              <a:buClr>
                <a:srgbClr val="45454C"/>
              </a:buClr>
              <a:buSzPts val="3733"/>
              <a:buNone/>
              <a:defRPr sz="2800" b="0" i="0">
                <a:solidFill>
                  <a:srgbClr val="45454C"/>
                </a:solidFill>
                <a:latin typeface="Arial"/>
                <a:ea typeface="Arial"/>
                <a:cs typeface="Arial"/>
                <a:sym typeface="Arial"/>
              </a:defRPr>
            </a:lvl1pPr>
            <a:lvl2pPr marL="685783" lvl="1" indent="-171446" algn="l">
              <a:lnSpc>
                <a:spcPct val="90000"/>
              </a:lnSpc>
              <a:spcBef>
                <a:spcPts val="375"/>
              </a:spcBef>
              <a:spcAft>
                <a:spcPts val="0"/>
              </a:spcAft>
              <a:buClr>
                <a:schemeClr val="dk1"/>
              </a:buClr>
              <a:buSzPts val="2667"/>
              <a:buNone/>
              <a:defRPr sz="2000" b="1"/>
            </a:lvl2pPr>
            <a:lvl3pPr marL="1028675" lvl="2" indent="-171446" algn="l">
              <a:lnSpc>
                <a:spcPct val="90000"/>
              </a:lnSpc>
              <a:spcBef>
                <a:spcPts val="375"/>
              </a:spcBef>
              <a:spcAft>
                <a:spcPts val="0"/>
              </a:spcAft>
              <a:buClr>
                <a:schemeClr val="dk1"/>
              </a:buClr>
              <a:buSzPts val="2400"/>
              <a:buNone/>
              <a:defRPr sz="1800" b="1"/>
            </a:lvl3pPr>
            <a:lvl4pPr marL="1371566" lvl="3" indent="-171446" algn="l">
              <a:lnSpc>
                <a:spcPct val="90000"/>
              </a:lnSpc>
              <a:spcBef>
                <a:spcPts val="375"/>
              </a:spcBef>
              <a:spcAft>
                <a:spcPts val="0"/>
              </a:spcAft>
              <a:buClr>
                <a:schemeClr val="dk1"/>
              </a:buClr>
              <a:buSzPts val="2133"/>
              <a:buNone/>
              <a:defRPr sz="1600" b="1"/>
            </a:lvl4pPr>
            <a:lvl5pPr marL="1714457" lvl="4" indent="-171446" algn="l">
              <a:lnSpc>
                <a:spcPct val="90000"/>
              </a:lnSpc>
              <a:spcBef>
                <a:spcPts val="375"/>
              </a:spcBef>
              <a:spcAft>
                <a:spcPts val="0"/>
              </a:spcAft>
              <a:buClr>
                <a:schemeClr val="dk1"/>
              </a:buClr>
              <a:buSzPts val="2133"/>
              <a:buNone/>
              <a:defRPr sz="1600" b="1"/>
            </a:lvl5pPr>
            <a:lvl6pPr marL="2057348" lvl="5" indent="-171446" algn="l">
              <a:lnSpc>
                <a:spcPct val="90000"/>
              </a:lnSpc>
              <a:spcBef>
                <a:spcPts val="375"/>
              </a:spcBef>
              <a:spcAft>
                <a:spcPts val="0"/>
              </a:spcAft>
              <a:buClr>
                <a:schemeClr val="dk1"/>
              </a:buClr>
              <a:buSzPts val="2133"/>
              <a:buNone/>
              <a:defRPr sz="1600" b="1"/>
            </a:lvl6pPr>
            <a:lvl7pPr marL="2400240" lvl="6" indent="-171446" algn="l">
              <a:lnSpc>
                <a:spcPct val="90000"/>
              </a:lnSpc>
              <a:spcBef>
                <a:spcPts val="375"/>
              </a:spcBef>
              <a:spcAft>
                <a:spcPts val="0"/>
              </a:spcAft>
              <a:buClr>
                <a:schemeClr val="dk1"/>
              </a:buClr>
              <a:buSzPts val="2133"/>
              <a:buNone/>
              <a:defRPr sz="1600" b="1"/>
            </a:lvl7pPr>
            <a:lvl8pPr marL="2743132" lvl="7" indent="-171446" algn="l">
              <a:lnSpc>
                <a:spcPct val="90000"/>
              </a:lnSpc>
              <a:spcBef>
                <a:spcPts val="375"/>
              </a:spcBef>
              <a:spcAft>
                <a:spcPts val="0"/>
              </a:spcAft>
              <a:buClr>
                <a:schemeClr val="dk1"/>
              </a:buClr>
              <a:buSzPts val="2133"/>
              <a:buNone/>
              <a:defRPr sz="1600" b="1"/>
            </a:lvl8pPr>
            <a:lvl9pPr marL="3086023" lvl="8" indent="-171446" algn="l">
              <a:lnSpc>
                <a:spcPct val="90000"/>
              </a:lnSpc>
              <a:spcBef>
                <a:spcPts val="375"/>
              </a:spcBef>
              <a:spcAft>
                <a:spcPts val="0"/>
              </a:spcAft>
              <a:buClr>
                <a:schemeClr val="dk1"/>
              </a:buClr>
              <a:buSzPts val="2133"/>
              <a:buNone/>
              <a:defRPr sz="1600" b="1"/>
            </a:lvl9pPr>
          </a:lstStyle>
          <a:p>
            <a:endParaRPr/>
          </a:p>
        </p:txBody>
      </p:sp>
      <p:pic>
        <p:nvPicPr>
          <p:cNvPr id="150" name="Google Shape;150;p26" descr="co_cde_shield_rgb.eps"/>
          <p:cNvPicPr preferRelativeResize="0"/>
          <p:nvPr/>
        </p:nvPicPr>
        <p:blipFill rotWithShape="1">
          <a:blip r:embed="rId2">
            <a:alphaModFix/>
          </a:blip>
          <a:srcRect/>
          <a:stretch/>
        </p:blipFill>
        <p:spPr>
          <a:xfrm>
            <a:off x="7726534" y="6078534"/>
            <a:ext cx="1161161" cy="511588"/>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Custom Layout">
  <p:cSld name="1_Custom Layout_1">
    <p:spTree>
      <p:nvGrpSpPr>
        <p:cNvPr id="1" name="Shape 151"/>
        <p:cNvGrpSpPr/>
        <p:nvPr/>
      </p:nvGrpSpPr>
      <p:grpSpPr>
        <a:xfrm>
          <a:off x="0" y="0"/>
          <a:ext cx="0" cy="0"/>
          <a:chOff x="0" y="0"/>
          <a:chExt cx="0" cy="0"/>
        </a:xfrm>
      </p:grpSpPr>
      <p:pic>
        <p:nvPicPr>
          <p:cNvPr id="152" name="Google Shape;152;p27" title="Blue file folder section divider graphic"/>
          <p:cNvPicPr preferRelativeResize="0"/>
          <p:nvPr/>
        </p:nvPicPr>
        <p:blipFill rotWithShape="1">
          <a:blip r:embed="rId2">
            <a:alphaModFix/>
          </a:blip>
          <a:srcRect/>
          <a:stretch/>
        </p:blipFill>
        <p:spPr>
          <a:xfrm>
            <a:off x="-470" y="-352"/>
            <a:ext cx="9144470" cy="6858352"/>
          </a:xfrm>
          <a:prstGeom prst="rect">
            <a:avLst/>
          </a:prstGeom>
          <a:noFill/>
          <a:ln>
            <a:noFill/>
          </a:ln>
        </p:spPr>
      </p:pic>
      <p:sp>
        <p:nvSpPr>
          <p:cNvPr id="153" name="Google Shape;153;p27"/>
          <p:cNvSpPr txBox="1">
            <a:spLocks noGrp="1"/>
          </p:cNvSpPr>
          <p:nvPr>
            <p:ph type="ctrTitle"/>
          </p:nvPr>
        </p:nvSpPr>
        <p:spPr>
          <a:xfrm>
            <a:off x="685800" y="2062163"/>
            <a:ext cx="7772400" cy="2387600"/>
          </a:xfrm>
          <a:prstGeom prst="rect">
            <a:avLst/>
          </a:prstGeom>
          <a:noFill/>
          <a:ln>
            <a:noFill/>
          </a:ln>
        </p:spPr>
        <p:txBody>
          <a:bodyPr spcFirstLastPara="1" wrap="square" lIns="0" tIns="0" rIns="0" bIns="0" anchor="ctr" anchorCtr="0">
            <a:noAutofit/>
          </a:bodyPr>
          <a:lstStyle>
            <a:lvl1pPr lvl="0" algn="ctr">
              <a:lnSpc>
                <a:spcPct val="90000"/>
              </a:lnSpc>
              <a:spcBef>
                <a:spcPts val="0"/>
              </a:spcBef>
              <a:spcAft>
                <a:spcPts val="0"/>
              </a:spcAft>
              <a:buClr>
                <a:schemeClr val="dk1"/>
              </a:buClr>
              <a:buSzPts val="4050"/>
              <a:buFont typeface="Arial"/>
              <a:buNone/>
              <a:defRPr sz="3038">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54" name="Google Shape;154;p27"/>
          <p:cNvPicPr preferRelativeResize="0"/>
          <p:nvPr/>
        </p:nvPicPr>
        <p:blipFill rotWithShape="1">
          <a:blip r:embed="rId3">
            <a:alphaModFix/>
          </a:blip>
          <a:srcRect l="38331" r="38333"/>
          <a:stretch/>
        </p:blipFill>
        <p:spPr>
          <a:xfrm>
            <a:off x="7858602" y="6230679"/>
            <a:ext cx="1215178" cy="558675"/>
          </a:xfrm>
          <a:prstGeom prst="rect">
            <a:avLst/>
          </a:prstGeom>
          <a:noFill/>
          <a:ln>
            <a:noFill/>
          </a:ln>
        </p:spPr>
      </p:pic>
      <p:sp>
        <p:nvSpPr>
          <p:cNvPr id="155" name="Google Shape;155;p27"/>
          <p:cNvSpPr txBox="1">
            <a:spLocks noGrp="1"/>
          </p:cNvSpPr>
          <p:nvPr>
            <p:ph type="sldNum" idx="12"/>
          </p:nvPr>
        </p:nvSpPr>
        <p:spPr>
          <a:xfrm>
            <a:off x="64769" y="6356359"/>
            <a:ext cx="467783" cy="365125"/>
          </a:xfrm>
          <a:prstGeom prst="rect">
            <a:avLst/>
          </a:prstGeom>
          <a:noFill/>
          <a:ln>
            <a:noFill/>
          </a:ln>
        </p:spPr>
        <p:txBody>
          <a:bodyPr spcFirstLastPara="1" wrap="square" lIns="91425" tIns="45700" rIns="91425" bIns="45700" anchor="t" anchorCtr="0">
            <a:noAutofit/>
          </a:bodyPr>
          <a:lstStyle>
            <a:lvl1pPr marL="0" lvl="0" indent="0" algn="ctr">
              <a:spcBef>
                <a:spcPts val="0"/>
              </a:spcBef>
              <a:buNone/>
              <a:defRPr sz="900" b="0" i="0" u="none" strike="noStrike" cap="none">
                <a:solidFill>
                  <a:schemeClr val="lt1"/>
                </a:solidFill>
                <a:latin typeface="Calibri"/>
                <a:ea typeface="Calibri"/>
                <a:cs typeface="Calibri"/>
                <a:sym typeface="Calibri"/>
              </a:defRPr>
            </a:lvl1pPr>
            <a:lvl2pPr marL="0" lvl="1" indent="0" algn="ctr">
              <a:spcBef>
                <a:spcPts val="0"/>
              </a:spcBef>
              <a:buNone/>
              <a:defRPr sz="900" b="0" i="0" u="none" strike="noStrike" cap="none">
                <a:solidFill>
                  <a:schemeClr val="lt1"/>
                </a:solidFill>
                <a:latin typeface="Calibri"/>
                <a:ea typeface="Calibri"/>
                <a:cs typeface="Calibri"/>
                <a:sym typeface="Calibri"/>
              </a:defRPr>
            </a:lvl2pPr>
            <a:lvl3pPr marL="0" lvl="2" indent="0" algn="ctr">
              <a:spcBef>
                <a:spcPts val="0"/>
              </a:spcBef>
              <a:buNone/>
              <a:defRPr sz="900" b="0" i="0" u="none" strike="noStrike" cap="none">
                <a:solidFill>
                  <a:schemeClr val="lt1"/>
                </a:solidFill>
                <a:latin typeface="Calibri"/>
                <a:ea typeface="Calibri"/>
                <a:cs typeface="Calibri"/>
                <a:sym typeface="Calibri"/>
              </a:defRPr>
            </a:lvl3pPr>
            <a:lvl4pPr marL="0" lvl="3" indent="0" algn="ctr">
              <a:spcBef>
                <a:spcPts val="0"/>
              </a:spcBef>
              <a:buNone/>
              <a:defRPr sz="900" b="0" i="0" u="none" strike="noStrike" cap="none">
                <a:solidFill>
                  <a:schemeClr val="lt1"/>
                </a:solidFill>
                <a:latin typeface="Calibri"/>
                <a:ea typeface="Calibri"/>
                <a:cs typeface="Calibri"/>
                <a:sym typeface="Calibri"/>
              </a:defRPr>
            </a:lvl4pPr>
            <a:lvl5pPr marL="0" lvl="4" indent="0" algn="ctr">
              <a:spcBef>
                <a:spcPts val="0"/>
              </a:spcBef>
              <a:buNone/>
              <a:defRPr sz="900" b="0" i="0" u="none" strike="noStrike" cap="none">
                <a:solidFill>
                  <a:schemeClr val="lt1"/>
                </a:solidFill>
                <a:latin typeface="Calibri"/>
                <a:ea typeface="Calibri"/>
                <a:cs typeface="Calibri"/>
                <a:sym typeface="Calibri"/>
              </a:defRPr>
            </a:lvl5pPr>
            <a:lvl6pPr marL="0" lvl="5" indent="0" algn="ctr">
              <a:spcBef>
                <a:spcPts val="0"/>
              </a:spcBef>
              <a:buNone/>
              <a:defRPr sz="900" b="0" i="0" u="none" strike="noStrike" cap="none">
                <a:solidFill>
                  <a:schemeClr val="lt1"/>
                </a:solidFill>
                <a:latin typeface="Calibri"/>
                <a:ea typeface="Calibri"/>
                <a:cs typeface="Calibri"/>
                <a:sym typeface="Calibri"/>
              </a:defRPr>
            </a:lvl6pPr>
            <a:lvl7pPr marL="0" lvl="6" indent="0" algn="ctr">
              <a:spcBef>
                <a:spcPts val="0"/>
              </a:spcBef>
              <a:buNone/>
              <a:defRPr sz="900" b="0" i="0" u="none" strike="noStrike" cap="none">
                <a:solidFill>
                  <a:schemeClr val="lt1"/>
                </a:solidFill>
                <a:latin typeface="Calibri"/>
                <a:ea typeface="Calibri"/>
                <a:cs typeface="Calibri"/>
                <a:sym typeface="Calibri"/>
              </a:defRPr>
            </a:lvl7pPr>
            <a:lvl8pPr marL="0" lvl="7" indent="0" algn="ctr">
              <a:spcBef>
                <a:spcPts val="0"/>
              </a:spcBef>
              <a:buNone/>
              <a:defRPr sz="900" b="0" i="0" u="none" strike="noStrike" cap="none">
                <a:solidFill>
                  <a:schemeClr val="lt1"/>
                </a:solidFill>
                <a:latin typeface="Calibri"/>
                <a:ea typeface="Calibri"/>
                <a:cs typeface="Calibri"/>
                <a:sym typeface="Calibri"/>
              </a:defRPr>
            </a:lvl8pPr>
            <a:lvl9pPr marL="0" lvl="8" indent="0" algn="ctr">
              <a:spcBef>
                <a:spcPts val="0"/>
              </a:spcBef>
              <a:buNone/>
              <a:defRPr sz="900" b="0" i="0" u="none" strike="noStrike" cap="none">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7_Title and Content">
  <p:cSld name="7_Title and Content">
    <p:spTree>
      <p:nvGrpSpPr>
        <p:cNvPr id="1" name="Shape 99"/>
        <p:cNvGrpSpPr/>
        <p:nvPr/>
      </p:nvGrpSpPr>
      <p:grpSpPr>
        <a:xfrm>
          <a:off x="0" y="0"/>
          <a:ext cx="0" cy="0"/>
          <a:chOff x="0" y="0"/>
          <a:chExt cx="0" cy="0"/>
        </a:xfrm>
      </p:grpSpPr>
      <p:pic>
        <p:nvPicPr>
          <p:cNvPr id="100" name="Google Shape;100;p18"/>
          <p:cNvPicPr preferRelativeResize="0"/>
          <p:nvPr/>
        </p:nvPicPr>
        <p:blipFill rotWithShape="1">
          <a:blip r:embed="rId2">
            <a:alphaModFix/>
          </a:blip>
          <a:srcRect/>
          <a:stretch/>
        </p:blipFill>
        <p:spPr>
          <a:xfrm>
            <a:off x="8" y="0"/>
            <a:ext cx="9143982" cy="1371596"/>
          </a:xfrm>
          <a:prstGeom prst="rect">
            <a:avLst/>
          </a:prstGeom>
          <a:noFill/>
          <a:ln>
            <a:noFill/>
          </a:ln>
        </p:spPr>
      </p:pic>
      <p:sp>
        <p:nvSpPr>
          <p:cNvPr id="101" name="Google Shape;101;p18"/>
          <p:cNvSpPr txBox="1">
            <a:spLocks noGrp="1"/>
          </p:cNvSpPr>
          <p:nvPr>
            <p:ph type="title"/>
          </p:nvPr>
        </p:nvSpPr>
        <p:spPr>
          <a:xfrm>
            <a:off x="223069" y="320883"/>
            <a:ext cx="67008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1950" b="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18"/>
          <p:cNvSpPr txBox="1">
            <a:spLocks noGrp="1"/>
          </p:cNvSpPr>
          <p:nvPr>
            <p:ph type="body" idx="1"/>
          </p:nvPr>
        </p:nvSpPr>
        <p:spPr>
          <a:xfrm>
            <a:off x="628650" y="1825625"/>
            <a:ext cx="7886700" cy="4351200"/>
          </a:xfrm>
          <a:prstGeom prst="rect">
            <a:avLst/>
          </a:prstGeom>
          <a:noFill/>
          <a:ln>
            <a:noFill/>
          </a:ln>
        </p:spPr>
        <p:txBody>
          <a:bodyPr spcFirstLastPara="1" wrap="square" lIns="0" tIns="0" rIns="0" bIns="0" anchor="t" anchorCtr="0">
            <a:no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03" name="Google Shape;103;p18"/>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pic>
        <p:nvPicPr>
          <p:cNvPr id="104" name="Google Shape;104;p18"/>
          <p:cNvPicPr preferRelativeResize="0"/>
          <p:nvPr/>
        </p:nvPicPr>
        <p:blipFill rotWithShape="1">
          <a:blip r:embed="rId3">
            <a:alphaModFix/>
          </a:blip>
          <a:srcRect l="3908" r="3899"/>
          <a:stretch/>
        </p:blipFill>
        <p:spPr>
          <a:xfrm>
            <a:off x="6923978" y="870157"/>
            <a:ext cx="2006556" cy="365917"/>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ustom Layout">
  <p:cSld name="Custom Layout_1">
    <p:spTree>
      <p:nvGrpSpPr>
        <p:cNvPr id="1" name="Shape 156"/>
        <p:cNvGrpSpPr/>
        <p:nvPr/>
      </p:nvGrpSpPr>
      <p:grpSpPr>
        <a:xfrm>
          <a:off x="0" y="0"/>
          <a:ext cx="0" cy="0"/>
          <a:chOff x="0" y="0"/>
          <a:chExt cx="0" cy="0"/>
        </a:xfrm>
      </p:grpSpPr>
      <p:pic>
        <p:nvPicPr>
          <p:cNvPr id="157" name="Google Shape;157;p28"/>
          <p:cNvPicPr preferRelativeResize="0"/>
          <p:nvPr/>
        </p:nvPicPr>
        <p:blipFill rotWithShape="1">
          <a:blip r:embed="rId2">
            <a:alphaModFix/>
          </a:blip>
          <a:srcRect/>
          <a:stretch/>
        </p:blipFill>
        <p:spPr>
          <a:xfrm>
            <a:off x="0" y="4"/>
            <a:ext cx="9144000" cy="6857999"/>
          </a:xfrm>
          <a:prstGeom prst="rect">
            <a:avLst/>
          </a:prstGeom>
          <a:noFill/>
          <a:ln>
            <a:noFill/>
          </a:ln>
        </p:spPr>
      </p:pic>
      <p:sp>
        <p:nvSpPr>
          <p:cNvPr id="158" name="Google Shape;158;p28"/>
          <p:cNvSpPr txBox="1">
            <a:spLocks noGrp="1"/>
          </p:cNvSpPr>
          <p:nvPr>
            <p:ph type="ctrTitle"/>
          </p:nvPr>
        </p:nvSpPr>
        <p:spPr>
          <a:xfrm>
            <a:off x="685800" y="2062163"/>
            <a:ext cx="7772400" cy="2387600"/>
          </a:xfrm>
          <a:prstGeom prst="rect">
            <a:avLst/>
          </a:prstGeom>
          <a:noFill/>
          <a:ln>
            <a:noFill/>
          </a:ln>
        </p:spPr>
        <p:txBody>
          <a:bodyPr spcFirstLastPara="1" wrap="square" lIns="0" tIns="0" rIns="0" bIns="0" anchor="ctr" anchorCtr="0">
            <a:noAutofit/>
          </a:bodyPr>
          <a:lstStyle>
            <a:lvl1pPr lvl="0" algn="ctr">
              <a:lnSpc>
                <a:spcPct val="90000"/>
              </a:lnSpc>
              <a:spcBef>
                <a:spcPts val="0"/>
              </a:spcBef>
              <a:spcAft>
                <a:spcPts val="0"/>
              </a:spcAft>
              <a:buClr>
                <a:schemeClr val="lt1"/>
              </a:buClr>
              <a:buSzPts val="5400"/>
              <a:buFont typeface="Arial"/>
              <a:buNone/>
              <a:defRPr sz="405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59" name="Google Shape;159;p28" title="CDE logo"/>
          <p:cNvPicPr preferRelativeResize="0"/>
          <p:nvPr/>
        </p:nvPicPr>
        <p:blipFill rotWithShape="1">
          <a:blip r:embed="rId3">
            <a:alphaModFix/>
          </a:blip>
          <a:srcRect/>
          <a:stretch/>
        </p:blipFill>
        <p:spPr>
          <a:xfrm>
            <a:off x="8036964" y="6246435"/>
            <a:ext cx="975232" cy="529756"/>
          </a:xfrm>
          <a:prstGeom prst="rect">
            <a:avLst/>
          </a:prstGeom>
          <a:noFill/>
          <a:ln>
            <a:noFill/>
          </a:ln>
        </p:spPr>
      </p:pic>
      <p:sp>
        <p:nvSpPr>
          <p:cNvPr id="160" name="Google Shape;160;p28"/>
          <p:cNvSpPr txBox="1">
            <a:spLocks noGrp="1"/>
          </p:cNvSpPr>
          <p:nvPr>
            <p:ph type="sldNum" idx="12"/>
          </p:nvPr>
        </p:nvSpPr>
        <p:spPr>
          <a:xfrm>
            <a:off x="274322" y="6356355"/>
            <a:ext cx="467783" cy="365125"/>
          </a:xfrm>
          <a:prstGeom prst="rect">
            <a:avLst/>
          </a:prstGeom>
          <a:noFill/>
          <a:ln>
            <a:noFill/>
          </a:ln>
        </p:spPr>
        <p:txBody>
          <a:bodyPr spcFirstLastPara="1" wrap="square" lIns="91425" tIns="45700" rIns="91425" bIns="45700" anchor="t" anchorCtr="0">
            <a:noAutofit/>
          </a:bodyPr>
          <a:lstStyle>
            <a:lvl1pPr marL="0" lvl="0" indent="0" algn="ctr">
              <a:spcBef>
                <a:spcPts val="0"/>
              </a:spcBef>
              <a:buNone/>
              <a:defRPr sz="1050" b="0" i="0" u="none" strike="noStrike" cap="none">
                <a:solidFill>
                  <a:schemeClr val="lt1"/>
                </a:solidFill>
                <a:latin typeface="Calibri"/>
                <a:ea typeface="Calibri"/>
                <a:cs typeface="Calibri"/>
                <a:sym typeface="Calibri"/>
              </a:defRPr>
            </a:lvl1pPr>
            <a:lvl2pPr marL="0" lvl="1" indent="0" algn="ctr">
              <a:spcBef>
                <a:spcPts val="0"/>
              </a:spcBef>
              <a:buNone/>
              <a:defRPr sz="1050" b="0" i="0" u="none" strike="noStrike" cap="none">
                <a:solidFill>
                  <a:schemeClr val="lt1"/>
                </a:solidFill>
                <a:latin typeface="Calibri"/>
                <a:ea typeface="Calibri"/>
                <a:cs typeface="Calibri"/>
                <a:sym typeface="Calibri"/>
              </a:defRPr>
            </a:lvl2pPr>
            <a:lvl3pPr marL="0" lvl="2" indent="0" algn="ctr">
              <a:spcBef>
                <a:spcPts val="0"/>
              </a:spcBef>
              <a:buNone/>
              <a:defRPr sz="1050" b="0" i="0" u="none" strike="noStrike" cap="none">
                <a:solidFill>
                  <a:schemeClr val="lt1"/>
                </a:solidFill>
                <a:latin typeface="Calibri"/>
                <a:ea typeface="Calibri"/>
                <a:cs typeface="Calibri"/>
                <a:sym typeface="Calibri"/>
              </a:defRPr>
            </a:lvl3pPr>
            <a:lvl4pPr marL="0" lvl="3" indent="0" algn="ctr">
              <a:spcBef>
                <a:spcPts val="0"/>
              </a:spcBef>
              <a:buNone/>
              <a:defRPr sz="1050" b="0" i="0" u="none" strike="noStrike" cap="none">
                <a:solidFill>
                  <a:schemeClr val="lt1"/>
                </a:solidFill>
                <a:latin typeface="Calibri"/>
                <a:ea typeface="Calibri"/>
                <a:cs typeface="Calibri"/>
                <a:sym typeface="Calibri"/>
              </a:defRPr>
            </a:lvl4pPr>
            <a:lvl5pPr marL="0" lvl="4" indent="0" algn="ctr">
              <a:spcBef>
                <a:spcPts val="0"/>
              </a:spcBef>
              <a:buNone/>
              <a:defRPr sz="1050" b="0" i="0" u="none" strike="noStrike" cap="none">
                <a:solidFill>
                  <a:schemeClr val="lt1"/>
                </a:solidFill>
                <a:latin typeface="Calibri"/>
                <a:ea typeface="Calibri"/>
                <a:cs typeface="Calibri"/>
                <a:sym typeface="Calibri"/>
              </a:defRPr>
            </a:lvl5pPr>
            <a:lvl6pPr marL="0" lvl="5" indent="0" algn="ctr">
              <a:spcBef>
                <a:spcPts val="0"/>
              </a:spcBef>
              <a:buNone/>
              <a:defRPr sz="1050" b="0" i="0" u="none" strike="noStrike" cap="none">
                <a:solidFill>
                  <a:schemeClr val="lt1"/>
                </a:solidFill>
                <a:latin typeface="Calibri"/>
                <a:ea typeface="Calibri"/>
                <a:cs typeface="Calibri"/>
                <a:sym typeface="Calibri"/>
              </a:defRPr>
            </a:lvl6pPr>
            <a:lvl7pPr marL="0" lvl="6" indent="0" algn="ctr">
              <a:spcBef>
                <a:spcPts val="0"/>
              </a:spcBef>
              <a:buNone/>
              <a:defRPr sz="1050" b="0" i="0" u="none" strike="noStrike" cap="none">
                <a:solidFill>
                  <a:schemeClr val="lt1"/>
                </a:solidFill>
                <a:latin typeface="Calibri"/>
                <a:ea typeface="Calibri"/>
                <a:cs typeface="Calibri"/>
                <a:sym typeface="Calibri"/>
              </a:defRPr>
            </a:lvl7pPr>
            <a:lvl8pPr marL="0" lvl="7" indent="0" algn="ctr">
              <a:spcBef>
                <a:spcPts val="0"/>
              </a:spcBef>
              <a:buNone/>
              <a:defRPr sz="1050" b="0" i="0" u="none" strike="noStrike" cap="none">
                <a:solidFill>
                  <a:schemeClr val="lt1"/>
                </a:solidFill>
                <a:latin typeface="Calibri"/>
                <a:ea typeface="Calibri"/>
                <a:cs typeface="Calibri"/>
                <a:sym typeface="Calibri"/>
              </a:defRPr>
            </a:lvl8pPr>
            <a:lvl9pPr marL="0" lvl="8" indent="0" algn="ctr">
              <a:spcBef>
                <a:spcPts val="0"/>
              </a:spcBef>
              <a:buNone/>
              <a:defRPr sz="1050" b="0" i="0" u="none" strike="noStrike" cap="none">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pic>
        <p:nvPicPr>
          <p:cNvPr id="161" name="Google Shape;161;p28" title="Blue file folder section divider graphic"/>
          <p:cNvPicPr preferRelativeResize="0"/>
          <p:nvPr/>
        </p:nvPicPr>
        <p:blipFill rotWithShape="1">
          <a:blip r:embed="rId4">
            <a:alphaModFix/>
          </a:blip>
          <a:srcRect/>
          <a:stretch/>
        </p:blipFill>
        <p:spPr>
          <a:xfrm>
            <a:off x="-470" y="-352"/>
            <a:ext cx="9144470" cy="6858352"/>
          </a:xfrm>
          <a:prstGeom prst="rect">
            <a:avLst/>
          </a:prstGeom>
          <a:noFill/>
          <a:ln>
            <a:noFill/>
          </a:ln>
        </p:spPr>
      </p:pic>
      <p:pic>
        <p:nvPicPr>
          <p:cNvPr id="162" name="Google Shape;162;p28" title="CDE logo"/>
          <p:cNvPicPr preferRelativeResize="0"/>
          <p:nvPr/>
        </p:nvPicPr>
        <p:blipFill rotWithShape="1">
          <a:blip r:embed="rId3">
            <a:alphaModFix/>
          </a:blip>
          <a:srcRect/>
          <a:stretch/>
        </p:blipFill>
        <p:spPr>
          <a:xfrm>
            <a:off x="8270008" y="6164504"/>
            <a:ext cx="726734" cy="523561"/>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09_Blank slide">
  <p:cSld name="09_Blank slide">
    <p:spTree>
      <p:nvGrpSpPr>
        <p:cNvPr id="1" name="Shape 163"/>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divider - blue to green">
  <p:cSld name="Section divider - blue to green">
    <p:spTree>
      <p:nvGrpSpPr>
        <p:cNvPr id="1" name="Shape 164"/>
        <p:cNvGrpSpPr/>
        <p:nvPr/>
      </p:nvGrpSpPr>
      <p:grpSpPr>
        <a:xfrm>
          <a:off x="0" y="0"/>
          <a:ext cx="0" cy="0"/>
          <a:chOff x="0" y="0"/>
          <a:chExt cx="0" cy="0"/>
        </a:xfrm>
      </p:grpSpPr>
      <p:pic>
        <p:nvPicPr>
          <p:cNvPr id="165" name="Google Shape;165;p30" title="Blue-green background"/>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66" name="Google Shape;166;p30"/>
          <p:cNvSpPr txBox="1">
            <a:spLocks noGrp="1"/>
          </p:cNvSpPr>
          <p:nvPr>
            <p:ph type="ctrTitle"/>
          </p:nvPr>
        </p:nvSpPr>
        <p:spPr>
          <a:xfrm>
            <a:off x="685800" y="2062163"/>
            <a:ext cx="7772400" cy="2387600"/>
          </a:xfrm>
          <a:prstGeom prst="rect">
            <a:avLst/>
          </a:prstGeom>
          <a:noFill/>
          <a:ln>
            <a:noFill/>
          </a:ln>
        </p:spPr>
        <p:txBody>
          <a:bodyPr spcFirstLastPara="1" wrap="square" lIns="0" tIns="0" rIns="0" bIns="0" anchor="ctr" anchorCtr="0">
            <a:noAutofit/>
          </a:bodyPr>
          <a:lstStyle>
            <a:lvl1pPr lvl="0" algn="ctr">
              <a:lnSpc>
                <a:spcPct val="90000"/>
              </a:lnSpc>
              <a:spcBef>
                <a:spcPts val="0"/>
              </a:spcBef>
              <a:spcAft>
                <a:spcPts val="0"/>
              </a:spcAft>
              <a:buClr>
                <a:schemeClr val="lt1"/>
              </a:buClr>
              <a:buSzPts val="5400"/>
              <a:buFont typeface="Arial"/>
              <a:buNone/>
              <a:defRPr sz="405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67" name="Google Shape;167;p30" title="CDE logo"/>
          <p:cNvPicPr preferRelativeResize="0"/>
          <p:nvPr/>
        </p:nvPicPr>
        <p:blipFill rotWithShape="1">
          <a:blip r:embed="rId3">
            <a:alphaModFix/>
          </a:blip>
          <a:srcRect/>
          <a:stretch/>
        </p:blipFill>
        <p:spPr>
          <a:xfrm>
            <a:off x="8036964" y="6246435"/>
            <a:ext cx="975232" cy="529756"/>
          </a:xfrm>
          <a:prstGeom prst="rect">
            <a:avLst/>
          </a:prstGeom>
          <a:noFill/>
          <a:ln>
            <a:noFill/>
          </a:ln>
        </p:spPr>
      </p:pic>
      <p:sp>
        <p:nvSpPr>
          <p:cNvPr id="168" name="Google Shape;168;p30"/>
          <p:cNvSpPr txBox="1">
            <a:spLocks noGrp="1"/>
          </p:cNvSpPr>
          <p:nvPr>
            <p:ph type="sldNum" idx="12"/>
          </p:nvPr>
        </p:nvSpPr>
        <p:spPr>
          <a:xfrm>
            <a:off x="274322" y="6356355"/>
            <a:ext cx="467783"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900">
                <a:solidFill>
                  <a:schemeClr val="lt1"/>
                </a:solidFill>
                <a:latin typeface="Calibri"/>
                <a:ea typeface="Calibri"/>
                <a:cs typeface="Calibri"/>
                <a:sym typeface="Calibri"/>
              </a:defRPr>
            </a:lvl1pPr>
            <a:lvl2pPr marL="0" lvl="1" indent="0" algn="ctr">
              <a:spcBef>
                <a:spcPts val="0"/>
              </a:spcBef>
              <a:buNone/>
              <a:defRPr sz="900">
                <a:solidFill>
                  <a:schemeClr val="lt1"/>
                </a:solidFill>
                <a:latin typeface="Calibri"/>
                <a:ea typeface="Calibri"/>
                <a:cs typeface="Calibri"/>
                <a:sym typeface="Calibri"/>
              </a:defRPr>
            </a:lvl2pPr>
            <a:lvl3pPr marL="0" lvl="2" indent="0" algn="ctr">
              <a:spcBef>
                <a:spcPts val="0"/>
              </a:spcBef>
              <a:buNone/>
              <a:defRPr sz="900">
                <a:solidFill>
                  <a:schemeClr val="lt1"/>
                </a:solidFill>
                <a:latin typeface="Calibri"/>
                <a:ea typeface="Calibri"/>
                <a:cs typeface="Calibri"/>
                <a:sym typeface="Calibri"/>
              </a:defRPr>
            </a:lvl3pPr>
            <a:lvl4pPr marL="0" lvl="3" indent="0" algn="ctr">
              <a:spcBef>
                <a:spcPts val="0"/>
              </a:spcBef>
              <a:buNone/>
              <a:defRPr sz="900">
                <a:solidFill>
                  <a:schemeClr val="lt1"/>
                </a:solidFill>
                <a:latin typeface="Calibri"/>
                <a:ea typeface="Calibri"/>
                <a:cs typeface="Calibri"/>
                <a:sym typeface="Calibri"/>
              </a:defRPr>
            </a:lvl4pPr>
            <a:lvl5pPr marL="0" lvl="4" indent="0" algn="ctr">
              <a:spcBef>
                <a:spcPts val="0"/>
              </a:spcBef>
              <a:buNone/>
              <a:defRPr sz="900">
                <a:solidFill>
                  <a:schemeClr val="lt1"/>
                </a:solidFill>
                <a:latin typeface="Calibri"/>
                <a:ea typeface="Calibri"/>
                <a:cs typeface="Calibri"/>
                <a:sym typeface="Calibri"/>
              </a:defRPr>
            </a:lvl5pPr>
            <a:lvl6pPr marL="0" lvl="5" indent="0" algn="ctr">
              <a:spcBef>
                <a:spcPts val="0"/>
              </a:spcBef>
              <a:buNone/>
              <a:defRPr sz="900">
                <a:solidFill>
                  <a:schemeClr val="lt1"/>
                </a:solidFill>
                <a:latin typeface="Calibri"/>
                <a:ea typeface="Calibri"/>
                <a:cs typeface="Calibri"/>
                <a:sym typeface="Calibri"/>
              </a:defRPr>
            </a:lvl6pPr>
            <a:lvl7pPr marL="0" lvl="6" indent="0" algn="ctr">
              <a:spcBef>
                <a:spcPts val="0"/>
              </a:spcBef>
              <a:buNone/>
              <a:defRPr sz="900">
                <a:solidFill>
                  <a:schemeClr val="lt1"/>
                </a:solidFill>
                <a:latin typeface="Calibri"/>
                <a:ea typeface="Calibri"/>
                <a:cs typeface="Calibri"/>
                <a:sym typeface="Calibri"/>
              </a:defRPr>
            </a:lvl7pPr>
            <a:lvl8pPr marL="0" lvl="7" indent="0" algn="ctr">
              <a:spcBef>
                <a:spcPts val="0"/>
              </a:spcBef>
              <a:buNone/>
              <a:defRPr sz="900">
                <a:solidFill>
                  <a:schemeClr val="lt1"/>
                </a:solidFill>
                <a:latin typeface="Calibri"/>
                <a:ea typeface="Calibri"/>
                <a:cs typeface="Calibri"/>
                <a:sym typeface="Calibri"/>
              </a:defRPr>
            </a:lvl8pPr>
            <a:lvl9pPr marL="0" lvl="8" indent="0" algn="ctr">
              <a:spcBef>
                <a:spcPts val="0"/>
              </a:spcBef>
              <a:buNone/>
              <a:defRPr sz="900">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with page number" type="blank">
  <p:cSld name="BLANK">
    <p:spTree>
      <p:nvGrpSpPr>
        <p:cNvPr id="1" name="Shape 169"/>
        <p:cNvGrpSpPr/>
        <p:nvPr/>
      </p:nvGrpSpPr>
      <p:grpSpPr>
        <a:xfrm>
          <a:off x="0" y="0"/>
          <a:ext cx="0" cy="0"/>
          <a:chOff x="0" y="0"/>
          <a:chExt cx="0" cy="0"/>
        </a:xfrm>
      </p:grpSpPr>
      <p:sp>
        <p:nvSpPr>
          <p:cNvPr id="170" name="Google Shape;170;p31"/>
          <p:cNvSpPr txBox="1">
            <a:spLocks noGrp="1"/>
          </p:cNvSpPr>
          <p:nvPr>
            <p:ph type="sldNum" idx="12"/>
          </p:nvPr>
        </p:nvSpPr>
        <p:spPr>
          <a:xfrm>
            <a:off x="274322" y="6356355"/>
            <a:ext cx="467783"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84"/>
        <p:cNvGrpSpPr/>
        <p:nvPr/>
      </p:nvGrpSpPr>
      <p:grpSpPr>
        <a:xfrm>
          <a:off x="0" y="0"/>
          <a:ext cx="0" cy="0"/>
          <a:chOff x="0" y="0"/>
          <a:chExt cx="0" cy="0"/>
        </a:xfrm>
      </p:grpSpPr>
      <p:pic>
        <p:nvPicPr>
          <p:cNvPr id="185" name="Google Shape;185;p35"/>
          <p:cNvPicPr preferRelativeResize="0"/>
          <p:nvPr/>
        </p:nvPicPr>
        <p:blipFill rotWithShape="1">
          <a:blip r:embed="rId2">
            <a:alphaModFix/>
          </a:blip>
          <a:srcRect/>
          <a:stretch/>
        </p:blipFill>
        <p:spPr>
          <a:xfrm>
            <a:off x="0" y="0"/>
            <a:ext cx="9144000" cy="1371600"/>
          </a:xfrm>
          <a:prstGeom prst="rect">
            <a:avLst/>
          </a:prstGeom>
          <a:noFill/>
          <a:ln>
            <a:noFill/>
          </a:ln>
        </p:spPr>
      </p:pic>
      <p:sp>
        <p:nvSpPr>
          <p:cNvPr id="186" name="Google Shape;186;p35"/>
          <p:cNvSpPr txBox="1">
            <a:spLocks noGrp="1"/>
          </p:cNvSpPr>
          <p:nvPr>
            <p:ph type="body" idx="1"/>
          </p:nvPr>
        </p:nvSpPr>
        <p:spPr>
          <a:xfrm>
            <a:off x="628650" y="1825625"/>
            <a:ext cx="7886700" cy="4351200"/>
          </a:xfrm>
          <a:prstGeom prst="rect">
            <a:avLst/>
          </a:prstGeom>
          <a:noFill/>
          <a:ln>
            <a:noFill/>
          </a:ln>
        </p:spPr>
        <p:txBody>
          <a:bodyPr spcFirstLastPara="1" wrap="square" lIns="0" tIns="0" rIns="0" bIns="0" anchor="t" anchorCtr="0">
            <a:no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87" name="Google Shape;187;p35"/>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188" name="Google Shape;188;p35"/>
          <p:cNvSpPr txBox="1">
            <a:spLocks noGrp="1"/>
          </p:cNvSpPr>
          <p:nvPr>
            <p:ph type="title"/>
          </p:nvPr>
        </p:nvSpPr>
        <p:spPr>
          <a:xfrm>
            <a:off x="223069" y="320883"/>
            <a:ext cx="67008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1950" b="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89" name="Google Shape;189;p35"/>
          <p:cNvPicPr preferRelativeResize="0"/>
          <p:nvPr/>
        </p:nvPicPr>
        <p:blipFill>
          <a:blip r:embed="rId3">
            <a:alphaModFix/>
          </a:blip>
          <a:stretch>
            <a:fillRect/>
          </a:stretch>
        </p:blipFill>
        <p:spPr>
          <a:xfrm>
            <a:off x="7879423" y="320865"/>
            <a:ext cx="1180274" cy="737450"/>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95"/>
        <p:cNvGrpSpPr/>
        <p:nvPr/>
      </p:nvGrpSpPr>
      <p:grpSpPr>
        <a:xfrm>
          <a:off x="0" y="0"/>
          <a:ext cx="0" cy="0"/>
          <a:chOff x="0" y="0"/>
          <a:chExt cx="0" cy="0"/>
        </a:xfrm>
      </p:grpSpPr>
      <p:pic>
        <p:nvPicPr>
          <p:cNvPr id="196" name="Google Shape;196;p37"/>
          <p:cNvPicPr preferRelativeResize="0"/>
          <p:nvPr/>
        </p:nvPicPr>
        <p:blipFill rotWithShape="1">
          <a:blip r:embed="rId2">
            <a:alphaModFix/>
          </a:blip>
          <a:srcRect/>
          <a:stretch/>
        </p:blipFill>
        <p:spPr>
          <a:xfrm>
            <a:off x="0" y="4"/>
            <a:ext cx="9144000" cy="1371599"/>
          </a:xfrm>
          <a:prstGeom prst="rect">
            <a:avLst/>
          </a:prstGeom>
          <a:noFill/>
          <a:ln>
            <a:noFill/>
          </a:ln>
        </p:spPr>
      </p:pic>
      <p:sp>
        <p:nvSpPr>
          <p:cNvPr id="197" name="Google Shape;197;p37"/>
          <p:cNvSpPr txBox="1">
            <a:spLocks noGrp="1"/>
          </p:cNvSpPr>
          <p:nvPr>
            <p:ph type="body" idx="1"/>
          </p:nvPr>
        </p:nvSpPr>
        <p:spPr>
          <a:xfrm>
            <a:off x="628650" y="1825625"/>
            <a:ext cx="7886700" cy="4351200"/>
          </a:xfrm>
          <a:prstGeom prst="rect">
            <a:avLst/>
          </a:prstGeom>
          <a:noFill/>
          <a:ln>
            <a:noFill/>
          </a:ln>
        </p:spPr>
        <p:txBody>
          <a:bodyPr spcFirstLastPara="1" wrap="square" lIns="0" tIns="0" rIns="0" bIns="0" anchor="t" anchorCtr="0">
            <a:noAutofit/>
          </a:bodyPr>
          <a:lstStyle>
            <a:lvl1pPr marL="342892" lvl="0" indent="-257168" algn="l">
              <a:lnSpc>
                <a:spcPct val="90000"/>
              </a:lnSpc>
              <a:spcBef>
                <a:spcPts val="750"/>
              </a:spcBef>
              <a:spcAft>
                <a:spcPts val="0"/>
              </a:spcAft>
              <a:buClr>
                <a:schemeClr val="dk1"/>
              </a:buClr>
              <a:buSzPts val="1800"/>
              <a:buChar char="•"/>
              <a:defRPr/>
            </a:lvl1pPr>
            <a:lvl2pPr marL="685783" lvl="1" indent="-257168" algn="l">
              <a:lnSpc>
                <a:spcPct val="90000"/>
              </a:lnSpc>
              <a:spcBef>
                <a:spcPts val="375"/>
              </a:spcBef>
              <a:spcAft>
                <a:spcPts val="0"/>
              </a:spcAft>
              <a:buClr>
                <a:schemeClr val="dk1"/>
              </a:buClr>
              <a:buSzPts val="1800"/>
              <a:buChar char="•"/>
              <a:defRPr/>
            </a:lvl2pPr>
            <a:lvl3pPr marL="1028675" lvl="2" indent="-257168" algn="l">
              <a:lnSpc>
                <a:spcPct val="90000"/>
              </a:lnSpc>
              <a:spcBef>
                <a:spcPts val="375"/>
              </a:spcBef>
              <a:spcAft>
                <a:spcPts val="0"/>
              </a:spcAft>
              <a:buClr>
                <a:schemeClr val="dk1"/>
              </a:buClr>
              <a:buSzPts val="1800"/>
              <a:buChar char="•"/>
              <a:defRPr/>
            </a:lvl3pPr>
            <a:lvl4pPr marL="1371566" lvl="3" indent="-257168" algn="l">
              <a:lnSpc>
                <a:spcPct val="90000"/>
              </a:lnSpc>
              <a:spcBef>
                <a:spcPts val="375"/>
              </a:spcBef>
              <a:spcAft>
                <a:spcPts val="0"/>
              </a:spcAft>
              <a:buClr>
                <a:schemeClr val="dk1"/>
              </a:buClr>
              <a:buSzPts val="1800"/>
              <a:buChar char="•"/>
              <a:defRPr/>
            </a:lvl4pPr>
            <a:lvl5pPr marL="1714457" lvl="4" indent="-257168" algn="l">
              <a:lnSpc>
                <a:spcPct val="90000"/>
              </a:lnSpc>
              <a:spcBef>
                <a:spcPts val="375"/>
              </a:spcBef>
              <a:spcAft>
                <a:spcPts val="0"/>
              </a:spcAft>
              <a:buClr>
                <a:schemeClr val="dk1"/>
              </a:buClr>
              <a:buSzPts val="1800"/>
              <a:buChar char="•"/>
              <a:defRPr/>
            </a:lvl5pPr>
            <a:lvl6pPr marL="2057348" lvl="5" indent="-257168" algn="l">
              <a:lnSpc>
                <a:spcPct val="90000"/>
              </a:lnSpc>
              <a:spcBef>
                <a:spcPts val="375"/>
              </a:spcBef>
              <a:spcAft>
                <a:spcPts val="0"/>
              </a:spcAft>
              <a:buClr>
                <a:schemeClr val="dk1"/>
              </a:buClr>
              <a:buSzPts val="1800"/>
              <a:buChar char="•"/>
              <a:defRPr/>
            </a:lvl6pPr>
            <a:lvl7pPr marL="2400240" lvl="6" indent="-257168" algn="l">
              <a:lnSpc>
                <a:spcPct val="90000"/>
              </a:lnSpc>
              <a:spcBef>
                <a:spcPts val="375"/>
              </a:spcBef>
              <a:spcAft>
                <a:spcPts val="0"/>
              </a:spcAft>
              <a:buClr>
                <a:schemeClr val="dk1"/>
              </a:buClr>
              <a:buSzPts val="1800"/>
              <a:buChar char="•"/>
              <a:defRPr/>
            </a:lvl7pPr>
            <a:lvl8pPr marL="2743132" lvl="7" indent="-257168" algn="l">
              <a:lnSpc>
                <a:spcPct val="90000"/>
              </a:lnSpc>
              <a:spcBef>
                <a:spcPts val="375"/>
              </a:spcBef>
              <a:spcAft>
                <a:spcPts val="0"/>
              </a:spcAft>
              <a:buClr>
                <a:schemeClr val="dk1"/>
              </a:buClr>
              <a:buSzPts val="1800"/>
              <a:buChar char="•"/>
              <a:defRPr/>
            </a:lvl8pPr>
            <a:lvl9pPr marL="3086023" lvl="8" indent="-257168" algn="l">
              <a:lnSpc>
                <a:spcPct val="90000"/>
              </a:lnSpc>
              <a:spcBef>
                <a:spcPts val="375"/>
              </a:spcBef>
              <a:spcAft>
                <a:spcPts val="0"/>
              </a:spcAft>
              <a:buClr>
                <a:schemeClr val="dk1"/>
              </a:buClr>
              <a:buSzPts val="1800"/>
              <a:buChar char="•"/>
              <a:defRPr/>
            </a:lvl9pPr>
          </a:lstStyle>
          <a:p>
            <a:endParaRPr/>
          </a:p>
        </p:txBody>
      </p:sp>
      <p:sp>
        <p:nvSpPr>
          <p:cNvPr id="198" name="Google Shape;198;p37"/>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199" name="Google Shape;199;p37"/>
          <p:cNvSpPr txBox="1">
            <a:spLocks noGrp="1"/>
          </p:cNvSpPr>
          <p:nvPr>
            <p:ph type="title"/>
          </p:nvPr>
        </p:nvSpPr>
        <p:spPr>
          <a:xfrm>
            <a:off x="223069" y="320883"/>
            <a:ext cx="67008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1950" b="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00" name="Google Shape;200;p37"/>
          <p:cNvPicPr preferRelativeResize="0"/>
          <p:nvPr/>
        </p:nvPicPr>
        <p:blipFill>
          <a:blip r:embed="rId3">
            <a:alphaModFix/>
          </a:blip>
          <a:stretch>
            <a:fillRect/>
          </a:stretch>
        </p:blipFill>
        <p:spPr>
          <a:xfrm>
            <a:off x="7869627" y="415976"/>
            <a:ext cx="1071426" cy="66945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90"/>
        <p:cNvGrpSpPr/>
        <p:nvPr/>
      </p:nvGrpSpPr>
      <p:grpSpPr>
        <a:xfrm>
          <a:off x="0" y="0"/>
          <a:ext cx="0" cy="0"/>
          <a:chOff x="0" y="0"/>
          <a:chExt cx="0" cy="0"/>
        </a:xfrm>
      </p:grpSpPr>
      <p:pic>
        <p:nvPicPr>
          <p:cNvPr id="191" name="Google Shape;191;p36"/>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92" name="Google Shape;192;p36"/>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u="none" strike="noStrike" cap="none">
                <a:solidFill>
                  <a:schemeClr val="lt1"/>
                </a:solidFill>
                <a:latin typeface="Calibri"/>
                <a:ea typeface="Calibri"/>
                <a:cs typeface="Calibri"/>
                <a:sym typeface="Calibri"/>
              </a:defRPr>
            </a:lvl1pPr>
            <a:lvl2pPr marL="0" lvl="1" indent="0" algn="r">
              <a:spcBef>
                <a:spcPts val="0"/>
              </a:spcBef>
              <a:buNone/>
              <a:defRPr sz="900" b="0" i="0" u="none" strike="noStrike" cap="none">
                <a:solidFill>
                  <a:schemeClr val="lt1"/>
                </a:solidFill>
                <a:latin typeface="Calibri"/>
                <a:ea typeface="Calibri"/>
                <a:cs typeface="Calibri"/>
                <a:sym typeface="Calibri"/>
              </a:defRPr>
            </a:lvl2pPr>
            <a:lvl3pPr marL="0" lvl="2" indent="0" algn="r">
              <a:spcBef>
                <a:spcPts val="0"/>
              </a:spcBef>
              <a:buNone/>
              <a:defRPr sz="900" b="0" i="0" u="none" strike="noStrike" cap="none">
                <a:solidFill>
                  <a:schemeClr val="lt1"/>
                </a:solidFill>
                <a:latin typeface="Calibri"/>
                <a:ea typeface="Calibri"/>
                <a:cs typeface="Calibri"/>
                <a:sym typeface="Calibri"/>
              </a:defRPr>
            </a:lvl3pPr>
            <a:lvl4pPr marL="0" lvl="3" indent="0" algn="r">
              <a:spcBef>
                <a:spcPts val="0"/>
              </a:spcBef>
              <a:buNone/>
              <a:defRPr sz="900" b="0" i="0" u="none" strike="noStrike" cap="none">
                <a:solidFill>
                  <a:schemeClr val="lt1"/>
                </a:solidFill>
                <a:latin typeface="Calibri"/>
                <a:ea typeface="Calibri"/>
                <a:cs typeface="Calibri"/>
                <a:sym typeface="Calibri"/>
              </a:defRPr>
            </a:lvl4pPr>
            <a:lvl5pPr marL="0" lvl="4" indent="0" algn="r">
              <a:spcBef>
                <a:spcPts val="0"/>
              </a:spcBef>
              <a:buNone/>
              <a:defRPr sz="900" b="0" i="0" u="none" strike="noStrike" cap="none">
                <a:solidFill>
                  <a:schemeClr val="lt1"/>
                </a:solidFill>
                <a:latin typeface="Calibri"/>
                <a:ea typeface="Calibri"/>
                <a:cs typeface="Calibri"/>
                <a:sym typeface="Calibri"/>
              </a:defRPr>
            </a:lvl5pPr>
            <a:lvl6pPr marL="0" lvl="5" indent="0" algn="r">
              <a:spcBef>
                <a:spcPts val="0"/>
              </a:spcBef>
              <a:buNone/>
              <a:defRPr sz="900" b="0" i="0" u="none" strike="noStrike" cap="none">
                <a:solidFill>
                  <a:schemeClr val="lt1"/>
                </a:solidFill>
                <a:latin typeface="Calibri"/>
                <a:ea typeface="Calibri"/>
                <a:cs typeface="Calibri"/>
                <a:sym typeface="Calibri"/>
              </a:defRPr>
            </a:lvl6pPr>
            <a:lvl7pPr marL="0" lvl="6" indent="0" algn="r">
              <a:spcBef>
                <a:spcPts val="0"/>
              </a:spcBef>
              <a:buNone/>
              <a:defRPr sz="900" b="0" i="0" u="none" strike="noStrike" cap="none">
                <a:solidFill>
                  <a:schemeClr val="lt1"/>
                </a:solidFill>
                <a:latin typeface="Calibri"/>
                <a:ea typeface="Calibri"/>
                <a:cs typeface="Calibri"/>
                <a:sym typeface="Calibri"/>
              </a:defRPr>
            </a:lvl7pPr>
            <a:lvl8pPr marL="0" lvl="7" indent="0" algn="r">
              <a:spcBef>
                <a:spcPts val="0"/>
              </a:spcBef>
              <a:buNone/>
              <a:defRPr sz="900" b="0" i="0" u="none" strike="noStrike" cap="none">
                <a:solidFill>
                  <a:schemeClr val="lt1"/>
                </a:solidFill>
                <a:latin typeface="Calibri"/>
                <a:ea typeface="Calibri"/>
                <a:cs typeface="Calibri"/>
                <a:sym typeface="Calibri"/>
              </a:defRPr>
            </a:lvl8pPr>
            <a:lvl9pPr marL="0" lvl="8" indent="0" algn="r">
              <a:spcBef>
                <a:spcPts val="0"/>
              </a:spcBef>
              <a:buNone/>
              <a:defRPr sz="900" b="0" i="0" u="none" strike="noStrike" cap="none">
                <a:solidFill>
                  <a:schemeClr val="lt1"/>
                </a:solidFill>
                <a:latin typeface="Calibri"/>
                <a:ea typeface="Calibri"/>
                <a:cs typeface="Calibri"/>
                <a:sym typeface="Calibri"/>
              </a:defRPr>
            </a:lvl9pPr>
          </a:lstStyle>
          <a:p>
            <a:endParaRPr lang="en-US"/>
          </a:p>
        </p:txBody>
      </p:sp>
      <p:sp>
        <p:nvSpPr>
          <p:cNvPr id="193" name="Google Shape;193;p36"/>
          <p:cNvSpPr txBox="1">
            <a:spLocks noGrp="1"/>
          </p:cNvSpPr>
          <p:nvPr>
            <p:ph type="title"/>
          </p:nvPr>
        </p:nvSpPr>
        <p:spPr>
          <a:xfrm>
            <a:off x="0" y="2387450"/>
            <a:ext cx="9144000" cy="14988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3600" b="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94" name="Google Shape;194;p36"/>
          <p:cNvPicPr preferRelativeResize="0"/>
          <p:nvPr/>
        </p:nvPicPr>
        <p:blipFill>
          <a:blip r:embed="rId3">
            <a:alphaModFix/>
          </a:blip>
          <a:stretch>
            <a:fillRect/>
          </a:stretch>
        </p:blipFill>
        <p:spPr>
          <a:xfrm>
            <a:off x="7782250" y="5990309"/>
            <a:ext cx="1170200" cy="731149"/>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7_Custom Layout">
  <p:cSld name="7_Custom Layout">
    <p:spTree>
      <p:nvGrpSpPr>
        <p:cNvPr id="1" name="Shape 256"/>
        <p:cNvGrpSpPr/>
        <p:nvPr/>
      </p:nvGrpSpPr>
      <p:grpSpPr>
        <a:xfrm>
          <a:off x="0" y="0"/>
          <a:ext cx="0" cy="0"/>
          <a:chOff x="0" y="0"/>
          <a:chExt cx="0" cy="0"/>
        </a:xfrm>
      </p:grpSpPr>
      <p:pic>
        <p:nvPicPr>
          <p:cNvPr id="257" name="Google Shape;257;p48"/>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58" name="Google Shape;258;p48"/>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u="none" strike="noStrike" cap="none">
                <a:solidFill>
                  <a:schemeClr val="lt1"/>
                </a:solidFill>
                <a:latin typeface="Calibri"/>
                <a:ea typeface="Calibri"/>
                <a:cs typeface="Calibri"/>
                <a:sym typeface="Calibri"/>
              </a:defRPr>
            </a:lvl1pPr>
            <a:lvl2pPr marL="0" lvl="1" indent="0" algn="r">
              <a:spcBef>
                <a:spcPts val="0"/>
              </a:spcBef>
              <a:buNone/>
              <a:defRPr sz="900" b="0" i="0" u="none" strike="noStrike" cap="none">
                <a:solidFill>
                  <a:schemeClr val="lt1"/>
                </a:solidFill>
                <a:latin typeface="Calibri"/>
                <a:ea typeface="Calibri"/>
                <a:cs typeface="Calibri"/>
                <a:sym typeface="Calibri"/>
              </a:defRPr>
            </a:lvl2pPr>
            <a:lvl3pPr marL="0" lvl="2" indent="0" algn="r">
              <a:spcBef>
                <a:spcPts val="0"/>
              </a:spcBef>
              <a:buNone/>
              <a:defRPr sz="900" b="0" i="0" u="none" strike="noStrike" cap="none">
                <a:solidFill>
                  <a:schemeClr val="lt1"/>
                </a:solidFill>
                <a:latin typeface="Calibri"/>
                <a:ea typeface="Calibri"/>
                <a:cs typeface="Calibri"/>
                <a:sym typeface="Calibri"/>
              </a:defRPr>
            </a:lvl3pPr>
            <a:lvl4pPr marL="0" lvl="3" indent="0" algn="r">
              <a:spcBef>
                <a:spcPts val="0"/>
              </a:spcBef>
              <a:buNone/>
              <a:defRPr sz="900" b="0" i="0" u="none" strike="noStrike" cap="none">
                <a:solidFill>
                  <a:schemeClr val="lt1"/>
                </a:solidFill>
                <a:latin typeface="Calibri"/>
                <a:ea typeface="Calibri"/>
                <a:cs typeface="Calibri"/>
                <a:sym typeface="Calibri"/>
              </a:defRPr>
            </a:lvl4pPr>
            <a:lvl5pPr marL="0" lvl="4" indent="0" algn="r">
              <a:spcBef>
                <a:spcPts val="0"/>
              </a:spcBef>
              <a:buNone/>
              <a:defRPr sz="900" b="0" i="0" u="none" strike="noStrike" cap="none">
                <a:solidFill>
                  <a:schemeClr val="lt1"/>
                </a:solidFill>
                <a:latin typeface="Calibri"/>
                <a:ea typeface="Calibri"/>
                <a:cs typeface="Calibri"/>
                <a:sym typeface="Calibri"/>
              </a:defRPr>
            </a:lvl5pPr>
            <a:lvl6pPr marL="0" lvl="5" indent="0" algn="r">
              <a:spcBef>
                <a:spcPts val="0"/>
              </a:spcBef>
              <a:buNone/>
              <a:defRPr sz="900" b="0" i="0" u="none" strike="noStrike" cap="none">
                <a:solidFill>
                  <a:schemeClr val="lt1"/>
                </a:solidFill>
                <a:latin typeface="Calibri"/>
                <a:ea typeface="Calibri"/>
                <a:cs typeface="Calibri"/>
                <a:sym typeface="Calibri"/>
              </a:defRPr>
            </a:lvl6pPr>
            <a:lvl7pPr marL="0" lvl="6" indent="0" algn="r">
              <a:spcBef>
                <a:spcPts val="0"/>
              </a:spcBef>
              <a:buNone/>
              <a:defRPr sz="900" b="0" i="0" u="none" strike="noStrike" cap="none">
                <a:solidFill>
                  <a:schemeClr val="lt1"/>
                </a:solidFill>
                <a:latin typeface="Calibri"/>
                <a:ea typeface="Calibri"/>
                <a:cs typeface="Calibri"/>
                <a:sym typeface="Calibri"/>
              </a:defRPr>
            </a:lvl7pPr>
            <a:lvl8pPr marL="0" lvl="7" indent="0" algn="r">
              <a:spcBef>
                <a:spcPts val="0"/>
              </a:spcBef>
              <a:buNone/>
              <a:defRPr sz="900" b="0" i="0" u="none" strike="noStrike" cap="none">
                <a:solidFill>
                  <a:schemeClr val="lt1"/>
                </a:solidFill>
                <a:latin typeface="Calibri"/>
                <a:ea typeface="Calibri"/>
                <a:cs typeface="Calibri"/>
                <a:sym typeface="Calibri"/>
              </a:defRPr>
            </a:lvl8pPr>
            <a:lvl9pPr marL="0" lvl="8" indent="0" algn="r">
              <a:spcBef>
                <a:spcPts val="0"/>
              </a:spcBef>
              <a:buNone/>
              <a:defRPr sz="900" b="0" i="0" u="none" strike="noStrike" cap="none">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sp>
        <p:nvSpPr>
          <p:cNvPr id="259" name="Google Shape;259;p48"/>
          <p:cNvSpPr txBox="1">
            <a:spLocks noGrp="1"/>
          </p:cNvSpPr>
          <p:nvPr>
            <p:ph type="title"/>
          </p:nvPr>
        </p:nvSpPr>
        <p:spPr>
          <a:xfrm>
            <a:off x="0" y="2387450"/>
            <a:ext cx="9144000" cy="14988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3600" b="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60" name="Google Shape;260;p48"/>
          <p:cNvPicPr preferRelativeResize="0"/>
          <p:nvPr/>
        </p:nvPicPr>
        <p:blipFill>
          <a:blip r:embed="rId3">
            <a:alphaModFix/>
          </a:blip>
          <a:stretch>
            <a:fillRect/>
          </a:stretch>
        </p:blipFill>
        <p:spPr>
          <a:xfrm>
            <a:off x="7419501" y="5682100"/>
            <a:ext cx="1522123" cy="951049"/>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9_Custom Layout">
  <p:cSld name="9_Custom Layout">
    <p:spTree>
      <p:nvGrpSpPr>
        <p:cNvPr id="1" name="Shape 177"/>
        <p:cNvGrpSpPr/>
        <p:nvPr/>
      </p:nvGrpSpPr>
      <p:grpSpPr>
        <a:xfrm>
          <a:off x="0" y="0"/>
          <a:ext cx="0" cy="0"/>
          <a:chOff x="0" y="0"/>
          <a:chExt cx="0" cy="0"/>
        </a:xfrm>
      </p:grpSpPr>
      <p:sp>
        <p:nvSpPr>
          <p:cNvPr id="178" name="Google Shape;178;p33"/>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79"/>
        <p:cNvGrpSpPr/>
        <p:nvPr/>
      </p:nvGrpSpPr>
      <p:grpSpPr>
        <a:xfrm>
          <a:off x="0" y="0"/>
          <a:ext cx="0" cy="0"/>
          <a:chOff x="0" y="0"/>
          <a:chExt cx="0" cy="0"/>
        </a:xfrm>
      </p:grpSpPr>
      <p:pic>
        <p:nvPicPr>
          <p:cNvPr id="180" name="Google Shape;180;p34"/>
          <p:cNvPicPr preferRelativeResize="0"/>
          <p:nvPr/>
        </p:nvPicPr>
        <p:blipFill rotWithShape="1">
          <a:blip r:embed="rId2">
            <a:alphaModFix/>
          </a:blip>
          <a:srcRect/>
          <a:stretch/>
        </p:blipFill>
        <p:spPr>
          <a:xfrm>
            <a:off x="0" y="-26850"/>
            <a:ext cx="9144000" cy="6858000"/>
          </a:xfrm>
          <a:prstGeom prst="rect">
            <a:avLst/>
          </a:prstGeom>
          <a:noFill/>
          <a:ln>
            <a:noFill/>
          </a:ln>
        </p:spPr>
      </p:pic>
      <p:sp>
        <p:nvSpPr>
          <p:cNvPr id="181" name="Google Shape;181;p34"/>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u="none" strike="noStrike" cap="none">
                <a:solidFill>
                  <a:schemeClr val="lt1"/>
                </a:solidFill>
                <a:latin typeface="Calibri"/>
                <a:ea typeface="Calibri"/>
                <a:cs typeface="Calibri"/>
                <a:sym typeface="Calibri"/>
              </a:defRPr>
            </a:lvl1pPr>
            <a:lvl2pPr marL="0" lvl="1" indent="0" algn="r">
              <a:spcBef>
                <a:spcPts val="0"/>
              </a:spcBef>
              <a:buNone/>
              <a:defRPr sz="900" b="0" i="0" u="none" strike="noStrike" cap="none">
                <a:solidFill>
                  <a:schemeClr val="lt1"/>
                </a:solidFill>
                <a:latin typeface="Calibri"/>
                <a:ea typeface="Calibri"/>
                <a:cs typeface="Calibri"/>
                <a:sym typeface="Calibri"/>
              </a:defRPr>
            </a:lvl2pPr>
            <a:lvl3pPr marL="0" lvl="2" indent="0" algn="r">
              <a:spcBef>
                <a:spcPts val="0"/>
              </a:spcBef>
              <a:buNone/>
              <a:defRPr sz="900" b="0" i="0" u="none" strike="noStrike" cap="none">
                <a:solidFill>
                  <a:schemeClr val="lt1"/>
                </a:solidFill>
                <a:latin typeface="Calibri"/>
                <a:ea typeface="Calibri"/>
                <a:cs typeface="Calibri"/>
                <a:sym typeface="Calibri"/>
              </a:defRPr>
            </a:lvl3pPr>
            <a:lvl4pPr marL="0" lvl="3" indent="0" algn="r">
              <a:spcBef>
                <a:spcPts val="0"/>
              </a:spcBef>
              <a:buNone/>
              <a:defRPr sz="900" b="0" i="0" u="none" strike="noStrike" cap="none">
                <a:solidFill>
                  <a:schemeClr val="lt1"/>
                </a:solidFill>
                <a:latin typeface="Calibri"/>
                <a:ea typeface="Calibri"/>
                <a:cs typeface="Calibri"/>
                <a:sym typeface="Calibri"/>
              </a:defRPr>
            </a:lvl4pPr>
            <a:lvl5pPr marL="0" lvl="4" indent="0" algn="r">
              <a:spcBef>
                <a:spcPts val="0"/>
              </a:spcBef>
              <a:buNone/>
              <a:defRPr sz="900" b="0" i="0" u="none" strike="noStrike" cap="none">
                <a:solidFill>
                  <a:schemeClr val="lt1"/>
                </a:solidFill>
                <a:latin typeface="Calibri"/>
                <a:ea typeface="Calibri"/>
                <a:cs typeface="Calibri"/>
                <a:sym typeface="Calibri"/>
              </a:defRPr>
            </a:lvl5pPr>
            <a:lvl6pPr marL="0" lvl="5" indent="0" algn="r">
              <a:spcBef>
                <a:spcPts val="0"/>
              </a:spcBef>
              <a:buNone/>
              <a:defRPr sz="900" b="0" i="0" u="none" strike="noStrike" cap="none">
                <a:solidFill>
                  <a:schemeClr val="lt1"/>
                </a:solidFill>
                <a:latin typeface="Calibri"/>
                <a:ea typeface="Calibri"/>
                <a:cs typeface="Calibri"/>
                <a:sym typeface="Calibri"/>
              </a:defRPr>
            </a:lvl6pPr>
            <a:lvl7pPr marL="0" lvl="6" indent="0" algn="r">
              <a:spcBef>
                <a:spcPts val="0"/>
              </a:spcBef>
              <a:buNone/>
              <a:defRPr sz="900" b="0" i="0" u="none" strike="noStrike" cap="none">
                <a:solidFill>
                  <a:schemeClr val="lt1"/>
                </a:solidFill>
                <a:latin typeface="Calibri"/>
                <a:ea typeface="Calibri"/>
                <a:cs typeface="Calibri"/>
                <a:sym typeface="Calibri"/>
              </a:defRPr>
            </a:lvl7pPr>
            <a:lvl8pPr marL="0" lvl="7" indent="0" algn="r">
              <a:spcBef>
                <a:spcPts val="0"/>
              </a:spcBef>
              <a:buNone/>
              <a:defRPr sz="900" b="0" i="0" u="none" strike="noStrike" cap="none">
                <a:solidFill>
                  <a:schemeClr val="lt1"/>
                </a:solidFill>
                <a:latin typeface="Calibri"/>
                <a:ea typeface="Calibri"/>
                <a:cs typeface="Calibri"/>
                <a:sym typeface="Calibri"/>
              </a:defRPr>
            </a:lvl8pPr>
            <a:lvl9pPr marL="0" lvl="8" indent="0" algn="r">
              <a:spcBef>
                <a:spcPts val="0"/>
              </a:spcBef>
              <a:buNone/>
              <a:defRPr sz="900" b="0" i="0" u="none" strike="noStrike" cap="none">
                <a:solidFill>
                  <a:schemeClr val="lt1"/>
                </a:solidFill>
                <a:latin typeface="Calibri"/>
                <a:ea typeface="Calibri"/>
                <a:cs typeface="Calibri"/>
                <a:sym typeface="Calibri"/>
              </a:defRPr>
            </a:lvl9pPr>
          </a:lstStyle>
          <a:p>
            <a:endParaRPr lang="en-US"/>
          </a:p>
        </p:txBody>
      </p:sp>
      <p:sp>
        <p:nvSpPr>
          <p:cNvPr id="182" name="Google Shape;182;p34"/>
          <p:cNvSpPr txBox="1">
            <a:spLocks noGrp="1"/>
          </p:cNvSpPr>
          <p:nvPr>
            <p:ph type="title"/>
          </p:nvPr>
        </p:nvSpPr>
        <p:spPr>
          <a:xfrm>
            <a:off x="0" y="2387450"/>
            <a:ext cx="9144000" cy="14988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3600" b="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83" name="Google Shape;183;p34"/>
          <p:cNvPicPr preferRelativeResize="0"/>
          <p:nvPr/>
        </p:nvPicPr>
        <p:blipFill>
          <a:blip r:embed="rId3">
            <a:alphaModFix/>
          </a:blip>
          <a:stretch>
            <a:fillRect/>
          </a:stretch>
        </p:blipFill>
        <p:spPr>
          <a:xfrm>
            <a:off x="7770527" y="6003802"/>
            <a:ext cx="1148599" cy="71765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9_Custom Layout">
  <p:cSld name="9_Custom Layout">
    <p:spTree>
      <p:nvGrpSpPr>
        <p:cNvPr id="1" name="Shape 15"/>
        <p:cNvGrpSpPr/>
        <p:nvPr/>
      </p:nvGrpSpPr>
      <p:grpSpPr>
        <a:xfrm>
          <a:off x="0" y="0"/>
          <a:ext cx="0" cy="0"/>
          <a:chOff x="0" y="0"/>
          <a:chExt cx="0" cy="0"/>
        </a:xfrm>
      </p:grpSpPr>
      <p:sp>
        <p:nvSpPr>
          <p:cNvPr id="16" name="Google Shape;16;p2"/>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3_Title and Content" type="obj">
  <p:cSld name="OBJECT">
    <p:spTree>
      <p:nvGrpSpPr>
        <p:cNvPr id="1" name="Shape 217"/>
        <p:cNvGrpSpPr/>
        <p:nvPr/>
      </p:nvGrpSpPr>
      <p:grpSpPr>
        <a:xfrm>
          <a:off x="0" y="0"/>
          <a:ext cx="0" cy="0"/>
          <a:chOff x="0" y="0"/>
          <a:chExt cx="0" cy="0"/>
        </a:xfrm>
      </p:grpSpPr>
      <p:pic>
        <p:nvPicPr>
          <p:cNvPr id="218" name="Google Shape;218;p41"/>
          <p:cNvPicPr preferRelativeResize="0"/>
          <p:nvPr/>
        </p:nvPicPr>
        <p:blipFill rotWithShape="1">
          <a:blip r:embed="rId2">
            <a:alphaModFix/>
          </a:blip>
          <a:srcRect/>
          <a:stretch/>
        </p:blipFill>
        <p:spPr>
          <a:xfrm>
            <a:off x="4" y="0"/>
            <a:ext cx="9143996" cy="1371598"/>
          </a:xfrm>
          <a:prstGeom prst="rect">
            <a:avLst/>
          </a:prstGeom>
          <a:noFill/>
          <a:ln>
            <a:noFill/>
          </a:ln>
        </p:spPr>
      </p:pic>
      <p:sp>
        <p:nvSpPr>
          <p:cNvPr id="219" name="Google Shape;219;p41"/>
          <p:cNvSpPr txBox="1">
            <a:spLocks noGrp="1"/>
          </p:cNvSpPr>
          <p:nvPr>
            <p:ph type="title"/>
          </p:nvPr>
        </p:nvSpPr>
        <p:spPr>
          <a:xfrm>
            <a:off x="223069" y="320883"/>
            <a:ext cx="67008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1950" b="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0" name="Google Shape;220;p41"/>
          <p:cNvSpPr txBox="1">
            <a:spLocks noGrp="1"/>
          </p:cNvSpPr>
          <p:nvPr>
            <p:ph type="body" idx="1"/>
          </p:nvPr>
        </p:nvSpPr>
        <p:spPr>
          <a:xfrm>
            <a:off x="628650" y="1825625"/>
            <a:ext cx="7886700" cy="4351200"/>
          </a:xfrm>
          <a:prstGeom prst="rect">
            <a:avLst/>
          </a:prstGeom>
          <a:noFill/>
          <a:ln>
            <a:noFill/>
          </a:ln>
        </p:spPr>
        <p:txBody>
          <a:bodyPr spcFirstLastPara="1" wrap="square" lIns="0" tIns="0" rIns="0" bIns="0" anchor="t" anchorCtr="0">
            <a:noAutofit/>
          </a:bodyPr>
          <a:lstStyle>
            <a:lvl1pPr marL="342892" lvl="0" indent="-257168" algn="l">
              <a:lnSpc>
                <a:spcPct val="90000"/>
              </a:lnSpc>
              <a:spcBef>
                <a:spcPts val="750"/>
              </a:spcBef>
              <a:spcAft>
                <a:spcPts val="0"/>
              </a:spcAft>
              <a:buClr>
                <a:schemeClr val="dk1"/>
              </a:buClr>
              <a:buSzPts val="1800"/>
              <a:buChar char="•"/>
              <a:defRPr/>
            </a:lvl1pPr>
            <a:lvl2pPr marL="685783" lvl="1" indent="-257168" algn="l">
              <a:lnSpc>
                <a:spcPct val="90000"/>
              </a:lnSpc>
              <a:spcBef>
                <a:spcPts val="375"/>
              </a:spcBef>
              <a:spcAft>
                <a:spcPts val="0"/>
              </a:spcAft>
              <a:buClr>
                <a:schemeClr val="dk1"/>
              </a:buClr>
              <a:buSzPts val="1800"/>
              <a:buChar char="•"/>
              <a:defRPr/>
            </a:lvl2pPr>
            <a:lvl3pPr marL="1028675" lvl="2" indent="-257168" algn="l">
              <a:lnSpc>
                <a:spcPct val="90000"/>
              </a:lnSpc>
              <a:spcBef>
                <a:spcPts val="375"/>
              </a:spcBef>
              <a:spcAft>
                <a:spcPts val="0"/>
              </a:spcAft>
              <a:buClr>
                <a:schemeClr val="dk1"/>
              </a:buClr>
              <a:buSzPts val="1800"/>
              <a:buChar char="•"/>
              <a:defRPr/>
            </a:lvl3pPr>
            <a:lvl4pPr marL="1371566" lvl="3" indent="-257168" algn="l">
              <a:lnSpc>
                <a:spcPct val="90000"/>
              </a:lnSpc>
              <a:spcBef>
                <a:spcPts val="375"/>
              </a:spcBef>
              <a:spcAft>
                <a:spcPts val="0"/>
              </a:spcAft>
              <a:buClr>
                <a:schemeClr val="dk1"/>
              </a:buClr>
              <a:buSzPts val="1800"/>
              <a:buChar char="•"/>
              <a:defRPr/>
            </a:lvl4pPr>
            <a:lvl5pPr marL="1714457" lvl="4" indent="-257168" algn="l">
              <a:lnSpc>
                <a:spcPct val="90000"/>
              </a:lnSpc>
              <a:spcBef>
                <a:spcPts val="375"/>
              </a:spcBef>
              <a:spcAft>
                <a:spcPts val="0"/>
              </a:spcAft>
              <a:buClr>
                <a:schemeClr val="dk1"/>
              </a:buClr>
              <a:buSzPts val="1800"/>
              <a:buChar char="•"/>
              <a:defRPr/>
            </a:lvl5pPr>
            <a:lvl6pPr marL="2057348" lvl="5" indent="-257168" algn="l">
              <a:lnSpc>
                <a:spcPct val="90000"/>
              </a:lnSpc>
              <a:spcBef>
                <a:spcPts val="375"/>
              </a:spcBef>
              <a:spcAft>
                <a:spcPts val="0"/>
              </a:spcAft>
              <a:buClr>
                <a:schemeClr val="dk1"/>
              </a:buClr>
              <a:buSzPts val="1800"/>
              <a:buChar char="•"/>
              <a:defRPr/>
            </a:lvl6pPr>
            <a:lvl7pPr marL="2400240" lvl="6" indent="-257168" algn="l">
              <a:lnSpc>
                <a:spcPct val="90000"/>
              </a:lnSpc>
              <a:spcBef>
                <a:spcPts val="375"/>
              </a:spcBef>
              <a:spcAft>
                <a:spcPts val="0"/>
              </a:spcAft>
              <a:buClr>
                <a:schemeClr val="dk1"/>
              </a:buClr>
              <a:buSzPts val="1800"/>
              <a:buChar char="•"/>
              <a:defRPr/>
            </a:lvl7pPr>
            <a:lvl8pPr marL="2743132" lvl="7" indent="-257168" algn="l">
              <a:lnSpc>
                <a:spcPct val="90000"/>
              </a:lnSpc>
              <a:spcBef>
                <a:spcPts val="375"/>
              </a:spcBef>
              <a:spcAft>
                <a:spcPts val="0"/>
              </a:spcAft>
              <a:buClr>
                <a:schemeClr val="dk1"/>
              </a:buClr>
              <a:buSzPts val="1800"/>
              <a:buChar char="•"/>
              <a:defRPr/>
            </a:lvl8pPr>
            <a:lvl9pPr marL="3086023" lvl="8" indent="-257168" algn="l">
              <a:lnSpc>
                <a:spcPct val="90000"/>
              </a:lnSpc>
              <a:spcBef>
                <a:spcPts val="375"/>
              </a:spcBef>
              <a:spcAft>
                <a:spcPts val="0"/>
              </a:spcAft>
              <a:buClr>
                <a:schemeClr val="dk1"/>
              </a:buClr>
              <a:buSzPts val="1800"/>
              <a:buChar char="•"/>
              <a:defRPr/>
            </a:lvl9pPr>
          </a:lstStyle>
          <a:p>
            <a:endParaRPr/>
          </a:p>
        </p:txBody>
      </p:sp>
      <p:sp>
        <p:nvSpPr>
          <p:cNvPr id="221" name="Google Shape;221;p41"/>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pic>
        <p:nvPicPr>
          <p:cNvPr id="222" name="Google Shape;222;p41"/>
          <p:cNvPicPr preferRelativeResize="0"/>
          <p:nvPr/>
        </p:nvPicPr>
        <p:blipFill>
          <a:blip r:embed="rId3">
            <a:alphaModFix/>
          </a:blip>
          <a:stretch>
            <a:fillRect/>
          </a:stretch>
        </p:blipFill>
        <p:spPr>
          <a:xfrm>
            <a:off x="7828975" y="382704"/>
            <a:ext cx="1258824" cy="786525"/>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223"/>
        <p:cNvGrpSpPr/>
        <p:nvPr/>
      </p:nvGrpSpPr>
      <p:grpSpPr>
        <a:xfrm>
          <a:off x="0" y="0"/>
          <a:ext cx="0" cy="0"/>
          <a:chOff x="0" y="0"/>
          <a:chExt cx="0" cy="0"/>
        </a:xfrm>
      </p:grpSpPr>
      <p:pic>
        <p:nvPicPr>
          <p:cNvPr id="224" name="Google Shape;224;p42"/>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25" name="Google Shape;225;p42"/>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u="none" strike="noStrike" cap="none">
                <a:solidFill>
                  <a:schemeClr val="lt1"/>
                </a:solidFill>
                <a:latin typeface="Calibri"/>
                <a:ea typeface="Calibri"/>
                <a:cs typeface="Calibri"/>
                <a:sym typeface="Calibri"/>
              </a:defRPr>
            </a:lvl1pPr>
            <a:lvl2pPr marL="0" lvl="1" indent="0" algn="r">
              <a:spcBef>
                <a:spcPts val="0"/>
              </a:spcBef>
              <a:buNone/>
              <a:defRPr sz="900" b="0" i="0" u="none" strike="noStrike" cap="none">
                <a:solidFill>
                  <a:schemeClr val="lt1"/>
                </a:solidFill>
                <a:latin typeface="Calibri"/>
                <a:ea typeface="Calibri"/>
                <a:cs typeface="Calibri"/>
                <a:sym typeface="Calibri"/>
              </a:defRPr>
            </a:lvl2pPr>
            <a:lvl3pPr marL="0" lvl="2" indent="0" algn="r">
              <a:spcBef>
                <a:spcPts val="0"/>
              </a:spcBef>
              <a:buNone/>
              <a:defRPr sz="900" b="0" i="0" u="none" strike="noStrike" cap="none">
                <a:solidFill>
                  <a:schemeClr val="lt1"/>
                </a:solidFill>
                <a:latin typeface="Calibri"/>
                <a:ea typeface="Calibri"/>
                <a:cs typeface="Calibri"/>
                <a:sym typeface="Calibri"/>
              </a:defRPr>
            </a:lvl3pPr>
            <a:lvl4pPr marL="0" lvl="3" indent="0" algn="r">
              <a:spcBef>
                <a:spcPts val="0"/>
              </a:spcBef>
              <a:buNone/>
              <a:defRPr sz="900" b="0" i="0" u="none" strike="noStrike" cap="none">
                <a:solidFill>
                  <a:schemeClr val="lt1"/>
                </a:solidFill>
                <a:latin typeface="Calibri"/>
                <a:ea typeface="Calibri"/>
                <a:cs typeface="Calibri"/>
                <a:sym typeface="Calibri"/>
              </a:defRPr>
            </a:lvl4pPr>
            <a:lvl5pPr marL="0" lvl="4" indent="0" algn="r">
              <a:spcBef>
                <a:spcPts val="0"/>
              </a:spcBef>
              <a:buNone/>
              <a:defRPr sz="900" b="0" i="0" u="none" strike="noStrike" cap="none">
                <a:solidFill>
                  <a:schemeClr val="lt1"/>
                </a:solidFill>
                <a:latin typeface="Calibri"/>
                <a:ea typeface="Calibri"/>
                <a:cs typeface="Calibri"/>
                <a:sym typeface="Calibri"/>
              </a:defRPr>
            </a:lvl5pPr>
            <a:lvl6pPr marL="0" lvl="5" indent="0" algn="r">
              <a:spcBef>
                <a:spcPts val="0"/>
              </a:spcBef>
              <a:buNone/>
              <a:defRPr sz="900" b="0" i="0" u="none" strike="noStrike" cap="none">
                <a:solidFill>
                  <a:schemeClr val="lt1"/>
                </a:solidFill>
                <a:latin typeface="Calibri"/>
                <a:ea typeface="Calibri"/>
                <a:cs typeface="Calibri"/>
                <a:sym typeface="Calibri"/>
              </a:defRPr>
            </a:lvl6pPr>
            <a:lvl7pPr marL="0" lvl="6" indent="0" algn="r">
              <a:spcBef>
                <a:spcPts val="0"/>
              </a:spcBef>
              <a:buNone/>
              <a:defRPr sz="900" b="0" i="0" u="none" strike="noStrike" cap="none">
                <a:solidFill>
                  <a:schemeClr val="lt1"/>
                </a:solidFill>
                <a:latin typeface="Calibri"/>
                <a:ea typeface="Calibri"/>
                <a:cs typeface="Calibri"/>
                <a:sym typeface="Calibri"/>
              </a:defRPr>
            </a:lvl7pPr>
            <a:lvl8pPr marL="0" lvl="7" indent="0" algn="r">
              <a:spcBef>
                <a:spcPts val="0"/>
              </a:spcBef>
              <a:buNone/>
              <a:defRPr sz="900" b="0" i="0" u="none" strike="noStrike" cap="none">
                <a:solidFill>
                  <a:schemeClr val="lt1"/>
                </a:solidFill>
                <a:latin typeface="Calibri"/>
                <a:ea typeface="Calibri"/>
                <a:cs typeface="Calibri"/>
                <a:sym typeface="Calibri"/>
              </a:defRPr>
            </a:lvl8pPr>
            <a:lvl9pPr marL="0" lvl="8" indent="0" algn="r">
              <a:spcBef>
                <a:spcPts val="0"/>
              </a:spcBef>
              <a:buNone/>
              <a:defRPr sz="900" b="0" i="0" u="none" strike="noStrike" cap="none">
                <a:solidFill>
                  <a:schemeClr val="lt1"/>
                </a:solidFill>
                <a:latin typeface="Calibri"/>
                <a:ea typeface="Calibri"/>
                <a:cs typeface="Calibri"/>
                <a:sym typeface="Calibri"/>
              </a:defRPr>
            </a:lvl9pPr>
          </a:lstStyle>
          <a:p>
            <a:endParaRPr lang="en-US"/>
          </a:p>
        </p:txBody>
      </p:sp>
      <p:sp>
        <p:nvSpPr>
          <p:cNvPr id="226" name="Google Shape;226;p42"/>
          <p:cNvSpPr txBox="1">
            <a:spLocks noGrp="1"/>
          </p:cNvSpPr>
          <p:nvPr>
            <p:ph type="title"/>
          </p:nvPr>
        </p:nvSpPr>
        <p:spPr>
          <a:xfrm>
            <a:off x="0" y="2387450"/>
            <a:ext cx="9144000" cy="14988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3600" b="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27" name="Google Shape;227;p42"/>
          <p:cNvPicPr preferRelativeResize="0"/>
          <p:nvPr/>
        </p:nvPicPr>
        <p:blipFill>
          <a:blip r:embed="rId3">
            <a:alphaModFix/>
          </a:blip>
          <a:stretch>
            <a:fillRect/>
          </a:stretch>
        </p:blipFill>
        <p:spPr>
          <a:xfrm>
            <a:off x="7787379" y="6000835"/>
            <a:ext cx="1103651" cy="689574"/>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78"/>
        <p:cNvGrpSpPr/>
        <p:nvPr/>
      </p:nvGrpSpPr>
      <p:grpSpPr>
        <a:xfrm>
          <a:off x="0" y="0"/>
          <a:ext cx="0" cy="0"/>
          <a:chOff x="0" y="0"/>
          <a:chExt cx="0" cy="0"/>
        </a:xfrm>
      </p:grpSpPr>
      <p:pic>
        <p:nvPicPr>
          <p:cNvPr id="279" name="Google Shape;279;p52"/>
          <p:cNvPicPr preferRelativeResize="0"/>
          <p:nvPr/>
        </p:nvPicPr>
        <p:blipFill rotWithShape="1">
          <a:blip r:embed="rId2">
            <a:alphaModFix/>
          </a:blip>
          <a:srcRect/>
          <a:stretch/>
        </p:blipFill>
        <p:spPr>
          <a:xfrm>
            <a:off x="1222205" y="110954"/>
            <a:ext cx="6699593" cy="663609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80"/>
        <p:cNvGrpSpPr/>
        <p:nvPr/>
      </p:nvGrpSpPr>
      <p:grpSpPr>
        <a:xfrm>
          <a:off x="0" y="0"/>
          <a:ext cx="0" cy="0"/>
          <a:chOff x="0" y="0"/>
          <a:chExt cx="0" cy="0"/>
        </a:xfrm>
      </p:grpSpPr>
      <p:sp>
        <p:nvSpPr>
          <p:cNvPr id="281" name="Google Shape;281;p53"/>
          <p:cNvSpPr txBox="1">
            <a:spLocks noGrp="1"/>
          </p:cNvSpPr>
          <p:nvPr>
            <p:ph type="title"/>
          </p:nvPr>
        </p:nvSpPr>
        <p:spPr>
          <a:xfrm>
            <a:off x="457201" y="273050"/>
            <a:ext cx="3008400" cy="11619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rgbClr val="F4DB8A"/>
              </a:buClr>
              <a:buSzPts val="2200"/>
              <a:buFont typeface="Lucida Sans"/>
              <a:buNone/>
              <a:defRPr sz="1650" b="0">
                <a:solidFill>
                  <a:srgbClr val="F4DB8A"/>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53"/>
          <p:cNvSpPr txBox="1">
            <a:spLocks noGrp="1"/>
          </p:cNvSpPr>
          <p:nvPr>
            <p:ph type="body" idx="1"/>
          </p:nvPr>
        </p:nvSpPr>
        <p:spPr>
          <a:xfrm>
            <a:off x="457201" y="1524001"/>
            <a:ext cx="3008400" cy="4602300"/>
          </a:xfrm>
          <a:prstGeom prst="rect">
            <a:avLst/>
          </a:prstGeom>
          <a:noFill/>
          <a:ln>
            <a:noFill/>
          </a:ln>
        </p:spPr>
        <p:txBody>
          <a:bodyPr spcFirstLastPara="1" wrap="square" lIns="91425" tIns="45700" rIns="91425" bIns="45700" anchor="t" anchorCtr="0">
            <a:noAutofit/>
          </a:bodyPr>
          <a:lstStyle>
            <a:lvl1pPr marL="342892" lvl="0" indent="-171446" algn="l" rtl="0">
              <a:spcBef>
                <a:spcPts val="210"/>
              </a:spcBef>
              <a:spcAft>
                <a:spcPts val="0"/>
              </a:spcAft>
              <a:buSzPts val="910"/>
              <a:buNone/>
              <a:defRPr sz="1050"/>
            </a:lvl1pPr>
            <a:lvl2pPr marL="685783" lvl="1" indent="-171446" algn="l" rtl="0">
              <a:spcBef>
                <a:spcPts val="180"/>
              </a:spcBef>
              <a:spcAft>
                <a:spcPts val="0"/>
              </a:spcAft>
              <a:buSzPts val="960"/>
              <a:buNone/>
              <a:defRPr sz="900"/>
            </a:lvl2pPr>
            <a:lvl3pPr marL="1028675" lvl="2" indent="-171446" algn="l" rtl="0">
              <a:spcBef>
                <a:spcPts val="150"/>
              </a:spcBef>
              <a:spcAft>
                <a:spcPts val="0"/>
              </a:spcAft>
              <a:buSzPts val="950"/>
              <a:buNone/>
              <a:defRPr sz="750"/>
            </a:lvl3pPr>
            <a:lvl4pPr marL="1371566" lvl="3" indent="-171446" algn="l" rtl="0">
              <a:spcBef>
                <a:spcPts val="135"/>
              </a:spcBef>
              <a:spcAft>
                <a:spcPts val="0"/>
              </a:spcAft>
              <a:buSzPts val="900"/>
              <a:buNone/>
              <a:defRPr sz="675"/>
            </a:lvl4pPr>
            <a:lvl5pPr marL="1714457" lvl="4" indent="-171446" algn="l" rtl="0">
              <a:spcBef>
                <a:spcPts val="135"/>
              </a:spcBef>
              <a:spcAft>
                <a:spcPts val="0"/>
              </a:spcAft>
              <a:buSzPts val="900"/>
              <a:buNone/>
              <a:defRPr sz="675"/>
            </a:lvl5pPr>
            <a:lvl6pPr marL="2057348" lvl="5" indent="-257168" algn="l" rtl="0">
              <a:spcBef>
                <a:spcPts val="270"/>
              </a:spcBef>
              <a:spcAft>
                <a:spcPts val="0"/>
              </a:spcAft>
              <a:buSzPts val="1800"/>
              <a:buChar char="•"/>
              <a:defRPr/>
            </a:lvl6pPr>
            <a:lvl7pPr marL="2400240" lvl="6" indent="-257168" algn="l" rtl="0">
              <a:spcBef>
                <a:spcPts val="270"/>
              </a:spcBef>
              <a:spcAft>
                <a:spcPts val="0"/>
              </a:spcAft>
              <a:buSzPts val="1800"/>
              <a:buChar char="•"/>
              <a:defRPr/>
            </a:lvl7pPr>
            <a:lvl8pPr marL="2743132" lvl="7" indent="-257168" algn="l" rtl="0">
              <a:spcBef>
                <a:spcPts val="270"/>
              </a:spcBef>
              <a:spcAft>
                <a:spcPts val="0"/>
              </a:spcAft>
              <a:buSzPts val="1800"/>
              <a:buChar char="•"/>
              <a:defRPr/>
            </a:lvl8pPr>
            <a:lvl9pPr marL="3086023" lvl="8" indent="-257168" algn="l" rtl="0">
              <a:spcBef>
                <a:spcPts val="270"/>
              </a:spcBef>
              <a:spcAft>
                <a:spcPts val="0"/>
              </a:spcAft>
              <a:buSzPts val="1800"/>
              <a:buChar char="•"/>
              <a:defRPr/>
            </a:lvl9pPr>
          </a:lstStyle>
          <a:p>
            <a:endParaRPr/>
          </a:p>
        </p:txBody>
      </p:sp>
      <p:sp>
        <p:nvSpPr>
          <p:cNvPr id="283" name="Google Shape;283;p53"/>
          <p:cNvSpPr txBox="1">
            <a:spLocks noGrp="1"/>
          </p:cNvSpPr>
          <p:nvPr>
            <p:ph type="body" idx="2"/>
          </p:nvPr>
        </p:nvSpPr>
        <p:spPr>
          <a:xfrm>
            <a:off x="3575050" y="273051"/>
            <a:ext cx="5111700" cy="5853000"/>
          </a:xfrm>
          <a:prstGeom prst="rect">
            <a:avLst/>
          </a:prstGeom>
          <a:noFill/>
          <a:ln>
            <a:noFill/>
          </a:ln>
        </p:spPr>
        <p:txBody>
          <a:bodyPr spcFirstLastPara="1" wrap="square" lIns="91425" tIns="45700" rIns="91425" bIns="45700" anchor="t" anchorCtr="0">
            <a:noAutofit/>
          </a:bodyPr>
          <a:lstStyle>
            <a:lvl1pPr marL="342892" lvl="0" indent="-251930" algn="l" rtl="0">
              <a:spcBef>
                <a:spcPts val="390"/>
              </a:spcBef>
              <a:spcAft>
                <a:spcPts val="0"/>
              </a:spcAft>
              <a:buSzPts val="1690"/>
              <a:buChar char="•"/>
              <a:defRPr sz="1950"/>
            </a:lvl1pPr>
            <a:lvl2pPr marL="685783" lvl="1" indent="-262883" algn="l" rtl="0">
              <a:spcBef>
                <a:spcPts val="360"/>
              </a:spcBef>
              <a:spcAft>
                <a:spcPts val="0"/>
              </a:spcAft>
              <a:buSzPts val="1920"/>
              <a:buChar char="•"/>
              <a:defRPr sz="1800"/>
            </a:lvl2pPr>
            <a:lvl3pPr marL="1028675" lvl="2" indent="-270980" algn="l" rtl="0">
              <a:spcBef>
                <a:spcPts val="330"/>
              </a:spcBef>
              <a:spcAft>
                <a:spcPts val="0"/>
              </a:spcAft>
              <a:buSzPts val="2090"/>
              <a:buChar char="•"/>
              <a:defRPr sz="1650"/>
            </a:lvl3pPr>
            <a:lvl4pPr marL="1371566" lvl="3" indent="-266693" algn="l" rtl="0">
              <a:spcBef>
                <a:spcPts val="300"/>
              </a:spcBef>
              <a:spcAft>
                <a:spcPts val="0"/>
              </a:spcAft>
              <a:buSzPts val="2000"/>
              <a:buChar char="•"/>
              <a:defRPr sz="1500"/>
            </a:lvl4pPr>
            <a:lvl5pPr marL="1714457" lvl="4" indent="-257168" algn="l" rtl="0">
              <a:spcBef>
                <a:spcPts val="270"/>
              </a:spcBef>
              <a:spcAft>
                <a:spcPts val="0"/>
              </a:spcAft>
              <a:buSzPts val="1800"/>
              <a:buChar char="•"/>
              <a:defRPr sz="1350"/>
            </a:lvl5pPr>
            <a:lvl6pPr marL="2057348" lvl="5" indent="-257168" algn="l" rtl="0">
              <a:spcBef>
                <a:spcPts val="270"/>
              </a:spcBef>
              <a:spcAft>
                <a:spcPts val="0"/>
              </a:spcAft>
              <a:buSzPts val="1800"/>
              <a:buChar char="•"/>
              <a:defRPr/>
            </a:lvl6pPr>
            <a:lvl7pPr marL="2400240" lvl="6" indent="-257168" algn="l" rtl="0">
              <a:spcBef>
                <a:spcPts val="270"/>
              </a:spcBef>
              <a:spcAft>
                <a:spcPts val="0"/>
              </a:spcAft>
              <a:buSzPts val="1800"/>
              <a:buChar char="•"/>
              <a:defRPr/>
            </a:lvl7pPr>
            <a:lvl8pPr marL="2743132" lvl="7" indent="-257168" algn="l" rtl="0">
              <a:spcBef>
                <a:spcPts val="270"/>
              </a:spcBef>
              <a:spcAft>
                <a:spcPts val="0"/>
              </a:spcAft>
              <a:buSzPts val="1800"/>
              <a:buChar char="•"/>
              <a:defRPr/>
            </a:lvl8pPr>
            <a:lvl9pPr marL="3086023" lvl="8" indent="-257168" algn="l" rtl="0">
              <a:spcBef>
                <a:spcPts val="270"/>
              </a:spcBef>
              <a:spcAft>
                <a:spcPts val="0"/>
              </a:spcAft>
              <a:buSzPts val="1800"/>
              <a:buChar char="•"/>
              <a:defRPr/>
            </a:lvl9pPr>
          </a:lstStyle>
          <a:p>
            <a:endParaRPr/>
          </a:p>
        </p:txBody>
      </p:sp>
      <p:sp>
        <p:nvSpPr>
          <p:cNvPr id="284" name="Google Shape;284;p53"/>
          <p:cNvSpPr txBox="1">
            <a:spLocks noGrp="1"/>
          </p:cNvSpPr>
          <p:nvPr>
            <p:ph type="dt" idx="10"/>
          </p:nvPr>
        </p:nvSpPr>
        <p:spPr>
          <a:xfrm>
            <a:off x="457200" y="6416676"/>
            <a:ext cx="2133600" cy="3651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85" name="Google Shape;285;p53"/>
          <p:cNvSpPr txBox="1">
            <a:spLocks noGrp="1"/>
          </p:cNvSpPr>
          <p:nvPr>
            <p:ph type="ftr" idx="11"/>
          </p:nvPr>
        </p:nvSpPr>
        <p:spPr>
          <a:xfrm>
            <a:off x="3124200" y="6416676"/>
            <a:ext cx="2895600" cy="365100"/>
          </a:xfrm>
          <a:prstGeom prst="rect">
            <a:avLst/>
          </a:prstGeom>
          <a:noFill/>
          <a:ln>
            <a:noFill/>
          </a:ln>
        </p:spPr>
        <p:txBody>
          <a:bodyPr spcFirstLastPara="1" wrap="square" lIns="91425" tIns="45700" rIns="91425" bIns="45700" anchor="b"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86" name="Google Shape;286;p53"/>
          <p:cNvSpPr txBox="1">
            <a:spLocks noGrp="1"/>
          </p:cNvSpPr>
          <p:nvPr>
            <p:ph type="sldNum" idx="12"/>
          </p:nvPr>
        </p:nvSpPr>
        <p:spPr>
          <a:xfrm>
            <a:off x="7924800" y="6416676"/>
            <a:ext cx="762000" cy="365100"/>
          </a:xfrm>
          <a:prstGeom prst="rect">
            <a:avLst/>
          </a:prstGeom>
          <a:noFill/>
          <a:ln>
            <a:noFill/>
          </a:ln>
        </p:spPr>
        <p:txBody>
          <a:bodyPr spcFirstLastPara="1" wrap="square" lIns="0" tIns="45700" rIns="0" bIns="45700" anchor="b" anchorCtr="0">
            <a:noAutofit/>
          </a:bodyPr>
          <a:lstStyle>
            <a:lvl1pPr marL="0" lvl="0" indent="0" algn="r" rtl="0">
              <a:spcBef>
                <a:spcPts val="0"/>
              </a:spcBef>
              <a:buNone/>
              <a:defRPr>
                <a:solidFill>
                  <a:srgbClr val="BABABA"/>
                </a:solidFill>
              </a:defRPr>
            </a:lvl1pPr>
            <a:lvl2pPr marL="0" lvl="1" indent="0" algn="r" rtl="0">
              <a:spcBef>
                <a:spcPts val="0"/>
              </a:spcBef>
              <a:buNone/>
              <a:defRPr>
                <a:solidFill>
                  <a:srgbClr val="BABABA"/>
                </a:solidFill>
              </a:defRPr>
            </a:lvl2pPr>
            <a:lvl3pPr marL="0" lvl="2" indent="0" algn="r" rtl="0">
              <a:spcBef>
                <a:spcPts val="0"/>
              </a:spcBef>
              <a:buNone/>
              <a:defRPr>
                <a:solidFill>
                  <a:srgbClr val="BABABA"/>
                </a:solidFill>
              </a:defRPr>
            </a:lvl3pPr>
            <a:lvl4pPr marL="0" lvl="3" indent="0" algn="r" rtl="0">
              <a:spcBef>
                <a:spcPts val="0"/>
              </a:spcBef>
              <a:buNone/>
              <a:defRPr>
                <a:solidFill>
                  <a:srgbClr val="BABABA"/>
                </a:solidFill>
              </a:defRPr>
            </a:lvl4pPr>
            <a:lvl5pPr marL="0" lvl="4" indent="0" algn="r" rtl="0">
              <a:spcBef>
                <a:spcPts val="0"/>
              </a:spcBef>
              <a:buNone/>
              <a:defRPr>
                <a:solidFill>
                  <a:srgbClr val="BABABA"/>
                </a:solidFill>
              </a:defRPr>
            </a:lvl5pPr>
            <a:lvl6pPr marL="0" lvl="5" indent="0" algn="r" rtl="0">
              <a:spcBef>
                <a:spcPts val="0"/>
              </a:spcBef>
              <a:buNone/>
              <a:defRPr>
                <a:solidFill>
                  <a:srgbClr val="BABABA"/>
                </a:solidFill>
              </a:defRPr>
            </a:lvl6pPr>
            <a:lvl7pPr marL="0" lvl="6" indent="0" algn="r" rtl="0">
              <a:spcBef>
                <a:spcPts val="0"/>
              </a:spcBef>
              <a:buNone/>
              <a:defRPr>
                <a:solidFill>
                  <a:srgbClr val="BABABA"/>
                </a:solidFill>
              </a:defRPr>
            </a:lvl7pPr>
            <a:lvl8pPr marL="0" lvl="7" indent="0" algn="r" rtl="0">
              <a:spcBef>
                <a:spcPts val="0"/>
              </a:spcBef>
              <a:buNone/>
              <a:defRPr>
                <a:solidFill>
                  <a:srgbClr val="BABABA"/>
                </a:solidFill>
              </a:defRPr>
            </a:lvl8pPr>
            <a:lvl9pPr marL="0" lvl="8" indent="0" algn="r" rtl="0">
              <a:spcBef>
                <a:spcPts val="0"/>
              </a:spcBef>
              <a:buNone/>
              <a:defRPr>
                <a:solidFill>
                  <a:srgbClr val="BABABA"/>
                </a:solidFill>
              </a:defRPr>
            </a:lvl9pPr>
          </a:lstStyle>
          <a:p>
            <a:fld id="{00000000-1234-1234-1234-123412341234}" type="slidenum">
              <a:rPr lang="en-US" smtClean="0"/>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87"/>
        <p:cNvGrpSpPr/>
        <p:nvPr/>
      </p:nvGrpSpPr>
      <p:grpSpPr>
        <a:xfrm>
          <a:off x="0" y="0"/>
          <a:ext cx="0" cy="0"/>
          <a:chOff x="0" y="0"/>
          <a:chExt cx="0" cy="0"/>
        </a:xfrm>
      </p:grpSpPr>
      <p:sp>
        <p:nvSpPr>
          <p:cNvPr id="288" name="Google Shape;288;p54"/>
          <p:cNvSpPr txBox="1">
            <a:spLocks noGrp="1"/>
          </p:cNvSpPr>
          <p:nvPr>
            <p:ph type="body" idx="1"/>
          </p:nvPr>
        </p:nvSpPr>
        <p:spPr>
          <a:xfrm>
            <a:off x="274320" y="1463040"/>
            <a:ext cx="4011000" cy="4351200"/>
          </a:xfrm>
          <a:prstGeom prst="rect">
            <a:avLst/>
          </a:prstGeom>
          <a:noFill/>
          <a:ln>
            <a:noFill/>
          </a:ln>
        </p:spPr>
        <p:txBody>
          <a:bodyPr spcFirstLastPara="1" wrap="square" lIns="0" tIns="0" rIns="0" bIns="0" anchor="t" anchorCtr="0">
            <a:noAutofit/>
          </a:bodyPr>
          <a:lstStyle>
            <a:lvl1pPr marL="342892" lvl="0" indent="-171446" algn="l" rtl="0">
              <a:lnSpc>
                <a:spcPct val="100000"/>
              </a:lnSpc>
              <a:spcBef>
                <a:spcPts val="750"/>
              </a:spcBef>
              <a:spcAft>
                <a:spcPts val="0"/>
              </a:spcAft>
              <a:buClr>
                <a:schemeClr val="dk1"/>
              </a:buClr>
              <a:buSzPts val="2400"/>
              <a:buNone/>
              <a:defRPr sz="1800"/>
            </a:lvl1pPr>
            <a:lvl2pPr marL="685783" lvl="1" indent="-266693" algn="l" rtl="0">
              <a:lnSpc>
                <a:spcPct val="100000"/>
              </a:lnSpc>
              <a:spcBef>
                <a:spcPts val="375"/>
              </a:spcBef>
              <a:spcAft>
                <a:spcPts val="0"/>
              </a:spcAft>
              <a:buClr>
                <a:schemeClr val="dk1"/>
              </a:buClr>
              <a:buSzPts val="2000"/>
              <a:buChar char="•"/>
              <a:defRPr sz="1500"/>
            </a:lvl2pPr>
            <a:lvl3pPr marL="1028675" lvl="2" indent="-257168" algn="l" rtl="0">
              <a:lnSpc>
                <a:spcPct val="90000"/>
              </a:lnSpc>
              <a:spcBef>
                <a:spcPts val="375"/>
              </a:spcBef>
              <a:spcAft>
                <a:spcPts val="0"/>
              </a:spcAft>
              <a:buClr>
                <a:schemeClr val="dk1"/>
              </a:buClr>
              <a:buSzPts val="1800"/>
              <a:buChar char="•"/>
              <a:defRPr/>
            </a:lvl3pPr>
            <a:lvl4pPr marL="1371566" lvl="3" indent="-257168" algn="l" rtl="0">
              <a:lnSpc>
                <a:spcPct val="90000"/>
              </a:lnSpc>
              <a:spcBef>
                <a:spcPts val="375"/>
              </a:spcBef>
              <a:spcAft>
                <a:spcPts val="0"/>
              </a:spcAft>
              <a:buClr>
                <a:schemeClr val="dk1"/>
              </a:buClr>
              <a:buSzPts val="1800"/>
              <a:buChar char="•"/>
              <a:defRPr/>
            </a:lvl4pPr>
            <a:lvl5pPr marL="1714457" lvl="4" indent="-257168" algn="l" rtl="0">
              <a:lnSpc>
                <a:spcPct val="90000"/>
              </a:lnSpc>
              <a:spcBef>
                <a:spcPts val="375"/>
              </a:spcBef>
              <a:spcAft>
                <a:spcPts val="0"/>
              </a:spcAft>
              <a:buClr>
                <a:schemeClr val="dk1"/>
              </a:buClr>
              <a:buSzPts val="1800"/>
              <a:buChar char="•"/>
              <a:defRPr/>
            </a:lvl5pPr>
            <a:lvl6pPr marL="2057348" lvl="5" indent="-257168" algn="l" rtl="0">
              <a:lnSpc>
                <a:spcPct val="90000"/>
              </a:lnSpc>
              <a:spcBef>
                <a:spcPts val="375"/>
              </a:spcBef>
              <a:spcAft>
                <a:spcPts val="0"/>
              </a:spcAft>
              <a:buClr>
                <a:schemeClr val="dk1"/>
              </a:buClr>
              <a:buSzPts val="1800"/>
              <a:buChar char="•"/>
              <a:defRPr/>
            </a:lvl6pPr>
            <a:lvl7pPr marL="2400240" lvl="6" indent="-257168" algn="l" rtl="0">
              <a:lnSpc>
                <a:spcPct val="90000"/>
              </a:lnSpc>
              <a:spcBef>
                <a:spcPts val="375"/>
              </a:spcBef>
              <a:spcAft>
                <a:spcPts val="0"/>
              </a:spcAft>
              <a:buClr>
                <a:schemeClr val="dk1"/>
              </a:buClr>
              <a:buSzPts val="1800"/>
              <a:buChar char="•"/>
              <a:defRPr/>
            </a:lvl7pPr>
            <a:lvl8pPr marL="2743132" lvl="7" indent="-257168" algn="l" rtl="0">
              <a:lnSpc>
                <a:spcPct val="90000"/>
              </a:lnSpc>
              <a:spcBef>
                <a:spcPts val="375"/>
              </a:spcBef>
              <a:spcAft>
                <a:spcPts val="0"/>
              </a:spcAft>
              <a:buClr>
                <a:schemeClr val="dk1"/>
              </a:buClr>
              <a:buSzPts val="1800"/>
              <a:buChar char="•"/>
              <a:defRPr/>
            </a:lvl8pPr>
            <a:lvl9pPr marL="3086023" lvl="8" indent="-257168" algn="l" rtl="0">
              <a:lnSpc>
                <a:spcPct val="90000"/>
              </a:lnSpc>
              <a:spcBef>
                <a:spcPts val="375"/>
              </a:spcBef>
              <a:spcAft>
                <a:spcPts val="0"/>
              </a:spcAft>
              <a:buClr>
                <a:schemeClr val="dk1"/>
              </a:buClr>
              <a:buSzPts val="1800"/>
              <a:buChar char="•"/>
              <a:defRPr/>
            </a:lvl9pPr>
          </a:lstStyle>
          <a:p>
            <a:endParaRPr/>
          </a:p>
        </p:txBody>
      </p:sp>
      <p:pic>
        <p:nvPicPr>
          <p:cNvPr id="289" name="Google Shape;289;p54" title="Header graphic"/>
          <p:cNvPicPr preferRelativeResize="0"/>
          <p:nvPr/>
        </p:nvPicPr>
        <p:blipFill rotWithShape="1">
          <a:blip r:embed="rId2">
            <a:alphaModFix/>
          </a:blip>
          <a:srcRect/>
          <a:stretch/>
        </p:blipFill>
        <p:spPr>
          <a:xfrm>
            <a:off x="0" y="0"/>
            <a:ext cx="9144000" cy="1257300"/>
          </a:xfrm>
          <a:prstGeom prst="rect">
            <a:avLst/>
          </a:prstGeom>
          <a:noFill/>
          <a:ln>
            <a:noFill/>
          </a:ln>
        </p:spPr>
      </p:pic>
      <p:sp>
        <p:nvSpPr>
          <p:cNvPr id="290" name="Google Shape;290;p54"/>
          <p:cNvSpPr txBox="1">
            <a:spLocks noGrp="1"/>
          </p:cNvSpPr>
          <p:nvPr>
            <p:ph type="title"/>
          </p:nvPr>
        </p:nvSpPr>
        <p:spPr>
          <a:xfrm>
            <a:off x="274320" y="274320"/>
            <a:ext cx="7886700" cy="7101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Clr>
                <a:srgbClr val="000000"/>
              </a:buClr>
              <a:buSzPts val="2400"/>
              <a:buFont typeface="Arial"/>
              <a:buNone/>
              <a:defRPr sz="1800">
                <a:solidFill>
                  <a:srgbClr val="000000"/>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1" name="Google Shape;291;p54"/>
          <p:cNvSpPr txBox="1">
            <a:spLocks noGrp="1"/>
          </p:cNvSpPr>
          <p:nvPr>
            <p:ph type="sldNum" idx="12"/>
          </p:nvPr>
        </p:nvSpPr>
        <p:spPr>
          <a:xfrm>
            <a:off x="274320" y="6356351"/>
            <a:ext cx="467700" cy="3651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sz="900">
                <a:solidFill>
                  <a:srgbClr val="888888"/>
                </a:solidFill>
                <a:latin typeface="Calibri"/>
                <a:ea typeface="Calibri"/>
                <a:cs typeface="Calibri"/>
                <a:sym typeface="Calibri"/>
              </a:defRPr>
            </a:lvl1pPr>
            <a:lvl2pPr marL="0" lvl="1" indent="0" algn="ctr" rtl="0">
              <a:spcBef>
                <a:spcPts val="0"/>
              </a:spcBef>
              <a:buNone/>
              <a:defRPr sz="900">
                <a:solidFill>
                  <a:srgbClr val="888888"/>
                </a:solidFill>
                <a:latin typeface="Calibri"/>
                <a:ea typeface="Calibri"/>
                <a:cs typeface="Calibri"/>
                <a:sym typeface="Calibri"/>
              </a:defRPr>
            </a:lvl2pPr>
            <a:lvl3pPr marL="0" lvl="2" indent="0" algn="ctr" rtl="0">
              <a:spcBef>
                <a:spcPts val="0"/>
              </a:spcBef>
              <a:buNone/>
              <a:defRPr sz="900">
                <a:solidFill>
                  <a:srgbClr val="888888"/>
                </a:solidFill>
                <a:latin typeface="Calibri"/>
                <a:ea typeface="Calibri"/>
                <a:cs typeface="Calibri"/>
                <a:sym typeface="Calibri"/>
              </a:defRPr>
            </a:lvl3pPr>
            <a:lvl4pPr marL="0" lvl="3" indent="0" algn="ctr" rtl="0">
              <a:spcBef>
                <a:spcPts val="0"/>
              </a:spcBef>
              <a:buNone/>
              <a:defRPr sz="900">
                <a:solidFill>
                  <a:srgbClr val="888888"/>
                </a:solidFill>
                <a:latin typeface="Calibri"/>
                <a:ea typeface="Calibri"/>
                <a:cs typeface="Calibri"/>
                <a:sym typeface="Calibri"/>
              </a:defRPr>
            </a:lvl4pPr>
            <a:lvl5pPr marL="0" lvl="4" indent="0" algn="ctr" rtl="0">
              <a:spcBef>
                <a:spcPts val="0"/>
              </a:spcBef>
              <a:buNone/>
              <a:defRPr sz="900">
                <a:solidFill>
                  <a:srgbClr val="888888"/>
                </a:solidFill>
                <a:latin typeface="Calibri"/>
                <a:ea typeface="Calibri"/>
                <a:cs typeface="Calibri"/>
                <a:sym typeface="Calibri"/>
              </a:defRPr>
            </a:lvl5pPr>
            <a:lvl6pPr marL="0" lvl="5" indent="0" algn="ctr" rtl="0">
              <a:spcBef>
                <a:spcPts val="0"/>
              </a:spcBef>
              <a:buNone/>
              <a:defRPr sz="900">
                <a:solidFill>
                  <a:srgbClr val="888888"/>
                </a:solidFill>
                <a:latin typeface="Calibri"/>
                <a:ea typeface="Calibri"/>
                <a:cs typeface="Calibri"/>
                <a:sym typeface="Calibri"/>
              </a:defRPr>
            </a:lvl6pPr>
            <a:lvl7pPr marL="0" lvl="6" indent="0" algn="ctr" rtl="0">
              <a:spcBef>
                <a:spcPts val="0"/>
              </a:spcBef>
              <a:buNone/>
              <a:defRPr sz="900">
                <a:solidFill>
                  <a:srgbClr val="888888"/>
                </a:solidFill>
                <a:latin typeface="Calibri"/>
                <a:ea typeface="Calibri"/>
                <a:cs typeface="Calibri"/>
                <a:sym typeface="Calibri"/>
              </a:defRPr>
            </a:lvl7pPr>
            <a:lvl8pPr marL="0" lvl="7" indent="0" algn="ctr" rtl="0">
              <a:spcBef>
                <a:spcPts val="0"/>
              </a:spcBef>
              <a:buNone/>
              <a:defRPr sz="900">
                <a:solidFill>
                  <a:srgbClr val="888888"/>
                </a:solidFill>
                <a:latin typeface="Calibri"/>
                <a:ea typeface="Calibri"/>
                <a:cs typeface="Calibri"/>
                <a:sym typeface="Calibri"/>
              </a:defRPr>
            </a:lvl8pPr>
            <a:lvl9pPr marL="0" lvl="8" indent="0" algn="ctr" rtl="0">
              <a:spcBef>
                <a:spcPts val="0"/>
              </a:spcBef>
              <a:buNone/>
              <a:defRPr sz="9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
        <p:nvSpPr>
          <p:cNvPr id="292" name="Google Shape;292;p54"/>
          <p:cNvSpPr txBox="1">
            <a:spLocks noGrp="1"/>
          </p:cNvSpPr>
          <p:nvPr>
            <p:ph type="body" idx="2"/>
          </p:nvPr>
        </p:nvSpPr>
        <p:spPr>
          <a:xfrm>
            <a:off x="4736254" y="1463040"/>
            <a:ext cx="4011000" cy="4351200"/>
          </a:xfrm>
          <a:prstGeom prst="rect">
            <a:avLst/>
          </a:prstGeom>
          <a:noFill/>
          <a:ln>
            <a:noFill/>
          </a:ln>
        </p:spPr>
        <p:txBody>
          <a:bodyPr spcFirstLastPara="1" wrap="square" lIns="0" tIns="0" rIns="0" bIns="0" anchor="t" anchorCtr="0">
            <a:noAutofit/>
          </a:bodyPr>
          <a:lstStyle>
            <a:lvl1pPr marL="342892" lvl="0" indent="-171446" algn="l" rtl="0">
              <a:lnSpc>
                <a:spcPct val="100000"/>
              </a:lnSpc>
              <a:spcBef>
                <a:spcPts val="750"/>
              </a:spcBef>
              <a:spcAft>
                <a:spcPts val="0"/>
              </a:spcAft>
              <a:buClr>
                <a:schemeClr val="dk1"/>
              </a:buClr>
              <a:buSzPts val="2400"/>
              <a:buNone/>
              <a:defRPr sz="1800"/>
            </a:lvl1pPr>
            <a:lvl2pPr marL="685783" lvl="1" indent="-266693" algn="l" rtl="0">
              <a:lnSpc>
                <a:spcPct val="100000"/>
              </a:lnSpc>
              <a:spcBef>
                <a:spcPts val="375"/>
              </a:spcBef>
              <a:spcAft>
                <a:spcPts val="0"/>
              </a:spcAft>
              <a:buClr>
                <a:schemeClr val="dk1"/>
              </a:buClr>
              <a:buSzPts val="2000"/>
              <a:buChar char="•"/>
              <a:defRPr sz="1500"/>
            </a:lvl2pPr>
            <a:lvl3pPr marL="1028675" lvl="2" indent="-257168" algn="l" rtl="0">
              <a:lnSpc>
                <a:spcPct val="90000"/>
              </a:lnSpc>
              <a:spcBef>
                <a:spcPts val="375"/>
              </a:spcBef>
              <a:spcAft>
                <a:spcPts val="0"/>
              </a:spcAft>
              <a:buClr>
                <a:schemeClr val="dk1"/>
              </a:buClr>
              <a:buSzPts val="1800"/>
              <a:buChar char="•"/>
              <a:defRPr/>
            </a:lvl3pPr>
            <a:lvl4pPr marL="1371566" lvl="3" indent="-257168" algn="l" rtl="0">
              <a:lnSpc>
                <a:spcPct val="90000"/>
              </a:lnSpc>
              <a:spcBef>
                <a:spcPts val="375"/>
              </a:spcBef>
              <a:spcAft>
                <a:spcPts val="0"/>
              </a:spcAft>
              <a:buClr>
                <a:schemeClr val="dk1"/>
              </a:buClr>
              <a:buSzPts val="1800"/>
              <a:buChar char="•"/>
              <a:defRPr/>
            </a:lvl4pPr>
            <a:lvl5pPr marL="1714457" lvl="4" indent="-257168" algn="l" rtl="0">
              <a:lnSpc>
                <a:spcPct val="90000"/>
              </a:lnSpc>
              <a:spcBef>
                <a:spcPts val="375"/>
              </a:spcBef>
              <a:spcAft>
                <a:spcPts val="0"/>
              </a:spcAft>
              <a:buClr>
                <a:schemeClr val="dk1"/>
              </a:buClr>
              <a:buSzPts val="1800"/>
              <a:buChar char="•"/>
              <a:defRPr/>
            </a:lvl5pPr>
            <a:lvl6pPr marL="2057348" lvl="5" indent="-257168" algn="l" rtl="0">
              <a:lnSpc>
                <a:spcPct val="90000"/>
              </a:lnSpc>
              <a:spcBef>
                <a:spcPts val="375"/>
              </a:spcBef>
              <a:spcAft>
                <a:spcPts val="0"/>
              </a:spcAft>
              <a:buClr>
                <a:schemeClr val="dk1"/>
              </a:buClr>
              <a:buSzPts val="1800"/>
              <a:buChar char="•"/>
              <a:defRPr/>
            </a:lvl6pPr>
            <a:lvl7pPr marL="2400240" lvl="6" indent="-257168" algn="l" rtl="0">
              <a:lnSpc>
                <a:spcPct val="90000"/>
              </a:lnSpc>
              <a:spcBef>
                <a:spcPts val="375"/>
              </a:spcBef>
              <a:spcAft>
                <a:spcPts val="0"/>
              </a:spcAft>
              <a:buClr>
                <a:schemeClr val="dk1"/>
              </a:buClr>
              <a:buSzPts val="1800"/>
              <a:buChar char="•"/>
              <a:defRPr/>
            </a:lvl7pPr>
            <a:lvl8pPr marL="2743132" lvl="7" indent="-257168" algn="l" rtl="0">
              <a:lnSpc>
                <a:spcPct val="90000"/>
              </a:lnSpc>
              <a:spcBef>
                <a:spcPts val="375"/>
              </a:spcBef>
              <a:spcAft>
                <a:spcPts val="0"/>
              </a:spcAft>
              <a:buClr>
                <a:schemeClr val="dk1"/>
              </a:buClr>
              <a:buSzPts val="1800"/>
              <a:buChar char="•"/>
              <a:defRPr/>
            </a:lvl8pPr>
            <a:lvl9pPr marL="3086023" lvl="8" indent="-257168" algn="l" rtl="0">
              <a:lnSpc>
                <a:spcPct val="90000"/>
              </a:lnSpc>
              <a:spcBef>
                <a:spcPts val="375"/>
              </a:spcBef>
              <a:spcAft>
                <a:spcPts val="0"/>
              </a:spcAft>
              <a:buClr>
                <a:schemeClr val="dk1"/>
              </a:buClr>
              <a:buSzPts val="1800"/>
              <a:buChar char="•"/>
              <a:defRPr/>
            </a:lvl9pPr>
          </a:lstStyle>
          <a:p>
            <a:endParaRPr/>
          </a:p>
        </p:txBody>
      </p:sp>
      <p:pic>
        <p:nvPicPr>
          <p:cNvPr id="293" name="Google Shape;293;p54" title="CDE logo"/>
          <p:cNvPicPr preferRelativeResize="0"/>
          <p:nvPr/>
        </p:nvPicPr>
        <p:blipFill rotWithShape="1">
          <a:blip r:embed="rId3">
            <a:alphaModFix/>
          </a:blip>
          <a:srcRect/>
          <a:stretch/>
        </p:blipFill>
        <p:spPr>
          <a:xfrm>
            <a:off x="8000975" y="6225634"/>
            <a:ext cx="1028753" cy="558829"/>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3_Title and Content 1">
  <p:cSld name="3_Title and Content">
    <p:spTree>
      <p:nvGrpSpPr>
        <p:cNvPr id="1" name="Shape 294"/>
        <p:cNvGrpSpPr/>
        <p:nvPr/>
      </p:nvGrpSpPr>
      <p:grpSpPr>
        <a:xfrm>
          <a:off x="0" y="0"/>
          <a:ext cx="0" cy="0"/>
          <a:chOff x="0" y="0"/>
          <a:chExt cx="0" cy="0"/>
        </a:xfrm>
      </p:grpSpPr>
      <p:pic>
        <p:nvPicPr>
          <p:cNvPr id="295" name="Google Shape;295;p55"/>
          <p:cNvPicPr preferRelativeResize="0"/>
          <p:nvPr/>
        </p:nvPicPr>
        <p:blipFill rotWithShape="1">
          <a:blip r:embed="rId2">
            <a:alphaModFix/>
          </a:blip>
          <a:srcRect/>
          <a:stretch/>
        </p:blipFill>
        <p:spPr>
          <a:xfrm>
            <a:off x="4" y="0"/>
            <a:ext cx="9143996" cy="1371598"/>
          </a:xfrm>
          <a:prstGeom prst="rect">
            <a:avLst/>
          </a:prstGeom>
          <a:noFill/>
          <a:ln>
            <a:noFill/>
          </a:ln>
        </p:spPr>
      </p:pic>
      <p:sp>
        <p:nvSpPr>
          <p:cNvPr id="296" name="Google Shape;296;p55"/>
          <p:cNvSpPr txBox="1">
            <a:spLocks noGrp="1"/>
          </p:cNvSpPr>
          <p:nvPr>
            <p:ph type="title"/>
          </p:nvPr>
        </p:nvSpPr>
        <p:spPr>
          <a:xfrm>
            <a:off x="223069" y="320883"/>
            <a:ext cx="6700800" cy="52710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lt1"/>
              </a:buClr>
              <a:buSzPts val="2600"/>
              <a:buFont typeface="Arial"/>
              <a:buNone/>
              <a:defRPr sz="1950" b="0" i="0" u="none" strike="noStrike" cap="none">
                <a:solidFill>
                  <a:schemeClr val="lt1"/>
                </a:solidFill>
                <a:latin typeface="Arial"/>
                <a:ea typeface="Arial"/>
                <a:cs typeface="Arial"/>
                <a:sym typeface="Arial"/>
              </a:defRPr>
            </a:lvl1pPr>
            <a:lvl2pPr lvl="1" rtl="0">
              <a:spcBef>
                <a:spcPts val="0"/>
              </a:spcBef>
              <a:spcAft>
                <a:spcPts val="0"/>
              </a:spcAft>
              <a:buSzPts val="1400"/>
              <a:buNone/>
              <a:defRPr sz="1350"/>
            </a:lvl2pPr>
            <a:lvl3pPr lvl="2" rtl="0">
              <a:spcBef>
                <a:spcPts val="0"/>
              </a:spcBef>
              <a:spcAft>
                <a:spcPts val="0"/>
              </a:spcAft>
              <a:buSzPts val="1400"/>
              <a:buNone/>
              <a:defRPr sz="1350"/>
            </a:lvl3pPr>
            <a:lvl4pPr lvl="3" rtl="0">
              <a:spcBef>
                <a:spcPts val="0"/>
              </a:spcBef>
              <a:spcAft>
                <a:spcPts val="0"/>
              </a:spcAft>
              <a:buSzPts val="1400"/>
              <a:buNone/>
              <a:defRPr sz="1350"/>
            </a:lvl4pPr>
            <a:lvl5pPr lvl="4" rtl="0">
              <a:spcBef>
                <a:spcPts val="0"/>
              </a:spcBef>
              <a:spcAft>
                <a:spcPts val="0"/>
              </a:spcAft>
              <a:buSzPts val="1400"/>
              <a:buNone/>
              <a:defRPr sz="1350"/>
            </a:lvl5pPr>
            <a:lvl6pPr lvl="5" rtl="0">
              <a:spcBef>
                <a:spcPts val="0"/>
              </a:spcBef>
              <a:spcAft>
                <a:spcPts val="0"/>
              </a:spcAft>
              <a:buSzPts val="1400"/>
              <a:buNone/>
              <a:defRPr sz="1350"/>
            </a:lvl6pPr>
            <a:lvl7pPr lvl="6" rtl="0">
              <a:spcBef>
                <a:spcPts val="0"/>
              </a:spcBef>
              <a:spcAft>
                <a:spcPts val="0"/>
              </a:spcAft>
              <a:buSzPts val="1400"/>
              <a:buNone/>
              <a:defRPr sz="1350"/>
            </a:lvl7pPr>
            <a:lvl8pPr lvl="7" rtl="0">
              <a:spcBef>
                <a:spcPts val="0"/>
              </a:spcBef>
              <a:spcAft>
                <a:spcPts val="0"/>
              </a:spcAft>
              <a:buSzPts val="1400"/>
              <a:buNone/>
              <a:defRPr sz="1350"/>
            </a:lvl8pPr>
            <a:lvl9pPr lvl="8" rtl="0">
              <a:spcBef>
                <a:spcPts val="0"/>
              </a:spcBef>
              <a:spcAft>
                <a:spcPts val="0"/>
              </a:spcAft>
              <a:buSzPts val="1400"/>
              <a:buNone/>
              <a:defRPr sz="1350"/>
            </a:lvl9pPr>
          </a:lstStyle>
          <a:p>
            <a:endParaRPr/>
          </a:p>
        </p:txBody>
      </p:sp>
      <p:sp>
        <p:nvSpPr>
          <p:cNvPr id="297" name="Google Shape;297;p55"/>
          <p:cNvSpPr txBox="1">
            <a:spLocks noGrp="1"/>
          </p:cNvSpPr>
          <p:nvPr>
            <p:ph type="body" idx="1"/>
          </p:nvPr>
        </p:nvSpPr>
        <p:spPr>
          <a:xfrm>
            <a:off x="628650" y="1825625"/>
            <a:ext cx="7886700" cy="4351200"/>
          </a:xfrm>
          <a:prstGeom prst="rect">
            <a:avLst/>
          </a:prstGeom>
          <a:noFill/>
          <a:ln>
            <a:noFill/>
          </a:ln>
        </p:spPr>
        <p:txBody>
          <a:bodyPr spcFirstLastPara="1" wrap="square" lIns="0" tIns="0" rIns="0" bIns="0" anchor="t" anchorCtr="0">
            <a:noAutofit/>
          </a:bodyPr>
          <a:lstStyle>
            <a:lvl1pPr marL="342892" marR="0" lvl="0" indent="-304793" algn="l" rtl="0">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1pPr>
            <a:lvl2pPr marL="685783" marR="0" lvl="1" indent="-285743"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L="1028675" marR="0" lvl="2" indent="-266693"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L="1371566" marR="0" lvl="3" indent="-257168"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L="1714457" marR="0" lvl="4" indent="-257168"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L="2057348" marR="0" lvl="5" indent="-257168"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240" marR="0" lvl="6" indent="-257168"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132" marR="0" lvl="7" indent="-257168"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023" marR="0" lvl="8" indent="-257168" algn="l" rtl="0">
              <a:lnSpc>
                <a:spcPct val="90000"/>
              </a:lnSpc>
              <a:spcBef>
                <a:spcPts val="375"/>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98" name="Google Shape;298;p55"/>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rgbClr val="888888"/>
                </a:solidFill>
                <a:latin typeface="Calibri"/>
                <a:ea typeface="Calibri"/>
                <a:cs typeface="Calibri"/>
                <a:sym typeface="Calibri"/>
              </a:defRPr>
            </a:lvl1pPr>
            <a:lvl2pPr marL="0" marR="0" lvl="1" indent="0" algn="r" rtl="0">
              <a:spcBef>
                <a:spcPts val="0"/>
              </a:spcBef>
              <a:buNone/>
              <a:defRPr sz="900">
                <a:solidFill>
                  <a:srgbClr val="888888"/>
                </a:solidFill>
                <a:latin typeface="Calibri"/>
                <a:ea typeface="Calibri"/>
                <a:cs typeface="Calibri"/>
                <a:sym typeface="Calibri"/>
              </a:defRPr>
            </a:lvl2pPr>
            <a:lvl3pPr marL="0" marR="0" lvl="2" indent="0" algn="r" rtl="0">
              <a:spcBef>
                <a:spcPts val="0"/>
              </a:spcBef>
              <a:buNone/>
              <a:defRPr sz="900">
                <a:solidFill>
                  <a:srgbClr val="888888"/>
                </a:solidFill>
                <a:latin typeface="Calibri"/>
                <a:ea typeface="Calibri"/>
                <a:cs typeface="Calibri"/>
                <a:sym typeface="Calibri"/>
              </a:defRPr>
            </a:lvl3pPr>
            <a:lvl4pPr marL="0" marR="0" lvl="3" indent="0" algn="r" rtl="0">
              <a:spcBef>
                <a:spcPts val="0"/>
              </a:spcBef>
              <a:buNone/>
              <a:defRPr sz="900">
                <a:solidFill>
                  <a:srgbClr val="888888"/>
                </a:solidFill>
                <a:latin typeface="Calibri"/>
                <a:ea typeface="Calibri"/>
                <a:cs typeface="Calibri"/>
                <a:sym typeface="Calibri"/>
              </a:defRPr>
            </a:lvl4pPr>
            <a:lvl5pPr marL="0" marR="0" lvl="4" indent="0" algn="r" rtl="0">
              <a:spcBef>
                <a:spcPts val="0"/>
              </a:spcBef>
              <a:buNone/>
              <a:defRPr sz="900">
                <a:solidFill>
                  <a:srgbClr val="888888"/>
                </a:solidFill>
                <a:latin typeface="Calibri"/>
                <a:ea typeface="Calibri"/>
                <a:cs typeface="Calibri"/>
                <a:sym typeface="Calibri"/>
              </a:defRPr>
            </a:lvl5pPr>
            <a:lvl6pPr marL="0" marR="0" lvl="5" indent="0" algn="r" rtl="0">
              <a:spcBef>
                <a:spcPts val="0"/>
              </a:spcBef>
              <a:buNone/>
              <a:defRPr sz="900">
                <a:solidFill>
                  <a:srgbClr val="888888"/>
                </a:solidFill>
                <a:latin typeface="Calibri"/>
                <a:ea typeface="Calibri"/>
                <a:cs typeface="Calibri"/>
                <a:sym typeface="Calibri"/>
              </a:defRPr>
            </a:lvl6pPr>
            <a:lvl7pPr marL="0" marR="0" lvl="6" indent="0" algn="r" rtl="0">
              <a:spcBef>
                <a:spcPts val="0"/>
              </a:spcBef>
              <a:buNone/>
              <a:defRPr sz="900">
                <a:solidFill>
                  <a:srgbClr val="888888"/>
                </a:solidFill>
                <a:latin typeface="Calibri"/>
                <a:ea typeface="Calibri"/>
                <a:cs typeface="Calibri"/>
                <a:sym typeface="Calibri"/>
              </a:defRPr>
            </a:lvl7pPr>
            <a:lvl8pPr marL="0" marR="0" lvl="7" indent="0" algn="r" rtl="0">
              <a:spcBef>
                <a:spcPts val="0"/>
              </a:spcBef>
              <a:buNone/>
              <a:defRPr sz="900">
                <a:solidFill>
                  <a:srgbClr val="888888"/>
                </a:solidFill>
                <a:latin typeface="Calibri"/>
                <a:ea typeface="Calibri"/>
                <a:cs typeface="Calibri"/>
                <a:sym typeface="Calibri"/>
              </a:defRPr>
            </a:lvl8pPr>
            <a:lvl9pPr marL="0" marR="0" lvl="8" indent="0" algn="r" rtl="0">
              <a:spcBef>
                <a:spcPts val="0"/>
              </a:spcBef>
              <a:buNone/>
              <a:defRPr sz="9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299" name="Google Shape;299;p55"/>
          <p:cNvPicPr preferRelativeResize="0"/>
          <p:nvPr/>
        </p:nvPicPr>
        <p:blipFill>
          <a:blip r:embed="rId3">
            <a:alphaModFix/>
          </a:blip>
          <a:stretch>
            <a:fillRect/>
          </a:stretch>
        </p:blipFill>
        <p:spPr>
          <a:xfrm>
            <a:off x="7821127" y="291854"/>
            <a:ext cx="1261025" cy="787901"/>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08-blank with page number and logo">
  <p:cSld name="08-blank with page number and logo">
    <p:spTree>
      <p:nvGrpSpPr>
        <p:cNvPr id="1" name="Shape 300"/>
        <p:cNvGrpSpPr/>
        <p:nvPr/>
      </p:nvGrpSpPr>
      <p:grpSpPr>
        <a:xfrm>
          <a:off x="0" y="0"/>
          <a:ext cx="0" cy="0"/>
          <a:chOff x="0" y="0"/>
          <a:chExt cx="0" cy="0"/>
        </a:xfrm>
      </p:grpSpPr>
      <p:sp>
        <p:nvSpPr>
          <p:cNvPr id="301" name="Google Shape;301;p56"/>
          <p:cNvSpPr txBox="1">
            <a:spLocks noGrp="1"/>
          </p:cNvSpPr>
          <p:nvPr>
            <p:ph type="sldNum" idx="12"/>
          </p:nvPr>
        </p:nvSpPr>
        <p:spPr>
          <a:xfrm>
            <a:off x="0" y="6356355"/>
            <a:ext cx="9144000" cy="365125"/>
          </a:xfrm>
          <a:prstGeom prst="rect">
            <a:avLst/>
          </a:prstGeom>
          <a:noFill/>
          <a:ln>
            <a:noFill/>
          </a:ln>
        </p:spPr>
        <p:txBody>
          <a:bodyPr spcFirstLastPara="1" wrap="square" lIns="91425" tIns="45700" rIns="91425" bIns="45700" anchor="t" anchorCtr="0">
            <a:noAutofit/>
          </a:bodyPr>
          <a:lstStyle>
            <a:lvl1pPr marL="0" lvl="0" indent="0" algn="ctr">
              <a:spcBef>
                <a:spcPts val="0"/>
              </a:spcBef>
              <a:buNone/>
              <a:defRPr sz="900" b="1" i="0" u="none" strike="noStrike" cap="none">
                <a:solidFill>
                  <a:srgbClr val="D0D2D3"/>
                </a:solidFill>
                <a:latin typeface="Calibri"/>
                <a:ea typeface="Calibri"/>
                <a:cs typeface="Calibri"/>
                <a:sym typeface="Calibri"/>
              </a:defRPr>
            </a:lvl1pPr>
            <a:lvl2pPr marL="0" lvl="1" indent="0" algn="ctr">
              <a:spcBef>
                <a:spcPts val="0"/>
              </a:spcBef>
              <a:buNone/>
              <a:defRPr sz="900" b="1" i="0" u="none" strike="noStrike" cap="none">
                <a:solidFill>
                  <a:srgbClr val="D0D2D3"/>
                </a:solidFill>
                <a:latin typeface="Calibri"/>
                <a:ea typeface="Calibri"/>
                <a:cs typeface="Calibri"/>
                <a:sym typeface="Calibri"/>
              </a:defRPr>
            </a:lvl2pPr>
            <a:lvl3pPr marL="0" lvl="2" indent="0" algn="ctr">
              <a:spcBef>
                <a:spcPts val="0"/>
              </a:spcBef>
              <a:buNone/>
              <a:defRPr sz="900" b="1" i="0" u="none" strike="noStrike" cap="none">
                <a:solidFill>
                  <a:srgbClr val="D0D2D3"/>
                </a:solidFill>
                <a:latin typeface="Calibri"/>
                <a:ea typeface="Calibri"/>
                <a:cs typeface="Calibri"/>
                <a:sym typeface="Calibri"/>
              </a:defRPr>
            </a:lvl3pPr>
            <a:lvl4pPr marL="0" lvl="3" indent="0" algn="ctr">
              <a:spcBef>
                <a:spcPts val="0"/>
              </a:spcBef>
              <a:buNone/>
              <a:defRPr sz="900" b="1" i="0" u="none" strike="noStrike" cap="none">
                <a:solidFill>
                  <a:srgbClr val="D0D2D3"/>
                </a:solidFill>
                <a:latin typeface="Calibri"/>
                <a:ea typeface="Calibri"/>
                <a:cs typeface="Calibri"/>
                <a:sym typeface="Calibri"/>
              </a:defRPr>
            </a:lvl4pPr>
            <a:lvl5pPr marL="0" lvl="4" indent="0" algn="ctr">
              <a:spcBef>
                <a:spcPts val="0"/>
              </a:spcBef>
              <a:buNone/>
              <a:defRPr sz="900" b="1" i="0" u="none" strike="noStrike" cap="none">
                <a:solidFill>
                  <a:srgbClr val="D0D2D3"/>
                </a:solidFill>
                <a:latin typeface="Calibri"/>
                <a:ea typeface="Calibri"/>
                <a:cs typeface="Calibri"/>
                <a:sym typeface="Calibri"/>
              </a:defRPr>
            </a:lvl5pPr>
            <a:lvl6pPr marL="0" lvl="5" indent="0" algn="ctr">
              <a:spcBef>
                <a:spcPts val="0"/>
              </a:spcBef>
              <a:buNone/>
              <a:defRPr sz="900" b="1" i="0" u="none" strike="noStrike" cap="none">
                <a:solidFill>
                  <a:srgbClr val="D0D2D3"/>
                </a:solidFill>
                <a:latin typeface="Calibri"/>
                <a:ea typeface="Calibri"/>
                <a:cs typeface="Calibri"/>
                <a:sym typeface="Calibri"/>
              </a:defRPr>
            </a:lvl6pPr>
            <a:lvl7pPr marL="0" lvl="6" indent="0" algn="ctr">
              <a:spcBef>
                <a:spcPts val="0"/>
              </a:spcBef>
              <a:buNone/>
              <a:defRPr sz="900" b="1" i="0" u="none" strike="noStrike" cap="none">
                <a:solidFill>
                  <a:srgbClr val="D0D2D3"/>
                </a:solidFill>
                <a:latin typeface="Calibri"/>
                <a:ea typeface="Calibri"/>
                <a:cs typeface="Calibri"/>
                <a:sym typeface="Calibri"/>
              </a:defRPr>
            </a:lvl7pPr>
            <a:lvl8pPr marL="0" lvl="7" indent="0" algn="ctr">
              <a:spcBef>
                <a:spcPts val="0"/>
              </a:spcBef>
              <a:buNone/>
              <a:defRPr sz="900" b="1" i="0" u="none" strike="noStrike" cap="none">
                <a:solidFill>
                  <a:srgbClr val="D0D2D3"/>
                </a:solidFill>
                <a:latin typeface="Calibri"/>
                <a:ea typeface="Calibri"/>
                <a:cs typeface="Calibri"/>
                <a:sym typeface="Calibri"/>
              </a:defRPr>
            </a:lvl8pPr>
            <a:lvl9pPr marL="0" lvl="8" indent="0" algn="ctr">
              <a:spcBef>
                <a:spcPts val="0"/>
              </a:spcBef>
              <a:buNone/>
              <a:defRPr sz="900" b="1" i="0" u="none" strike="noStrike" cap="none">
                <a:solidFill>
                  <a:srgbClr val="D0D2D3"/>
                </a:solidFill>
                <a:latin typeface="Calibri"/>
                <a:ea typeface="Calibri"/>
                <a:cs typeface="Calibri"/>
                <a:sym typeface="Calibri"/>
              </a:defRPr>
            </a:lvl9pPr>
          </a:lstStyle>
          <a:p>
            <a:fld id="{00000000-1234-1234-1234-123412341234}" type="slidenum">
              <a:rPr lang="en-US" smtClean="0"/>
              <a:pPr/>
              <a:t>‹#›</a:t>
            </a:fld>
            <a:endParaRPr lang="en-US"/>
          </a:p>
        </p:txBody>
      </p:sp>
      <p:pic>
        <p:nvPicPr>
          <p:cNvPr id="302" name="Google Shape;302;p56"/>
          <p:cNvPicPr preferRelativeResize="0"/>
          <p:nvPr/>
        </p:nvPicPr>
        <p:blipFill rotWithShape="1">
          <a:blip r:embed="rId2">
            <a:alphaModFix/>
          </a:blip>
          <a:srcRect/>
          <a:stretch/>
        </p:blipFill>
        <p:spPr>
          <a:xfrm>
            <a:off x="7958416" y="6319485"/>
            <a:ext cx="966389" cy="421697"/>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3"/>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10"/>
        <p:cNvGrpSpPr/>
        <p:nvPr/>
      </p:nvGrpSpPr>
      <p:grpSpPr>
        <a:xfrm>
          <a:off x="0" y="0"/>
          <a:ext cx="0" cy="0"/>
          <a:chOff x="0" y="0"/>
          <a:chExt cx="0" cy="0"/>
        </a:xfrm>
      </p:grpSpPr>
      <p:sp>
        <p:nvSpPr>
          <p:cNvPr id="311" name="Google Shape;311;p59"/>
          <p:cNvSpPr/>
          <p:nvPr/>
        </p:nvSpPr>
        <p:spPr>
          <a:xfrm>
            <a:off x="0" y="4675245"/>
            <a:ext cx="9144000" cy="2182761"/>
          </a:xfrm>
          <a:prstGeom prst="rect">
            <a:avLst/>
          </a:prstGeom>
          <a:gradFill>
            <a:gsLst>
              <a:gs pos="0">
                <a:schemeClr val="lt1"/>
              </a:gs>
              <a:gs pos="100000">
                <a:srgbClr val="488BC9">
                  <a:alpha val="29803"/>
                </a:srgbClr>
              </a:gs>
            </a:gsLst>
            <a:lin ang="5400000" scaled="0"/>
          </a:gra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312" name="Google Shape;312;p59"/>
          <p:cNvSpPr txBox="1">
            <a:spLocks noGrp="1"/>
          </p:cNvSpPr>
          <p:nvPr>
            <p:ph type="ctrTitle"/>
          </p:nvPr>
        </p:nvSpPr>
        <p:spPr>
          <a:xfrm>
            <a:off x="685803" y="3324170"/>
            <a:ext cx="7801897" cy="97346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dk1"/>
              </a:buClr>
              <a:buSzPts val="4800"/>
              <a:buFont typeface="Arial"/>
              <a:buNone/>
              <a:defRPr sz="360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3" name="Google Shape;313;p59"/>
          <p:cNvSpPr txBox="1">
            <a:spLocks noGrp="1"/>
          </p:cNvSpPr>
          <p:nvPr>
            <p:ph type="subTitle" idx="1"/>
          </p:nvPr>
        </p:nvSpPr>
        <p:spPr>
          <a:xfrm>
            <a:off x="685803" y="4675244"/>
            <a:ext cx="7801897" cy="582559"/>
          </a:xfrm>
          <a:prstGeom prst="rect">
            <a:avLst/>
          </a:prstGeom>
          <a:noFill/>
          <a:ln>
            <a:noFill/>
          </a:ln>
        </p:spPr>
        <p:txBody>
          <a:bodyPr spcFirstLastPara="1" wrap="square" lIns="91425" tIns="45700" rIns="91425" bIns="45700" anchor="t" anchorCtr="0">
            <a:noAutofit/>
          </a:bodyPr>
          <a:lstStyle>
            <a:lvl1pPr lvl="0" algn="ctr">
              <a:lnSpc>
                <a:spcPct val="90000"/>
              </a:lnSpc>
              <a:spcBef>
                <a:spcPts val="750"/>
              </a:spcBef>
              <a:spcAft>
                <a:spcPts val="0"/>
              </a:spcAft>
              <a:buClr>
                <a:schemeClr val="dk1"/>
              </a:buClr>
              <a:buSzPts val="3200"/>
              <a:buNone/>
              <a:defRPr sz="24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314" name="Google Shape;314;p59"/>
          <p:cNvSpPr txBox="1">
            <a:spLocks noGrp="1"/>
          </p:cNvSpPr>
          <p:nvPr>
            <p:ph type="sldNum" idx="12"/>
          </p:nvPr>
        </p:nvSpPr>
        <p:spPr>
          <a:xfrm>
            <a:off x="249655" y="6356354"/>
            <a:ext cx="20574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0" i="0" u="none" strike="noStrike" cap="none">
                <a:solidFill>
                  <a:schemeClr val="dk1"/>
                </a:solidFill>
                <a:latin typeface="Calibri"/>
                <a:ea typeface="Calibri"/>
                <a:cs typeface="Calibri"/>
                <a:sym typeface="Calibri"/>
              </a:defRPr>
            </a:lvl1pPr>
            <a:lvl2pPr marL="0" lvl="1" indent="0" algn="l">
              <a:spcBef>
                <a:spcPts val="0"/>
              </a:spcBef>
              <a:buNone/>
              <a:defRPr sz="1200" b="0" i="0" u="none" strike="noStrike" cap="none">
                <a:solidFill>
                  <a:schemeClr val="dk1"/>
                </a:solidFill>
                <a:latin typeface="Calibri"/>
                <a:ea typeface="Calibri"/>
                <a:cs typeface="Calibri"/>
                <a:sym typeface="Calibri"/>
              </a:defRPr>
            </a:lvl2pPr>
            <a:lvl3pPr marL="0" lvl="2" indent="0" algn="l">
              <a:spcBef>
                <a:spcPts val="0"/>
              </a:spcBef>
              <a:buNone/>
              <a:defRPr sz="1200" b="0" i="0" u="none" strike="noStrike" cap="none">
                <a:solidFill>
                  <a:schemeClr val="dk1"/>
                </a:solidFill>
                <a:latin typeface="Calibri"/>
                <a:ea typeface="Calibri"/>
                <a:cs typeface="Calibri"/>
                <a:sym typeface="Calibri"/>
              </a:defRPr>
            </a:lvl3pPr>
            <a:lvl4pPr marL="0" lvl="3" indent="0" algn="l">
              <a:spcBef>
                <a:spcPts val="0"/>
              </a:spcBef>
              <a:buNone/>
              <a:defRPr sz="1200" b="0" i="0" u="none" strike="noStrike" cap="none">
                <a:solidFill>
                  <a:schemeClr val="dk1"/>
                </a:solidFill>
                <a:latin typeface="Calibri"/>
                <a:ea typeface="Calibri"/>
                <a:cs typeface="Calibri"/>
                <a:sym typeface="Calibri"/>
              </a:defRPr>
            </a:lvl4pPr>
            <a:lvl5pPr marL="0" lvl="4" indent="0" algn="l">
              <a:spcBef>
                <a:spcPts val="0"/>
              </a:spcBef>
              <a:buNone/>
              <a:defRPr sz="1200" b="0" i="0" u="none" strike="noStrike" cap="none">
                <a:solidFill>
                  <a:schemeClr val="dk1"/>
                </a:solidFill>
                <a:latin typeface="Calibri"/>
                <a:ea typeface="Calibri"/>
                <a:cs typeface="Calibri"/>
                <a:sym typeface="Calibri"/>
              </a:defRPr>
            </a:lvl5pPr>
            <a:lvl6pPr marL="0" lvl="5" indent="0" algn="l">
              <a:spcBef>
                <a:spcPts val="0"/>
              </a:spcBef>
              <a:buNone/>
              <a:defRPr sz="1200" b="0" i="0" u="none" strike="noStrike" cap="none">
                <a:solidFill>
                  <a:schemeClr val="dk1"/>
                </a:solidFill>
                <a:latin typeface="Calibri"/>
                <a:ea typeface="Calibri"/>
                <a:cs typeface="Calibri"/>
                <a:sym typeface="Calibri"/>
              </a:defRPr>
            </a:lvl6pPr>
            <a:lvl7pPr marL="0" lvl="6" indent="0" algn="l">
              <a:spcBef>
                <a:spcPts val="0"/>
              </a:spcBef>
              <a:buNone/>
              <a:defRPr sz="1200" b="0" i="0" u="none" strike="noStrike" cap="none">
                <a:solidFill>
                  <a:schemeClr val="dk1"/>
                </a:solidFill>
                <a:latin typeface="Calibri"/>
                <a:ea typeface="Calibri"/>
                <a:cs typeface="Calibri"/>
                <a:sym typeface="Calibri"/>
              </a:defRPr>
            </a:lvl7pPr>
            <a:lvl8pPr marL="0" lvl="7" indent="0" algn="l">
              <a:spcBef>
                <a:spcPts val="0"/>
              </a:spcBef>
              <a:buNone/>
              <a:defRPr sz="1200" b="0" i="0" u="none" strike="noStrike" cap="none">
                <a:solidFill>
                  <a:schemeClr val="dk1"/>
                </a:solidFill>
                <a:latin typeface="Calibri"/>
                <a:ea typeface="Calibri"/>
                <a:cs typeface="Calibri"/>
                <a:sym typeface="Calibri"/>
              </a:defRPr>
            </a:lvl8pPr>
            <a:lvl9pPr marL="0" lvl="8" indent="0" algn="l">
              <a:spcBef>
                <a:spcPts val="0"/>
              </a:spcBef>
              <a:buNone/>
              <a:defRPr sz="1200" b="0" i="0" u="none" strike="noStrike" cap="none">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pic>
        <p:nvPicPr>
          <p:cNvPr id="315" name="Google Shape;315;p59"/>
          <p:cNvPicPr preferRelativeResize="0"/>
          <p:nvPr/>
        </p:nvPicPr>
        <p:blipFill rotWithShape="1">
          <a:blip r:embed="rId2">
            <a:alphaModFix/>
          </a:blip>
          <a:srcRect/>
          <a:stretch/>
        </p:blipFill>
        <p:spPr>
          <a:xfrm>
            <a:off x="3512248" y="632711"/>
            <a:ext cx="2116730" cy="1321787"/>
          </a:xfrm>
          <a:prstGeom prst="rect">
            <a:avLst/>
          </a:prstGeom>
          <a:noFill/>
          <a:ln>
            <a:noFill/>
          </a:ln>
        </p:spPr>
      </p:pic>
      <p:cxnSp>
        <p:nvCxnSpPr>
          <p:cNvPr id="316" name="Google Shape;316;p59"/>
          <p:cNvCxnSpPr/>
          <p:nvPr/>
        </p:nvCxnSpPr>
        <p:spPr>
          <a:xfrm>
            <a:off x="685803" y="2772696"/>
            <a:ext cx="7801897" cy="0"/>
          </a:xfrm>
          <a:prstGeom prst="straightConnector1">
            <a:avLst/>
          </a:prstGeom>
          <a:noFill/>
          <a:ln w="19050" cap="flat" cmpd="sng">
            <a:solidFill>
              <a:srgbClr val="488BC9"/>
            </a:solidFill>
            <a:prstDash val="solid"/>
            <a:miter lim="800000"/>
            <a:headEnd type="none" w="sm" len="sm"/>
            <a:tailEnd type="none" w="sm" len="sm"/>
          </a:ln>
        </p:spPr>
      </p:cxn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17"/>
        <p:cNvGrpSpPr/>
        <p:nvPr/>
      </p:nvGrpSpPr>
      <p:grpSpPr>
        <a:xfrm>
          <a:off x="0" y="0"/>
          <a:ext cx="0" cy="0"/>
          <a:chOff x="0" y="0"/>
          <a:chExt cx="0" cy="0"/>
        </a:xfrm>
      </p:grpSpPr>
      <p:pic>
        <p:nvPicPr>
          <p:cNvPr id="318" name="Google Shape;318;p60"/>
          <p:cNvPicPr preferRelativeResize="0"/>
          <p:nvPr/>
        </p:nvPicPr>
        <p:blipFill rotWithShape="1">
          <a:blip r:embed="rId2">
            <a:alphaModFix/>
          </a:blip>
          <a:srcRect/>
          <a:stretch/>
        </p:blipFill>
        <p:spPr>
          <a:xfrm>
            <a:off x="7" y="4"/>
            <a:ext cx="9143990" cy="914399"/>
          </a:xfrm>
          <a:prstGeom prst="rect">
            <a:avLst/>
          </a:prstGeom>
          <a:noFill/>
          <a:ln>
            <a:noFill/>
          </a:ln>
        </p:spPr>
      </p:pic>
      <p:sp>
        <p:nvSpPr>
          <p:cNvPr id="319" name="Google Shape;319;p60"/>
          <p:cNvSpPr txBox="1">
            <a:spLocks noGrp="1"/>
          </p:cNvSpPr>
          <p:nvPr>
            <p:ph type="title"/>
          </p:nvPr>
        </p:nvSpPr>
        <p:spPr>
          <a:xfrm>
            <a:off x="332674" y="205176"/>
            <a:ext cx="6048876" cy="898524"/>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800"/>
              <a:buFont typeface="Arial"/>
              <a:buNone/>
              <a:defRPr sz="21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0" name="Google Shape;320;p60"/>
          <p:cNvSpPr txBox="1">
            <a:spLocks noGrp="1"/>
          </p:cNvSpPr>
          <p:nvPr>
            <p:ph type="body" idx="1"/>
          </p:nvPr>
        </p:nvSpPr>
        <p:spPr>
          <a:xfrm>
            <a:off x="628650" y="1554480"/>
            <a:ext cx="7886700" cy="4351338"/>
          </a:xfrm>
          <a:prstGeom prst="rect">
            <a:avLst/>
          </a:prstGeom>
          <a:noFill/>
          <a:ln>
            <a:noFill/>
          </a:ln>
        </p:spPr>
        <p:txBody>
          <a:bodyPr spcFirstLastPara="1" wrap="square" lIns="0" tIns="0" rIns="0" bIns="0" anchor="t" anchorCtr="0">
            <a:noAutofit/>
          </a:bodyPr>
          <a:lstStyle>
            <a:lvl1pPr marL="342892" lvl="0" indent="-285743" algn="l">
              <a:lnSpc>
                <a:spcPct val="90000"/>
              </a:lnSpc>
              <a:spcBef>
                <a:spcPts val="750"/>
              </a:spcBef>
              <a:spcAft>
                <a:spcPts val="0"/>
              </a:spcAft>
              <a:buClr>
                <a:schemeClr val="dk1"/>
              </a:buClr>
              <a:buSzPts val="2400"/>
              <a:buChar char="•"/>
              <a:defRPr sz="1800"/>
            </a:lvl1pPr>
            <a:lvl2pPr marL="685783" lvl="1" indent="-266693" algn="l">
              <a:lnSpc>
                <a:spcPct val="90000"/>
              </a:lnSpc>
              <a:spcBef>
                <a:spcPts val="375"/>
              </a:spcBef>
              <a:spcAft>
                <a:spcPts val="0"/>
              </a:spcAft>
              <a:buClr>
                <a:schemeClr val="dk1"/>
              </a:buClr>
              <a:buSzPts val="2000"/>
              <a:buChar char="•"/>
              <a:defRPr sz="1500"/>
            </a:lvl2pPr>
            <a:lvl3pPr marL="1028675" lvl="2" indent="-257168" algn="l">
              <a:lnSpc>
                <a:spcPct val="90000"/>
              </a:lnSpc>
              <a:spcBef>
                <a:spcPts val="375"/>
              </a:spcBef>
              <a:spcAft>
                <a:spcPts val="0"/>
              </a:spcAft>
              <a:buClr>
                <a:schemeClr val="dk1"/>
              </a:buClr>
              <a:buSzPts val="1800"/>
              <a:buChar char="•"/>
              <a:defRPr sz="1350"/>
            </a:lvl3pPr>
            <a:lvl4pPr marL="1371566" lvl="3" indent="-257168" algn="l">
              <a:lnSpc>
                <a:spcPct val="90000"/>
              </a:lnSpc>
              <a:spcBef>
                <a:spcPts val="375"/>
              </a:spcBef>
              <a:spcAft>
                <a:spcPts val="0"/>
              </a:spcAft>
              <a:buClr>
                <a:schemeClr val="dk1"/>
              </a:buClr>
              <a:buSzPts val="1800"/>
              <a:buChar char="•"/>
              <a:defRPr/>
            </a:lvl4pPr>
            <a:lvl5pPr marL="1714457" lvl="4" indent="-257168" algn="l">
              <a:lnSpc>
                <a:spcPct val="90000"/>
              </a:lnSpc>
              <a:spcBef>
                <a:spcPts val="375"/>
              </a:spcBef>
              <a:spcAft>
                <a:spcPts val="0"/>
              </a:spcAft>
              <a:buClr>
                <a:schemeClr val="dk1"/>
              </a:buClr>
              <a:buSzPts val="1800"/>
              <a:buChar char="•"/>
              <a:defRPr/>
            </a:lvl5pPr>
            <a:lvl6pPr marL="2057348" lvl="5" indent="-257168" algn="l">
              <a:lnSpc>
                <a:spcPct val="90000"/>
              </a:lnSpc>
              <a:spcBef>
                <a:spcPts val="375"/>
              </a:spcBef>
              <a:spcAft>
                <a:spcPts val="0"/>
              </a:spcAft>
              <a:buClr>
                <a:schemeClr val="dk1"/>
              </a:buClr>
              <a:buSzPts val="1800"/>
              <a:buChar char="•"/>
              <a:defRPr/>
            </a:lvl6pPr>
            <a:lvl7pPr marL="2400240" lvl="6" indent="-257168" algn="l">
              <a:lnSpc>
                <a:spcPct val="90000"/>
              </a:lnSpc>
              <a:spcBef>
                <a:spcPts val="375"/>
              </a:spcBef>
              <a:spcAft>
                <a:spcPts val="0"/>
              </a:spcAft>
              <a:buClr>
                <a:schemeClr val="dk1"/>
              </a:buClr>
              <a:buSzPts val="1800"/>
              <a:buChar char="•"/>
              <a:defRPr/>
            </a:lvl7pPr>
            <a:lvl8pPr marL="2743132" lvl="7" indent="-257168" algn="l">
              <a:lnSpc>
                <a:spcPct val="90000"/>
              </a:lnSpc>
              <a:spcBef>
                <a:spcPts val="375"/>
              </a:spcBef>
              <a:spcAft>
                <a:spcPts val="0"/>
              </a:spcAft>
              <a:buClr>
                <a:schemeClr val="dk1"/>
              </a:buClr>
              <a:buSzPts val="1800"/>
              <a:buChar char="•"/>
              <a:defRPr/>
            </a:lvl8pPr>
            <a:lvl9pPr marL="3086023" lvl="8" indent="-257168" algn="l">
              <a:lnSpc>
                <a:spcPct val="90000"/>
              </a:lnSpc>
              <a:spcBef>
                <a:spcPts val="375"/>
              </a:spcBef>
              <a:spcAft>
                <a:spcPts val="0"/>
              </a:spcAft>
              <a:buClr>
                <a:schemeClr val="dk1"/>
              </a:buClr>
              <a:buSzPts val="1800"/>
              <a:buChar char="•"/>
              <a:defRPr/>
            </a:lvl9pPr>
          </a:lstStyle>
          <a:p>
            <a:endParaRPr/>
          </a:p>
        </p:txBody>
      </p:sp>
      <p:pic>
        <p:nvPicPr>
          <p:cNvPr id="321" name="Google Shape;321;p60"/>
          <p:cNvPicPr preferRelativeResize="0"/>
          <p:nvPr/>
        </p:nvPicPr>
        <p:blipFill rotWithShape="1">
          <a:blip r:embed="rId3">
            <a:alphaModFix/>
          </a:blip>
          <a:srcRect/>
          <a:stretch/>
        </p:blipFill>
        <p:spPr>
          <a:xfrm>
            <a:off x="8086706" y="6172202"/>
            <a:ext cx="857291" cy="364738"/>
          </a:xfrm>
          <a:prstGeom prst="rect">
            <a:avLst/>
          </a:prstGeom>
          <a:noFill/>
          <a:ln>
            <a:noFill/>
          </a:ln>
        </p:spPr>
      </p:pic>
      <p:sp>
        <p:nvSpPr>
          <p:cNvPr id="322" name="Google Shape;322;p60"/>
          <p:cNvSpPr txBox="1">
            <a:spLocks noGrp="1"/>
          </p:cNvSpPr>
          <p:nvPr>
            <p:ph type="sldNum" idx="12"/>
          </p:nvPr>
        </p:nvSpPr>
        <p:spPr>
          <a:xfrm>
            <a:off x="249655" y="6356354"/>
            <a:ext cx="20574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0" i="0" u="none" strike="noStrike" cap="none">
                <a:solidFill>
                  <a:srgbClr val="7F7F7F"/>
                </a:solidFill>
                <a:latin typeface="Calibri"/>
                <a:ea typeface="Calibri"/>
                <a:cs typeface="Calibri"/>
                <a:sym typeface="Calibri"/>
              </a:defRPr>
            </a:lvl1pPr>
            <a:lvl2pPr marL="0" lvl="1" indent="0" algn="l">
              <a:spcBef>
                <a:spcPts val="0"/>
              </a:spcBef>
              <a:buNone/>
              <a:defRPr sz="1200" b="0" i="0" u="none" strike="noStrike" cap="none">
                <a:solidFill>
                  <a:srgbClr val="7F7F7F"/>
                </a:solidFill>
                <a:latin typeface="Calibri"/>
                <a:ea typeface="Calibri"/>
                <a:cs typeface="Calibri"/>
                <a:sym typeface="Calibri"/>
              </a:defRPr>
            </a:lvl2pPr>
            <a:lvl3pPr marL="0" lvl="2" indent="0" algn="l">
              <a:spcBef>
                <a:spcPts val="0"/>
              </a:spcBef>
              <a:buNone/>
              <a:defRPr sz="1200" b="0" i="0" u="none" strike="noStrike" cap="none">
                <a:solidFill>
                  <a:srgbClr val="7F7F7F"/>
                </a:solidFill>
                <a:latin typeface="Calibri"/>
                <a:ea typeface="Calibri"/>
                <a:cs typeface="Calibri"/>
                <a:sym typeface="Calibri"/>
              </a:defRPr>
            </a:lvl3pPr>
            <a:lvl4pPr marL="0" lvl="3" indent="0" algn="l">
              <a:spcBef>
                <a:spcPts val="0"/>
              </a:spcBef>
              <a:buNone/>
              <a:defRPr sz="1200" b="0" i="0" u="none" strike="noStrike" cap="none">
                <a:solidFill>
                  <a:srgbClr val="7F7F7F"/>
                </a:solidFill>
                <a:latin typeface="Calibri"/>
                <a:ea typeface="Calibri"/>
                <a:cs typeface="Calibri"/>
                <a:sym typeface="Calibri"/>
              </a:defRPr>
            </a:lvl4pPr>
            <a:lvl5pPr marL="0" lvl="4" indent="0" algn="l">
              <a:spcBef>
                <a:spcPts val="0"/>
              </a:spcBef>
              <a:buNone/>
              <a:defRPr sz="1200" b="0" i="0" u="none" strike="noStrike" cap="none">
                <a:solidFill>
                  <a:srgbClr val="7F7F7F"/>
                </a:solidFill>
                <a:latin typeface="Calibri"/>
                <a:ea typeface="Calibri"/>
                <a:cs typeface="Calibri"/>
                <a:sym typeface="Calibri"/>
              </a:defRPr>
            </a:lvl5pPr>
            <a:lvl6pPr marL="0" lvl="5" indent="0" algn="l">
              <a:spcBef>
                <a:spcPts val="0"/>
              </a:spcBef>
              <a:buNone/>
              <a:defRPr sz="1200" b="0" i="0" u="none" strike="noStrike" cap="none">
                <a:solidFill>
                  <a:srgbClr val="7F7F7F"/>
                </a:solidFill>
                <a:latin typeface="Calibri"/>
                <a:ea typeface="Calibri"/>
                <a:cs typeface="Calibri"/>
                <a:sym typeface="Calibri"/>
              </a:defRPr>
            </a:lvl6pPr>
            <a:lvl7pPr marL="0" lvl="6" indent="0" algn="l">
              <a:spcBef>
                <a:spcPts val="0"/>
              </a:spcBef>
              <a:buNone/>
              <a:defRPr sz="1200" b="0" i="0" u="none" strike="noStrike" cap="none">
                <a:solidFill>
                  <a:srgbClr val="7F7F7F"/>
                </a:solidFill>
                <a:latin typeface="Calibri"/>
                <a:ea typeface="Calibri"/>
                <a:cs typeface="Calibri"/>
                <a:sym typeface="Calibri"/>
              </a:defRPr>
            </a:lvl7pPr>
            <a:lvl8pPr marL="0" lvl="7" indent="0" algn="l">
              <a:spcBef>
                <a:spcPts val="0"/>
              </a:spcBef>
              <a:buNone/>
              <a:defRPr sz="1200" b="0" i="0" u="none" strike="noStrike" cap="none">
                <a:solidFill>
                  <a:srgbClr val="7F7F7F"/>
                </a:solidFill>
                <a:latin typeface="Calibri"/>
                <a:ea typeface="Calibri"/>
                <a:cs typeface="Calibri"/>
                <a:sym typeface="Calibri"/>
              </a:defRPr>
            </a:lvl8pPr>
            <a:lvl9pPr marL="0" lvl="8" indent="0" algn="l">
              <a:spcBef>
                <a:spcPts val="0"/>
              </a:spcBef>
              <a:buNone/>
              <a:defRPr sz="1200" b="0" i="0" u="none" strike="noStrike" cap="none">
                <a:solidFill>
                  <a:srgbClr val="7F7F7F"/>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7"/>
        <p:cNvGrpSpPr/>
        <p:nvPr/>
      </p:nvGrpSpPr>
      <p:grpSpPr>
        <a:xfrm>
          <a:off x="0" y="0"/>
          <a:ext cx="0" cy="0"/>
          <a:chOff x="0" y="0"/>
          <a:chExt cx="0" cy="0"/>
        </a:xfrm>
      </p:grpSpPr>
      <p:pic>
        <p:nvPicPr>
          <p:cNvPr id="18" name="Google Shape;18;p3"/>
          <p:cNvPicPr preferRelativeResize="0"/>
          <p:nvPr/>
        </p:nvPicPr>
        <p:blipFill rotWithShape="1">
          <a:blip r:embed="rId2">
            <a:alphaModFix/>
          </a:blip>
          <a:srcRect/>
          <a:stretch/>
        </p:blipFill>
        <p:spPr>
          <a:xfrm>
            <a:off x="0" y="-26850"/>
            <a:ext cx="9144000" cy="6858000"/>
          </a:xfrm>
          <a:prstGeom prst="rect">
            <a:avLst/>
          </a:prstGeom>
          <a:noFill/>
          <a:ln>
            <a:noFill/>
          </a:ln>
        </p:spPr>
      </p:pic>
      <p:sp>
        <p:nvSpPr>
          <p:cNvPr id="19" name="Google Shape;19;p3"/>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u="none" strike="noStrike" cap="none">
                <a:solidFill>
                  <a:schemeClr val="lt1"/>
                </a:solidFill>
                <a:latin typeface="Calibri"/>
                <a:ea typeface="Calibri"/>
                <a:cs typeface="Calibri"/>
                <a:sym typeface="Calibri"/>
              </a:defRPr>
            </a:lvl1pPr>
            <a:lvl2pPr marL="0" lvl="1" indent="0" algn="r">
              <a:spcBef>
                <a:spcPts val="0"/>
              </a:spcBef>
              <a:buNone/>
              <a:defRPr sz="900" b="0" i="0" u="none" strike="noStrike" cap="none">
                <a:solidFill>
                  <a:schemeClr val="lt1"/>
                </a:solidFill>
                <a:latin typeface="Calibri"/>
                <a:ea typeface="Calibri"/>
                <a:cs typeface="Calibri"/>
                <a:sym typeface="Calibri"/>
              </a:defRPr>
            </a:lvl2pPr>
            <a:lvl3pPr marL="0" lvl="2" indent="0" algn="r">
              <a:spcBef>
                <a:spcPts val="0"/>
              </a:spcBef>
              <a:buNone/>
              <a:defRPr sz="900" b="0" i="0" u="none" strike="noStrike" cap="none">
                <a:solidFill>
                  <a:schemeClr val="lt1"/>
                </a:solidFill>
                <a:latin typeface="Calibri"/>
                <a:ea typeface="Calibri"/>
                <a:cs typeface="Calibri"/>
                <a:sym typeface="Calibri"/>
              </a:defRPr>
            </a:lvl3pPr>
            <a:lvl4pPr marL="0" lvl="3" indent="0" algn="r">
              <a:spcBef>
                <a:spcPts val="0"/>
              </a:spcBef>
              <a:buNone/>
              <a:defRPr sz="900" b="0" i="0" u="none" strike="noStrike" cap="none">
                <a:solidFill>
                  <a:schemeClr val="lt1"/>
                </a:solidFill>
                <a:latin typeface="Calibri"/>
                <a:ea typeface="Calibri"/>
                <a:cs typeface="Calibri"/>
                <a:sym typeface="Calibri"/>
              </a:defRPr>
            </a:lvl4pPr>
            <a:lvl5pPr marL="0" lvl="4" indent="0" algn="r">
              <a:spcBef>
                <a:spcPts val="0"/>
              </a:spcBef>
              <a:buNone/>
              <a:defRPr sz="900" b="0" i="0" u="none" strike="noStrike" cap="none">
                <a:solidFill>
                  <a:schemeClr val="lt1"/>
                </a:solidFill>
                <a:latin typeface="Calibri"/>
                <a:ea typeface="Calibri"/>
                <a:cs typeface="Calibri"/>
                <a:sym typeface="Calibri"/>
              </a:defRPr>
            </a:lvl5pPr>
            <a:lvl6pPr marL="0" lvl="5" indent="0" algn="r">
              <a:spcBef>
                <a:spcPts val="0"/>
              </a:spcBef>
              <a:buNone/>
              <a:defRPr sz="900" b="0" i="0" u="none" strike="noStrike" cap="none">
                <a:solidFill>
                  <a:schemeClr val="lt1"/>
                </a:solidFill>
                <a:latin typeface="Calibri"/>
                <a:ea typeface="Calibri"/>
                <a:cs typeface="Calibri"/>
                <a:sym typeface="Calibri"/>
              </a:defRPr>
            </a:lvl6pPr>
            <a:lvl7pPr marL="0" lvl="6" indent="0" algn="r">
              <a:spcBef>
                <a:spcPts val="0"/>
              </a:spcBef>
              <a:buNone/>
              <a:defRPr sz="900" b="0" i="0" u="none" strike="noStrike" cap="none">
                <a:solidFill>
                  <a:schemeClr val="lt1"/>
                </a:solidFill>
                <a:latin typeface="Calibri"/>
                <a:ea typeface="Calibri"/>
                <a:cs typeface="Calibri"/>
                <a:sym typeface="Calibri"/>
              </a:defRPr>
            </a:lvl7pPr>
            <a:lvl8pPr marL="0" lvl="7" indent="0" algn="r">
              <a:spcBef>
                <a:spcPts val="0"/>
              </a:spcBef>
              <a:buNone/>
              <a:defRPr sz="900" b="0" i="0" u="none" strike="noStrike" cap="none">
                <a:solidFill>
                  <a:schemeClr val="lt1"/>
                </a:solidFill>
                <a:latin typeface="Calibri"/>
                <a:ea typeface="Calibri"/>
                <a:cs typeface="Calibri"/>
                <a:sym typeface="Calibri"/>
              </a:defRPr>
            </a:lvl8pPr>
            <a:lvl9pPr marL="0" lvl="8" indent="0" algn="r">
              <a:spcBef>
                <a:spcPts val="0"/>
              </a:spcBef>
              <a:buNone/>
              <a:defRPr sz="900" b="0" i="0" u="none" strike="noStrike" cap="none">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sp>
        <p:nvSpPr>
          <p:cNvPr id="20" name="Google Shape;20;p3"/>
          <p:cNvSpPr txBox="1">
            <a:spLocks noGrp="1"/>
          </p:cNvSpPr>
          <p:nvPr>
            <p:ph type="title"/>
          </p:nvPr>
        </p:nvSpPr>
        <p:spPr>
          <a:xfrm>
            <a:off x="0" y="2387450"/>
            <a:ext cx="9144000" cy="14988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3600" b="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1" name="Google Shape;21;p3"/>
          <p:cNvPicPr preferRelativeResize="0"/>
          <p:nvPr/>
        </p:nvPicPr>
        <p:blipFill rotWithShape="1">
          <a:blip r:embed="rId3">
            <a:alphaModFix/>
          </a:blip>
          <a:srcRect l="3908" r="3899"/>
          <a:stretch/>
        </p:blipFill>
        <p:spPr>
          <a:xfrm>
            <a:off x="6483371" y="5853914"/>
            <a:ext cx="2006556" cy="365917"/>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323"/>
        <p:cNvGrpSpPr/>
        <p:nvPr/>
      </p:nvGrpSpPr>
      <p:grpSpPr>
        <a:xfrm>
          <a:off x="0" y="0"/>
          <a:ext cx="0" cy="0"/>
          <a:chOff x="0" y="0"/>
          <a:chExt cx="0" cy="0"/>
        </a:xfrm>
      </p:grpSpPr>
      <p:pic>
        <p:nvPicPr>
          <p:cNvPr id="324" name="Google Shape;324;p61"/>
          <p:cNvPicPr preferRelativeResize="0"/>
          <p:nvPr/>
        </p:nvPicPr>
        <p:blipFill rotWithShape="1">
          <a:blip r:embed="rId2">
            <a:alphaModFix/>
          </a:blip>
          <a:srcRect/>
          <a:stretch/>
        </p:blipFill>
        <p:spPr>
          <a:xfrm>
            <a:off x="1" y="-1"/>
            <a:ext cx="9144470" cy="5143764"/>
          </a:xfrm>
          <a:prstGeom prst="rect">
            <a:avLst/>
          </a:prstGeom>
          <a:noFill/>
          <a:ln>
            <a:noFill/>
          </a:ln>
        </p:spPr>
      </p:pic>
      <p:sp>
        <p:nvSpPr>
          <p:cNvPr id="325" name="Google Shape;325;p61"/>
          <p:cNvSpPr txBox="1">
            <a:spLocks noGrp="1"/>
          </p:cNvSpPr>
          <p:nvPr>
            <p:ph type="ctrTitle"/>
          </p:nvPr>
        </p:nvSpPr>
        <p:spPr>
          <a:xfrm>
            <a:off x="-1" y="2595716"/>
            <a:ext cx="9144470" cy="2337620"/>
          </a:xfrm>
          <a:prstGeom prst="rect">
            <a:avLst/>
          </a:prstGeom>
          <a:noFill/>
          <a:ln>
            <a:noFill/>
          </a:ln>
        </p:spPr>
        <p:txBody>
          <a:bodyPr spcFirstLastPara="1" wrap="square" lIns="91425" tIns="45700" rIns="91425" bIns="45700" anchor="t" anchorCtr="0">
            <a:noAutofit/>
          </a:bodyPr>
          <a:lstStyle>
            <a:lvl1pPr lvl="0" algn="ctr">
              <a:lnSpc>
                <a:spcPct val="90000"/>
              </a:lnSpc>
              <a:spcBef>
                <a:spcPts val="0"/>
              </a:spcBef>
              <a:spcAft>
                <a:spcPts val="0"/>
              </a:spcAft>
              <a:buClr>
                <a:schemeClr val="lt1"/>
              </a:buClr>
              <a:buSzPts val="4000"/>
              <a:buFont typeface="Arial"/>
              <a:buNone/>
              <a:defRPr sz="30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6" name="Google Shape;326;p61"/>
          <p:cNvSpPr txBox="1">
            <a:spLocks noGrp="1"/>
          </p:cNvSpPr>
          <p:nvPr>
            <p:ph type="sldNum" idx="12"/>
          </p:nvPr>
        </p:nvSpPr>
        <p:spPr>
          <a:xfrm>
            <a:off x="175065" y="6427025"/>
            <a:ext cx="20574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0" i="0" u="none" strike="noStrike" cap="none">
                <a:solidFill>
                  <a:schemeClr val="dk1"/>
                </a:solidFill>
                <a:latin typeface="Calibri"/>
                <a:ea typeface="Calibri"/>
                <a:cs typeface="Calibri"/>
                <a:sym typeface="Calibri"/>
              </a:defRPr>
            </a:lvl1pPr>
            <a:lvl2pPr marL="0" lvl="1" indent="0" algn="l">
              <a:spcBef>
                <a:spcPts val="0"/>
              </a:spcBef>
              <a:buNone/>
              <a:defRPr sz="1200" b="0" i="0" u="none" strike="noStrike" cap="none">
                <a:solidFill>
                  <a:schemeClr val="dk1"/>
                </a:solidFill>
                <a:latin typeface="Calibri"/>
                <a:ea typeface="Calibri"/>
                <a:cs typeface="Calibri"/>
                <a:sym typeface="Calibri"/>
              </a:defRPr>
            </a:lvl2pPr>
            <a:lvl3pPr marL="0" lvl="2" indent="0" algn="l">
              <a:spcBef>
                <a:spcPts val="0"/>
              </a:spcBef>
              <a:buNone/>
              <a:defRPr sz="1200" b="0" i="0" u="none" strike="noStrike" cap="none">
                <a:solidFill>
                  <a:schemeClr val="dk1"/>
                </a:solidFill>
                <a:latin typeface="Calibri"/>
                <a:ea typeface="Calibri"/>
                <a:cs typeface="Calibri"/>
                <a:sym typeface="Calibri"/>
              </a:defRPr>
            </a:lvl3pPr>
            <a:lvl4pPr marL="0" lvl="3" indent="0" algn="l">
              <a:spcBef>
                <a:spcPts val="0"/>
              </a:spcBef>
              <a:buNone/>
              <a:defRPr sz="1200" b="0" i="0" u="none" strike="noStrike" cap="none">
                <a:solidFill>
                  <a:schemeClr val="dk1"/>
                </a:solidFill>
                <a:latin typeface="Calibri"/>
                <a:ea typeface="Calibri"/>
                <a:cs typeface="Calibri"/>
                <a:sym typeface="Calibri"/>
              </a:defRPr>
            </a:lvl4pPr>
            <a:lvl5pPr marL="0" lvl="4" indent="0" algn="l">
              <a:spcBef>
                <a:spcPts val="0"/>
              </a:spcBef>
              <a:buNone/>
              <a:defRPr sz="1200" b="0" i="0" u="none" strike="noStrike" cap="none">
                <a:solidFill>
                  <a:schemeClr val="dk1"/>
                </a:solidFill>
                <a:latin typeface="Calibri"/>
                <a:ea typeface="Calibri"/>
                <a:cs typeface="Calibri"/>
                <a:sym typeface="Calibri"/>
              </a:defRPr>
            </a:lvl5pPr>
            <a:lvl6pPr marL="0" lvl="5" indent="0" algn="l">
              <a:spcBef>
                <a:spcPts val="0"/>
              </a:spcBef>
              <a:buNone/>
              <a:defRPr sz="1200" b="0" i="0" u="none" strike="noStrike" cap="none">
                <a:solidFill>
                  <a:schemeClr val="dk1"/>
                </a:solidFill>
                <a:latin typeface="Calibri"/>
                <a:ea typeface="Calibri"/>
                <a:cs typeface="Calibri"/>
                <a:sym typeface="Calibri"/>
              </a:defRPr>
            </a:lvl6pPr>
            <a:lvl7pPr marL="0" lvl="6" indent="0" algn="l">
              <a:spcBef>
                <a:spcPts val="0"/>
              </a:spcBef>
              <a:buNone/>
              <a:defRPr sz="1200" b="0" i="0" u="none" strike="noStrike" cap="none">
                <a:solidFill>
                  <a:schemeClr val="dk1"/>
                </a:solidFill>
                <a:latin typeface="Calibri"/>
                <a:ea typeface="Calibri"/>
                <a:cs typeface="Calibri"/>
                <a:sym typeface="Calibri"/>
              </a:defRPr>
            </a:lvl7pPr>
            <a:lvl8pPr marL="0" lvl="7" indent="0" algn="l">
              <a:spcBef>
                <a:spcPts val="0"/>
              </a:spcBef>
              <a:buNone/>
              <a:defRPr sz="1200" b="0" i="0" u="none" strike="noStrike" cap="none">
                <a:solidFill>
                  <a:schemeClr val="dk1"/>
                </a:solidFill>
                <a:latin typeface="Calibri"/>
                <a:ea typeface="Calibri"/>
                <a:cs typeface="Calibri"/>
                <a:sym typeface="Calibri"/>
              </a:defRPr>
            </a:lvl8pPr>
            <a:lvl9pPr marL="0" lvl="8" indent="0" algn="l">
              <a:spcBef>
                <a:spcPts val="0"/>
              </a:spcBef>
              <a:buNone/>
              <a:defRPr sz="1200" b="0" i="0" u="none" strike="noStrike" cap="none">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27"/>
        <p:cNvGrpSpPr/>
        <p:nvPr/>
      </p:nvGrpSpPr>
      <p:grpSpPr>
        <a:xfrm>
          <a:off x="0" y="0"/>
          <a:ext cx="0" cy="0"/>
          <a:chOff x="0" y="0"/>
          <a:chExt cx="0" cy="0"/>
        </a:xfrm>
      </p:grpSpPr>
      <p:sp>
        <p:nvSpPr>
          <p:cNvPr id="328" name="Google Shape;328;p62"/>
          <p:cNvSpPr txBox="1">
            <a:spLocks noGrp="1"/>
          </p:cNvSpPr>
          <p:nvPr>
            <p:ph type="body" idx="1"/>
          </p:nvPr>
        </p:nvSpPr>
        <p:spPr>
          <a:xfrm>
            <a:off x="628650" y="1554480"/>
            <a:ext cx="3886200" cy="4351338"/>
          </a:xfrm>
          <a:prstGeom prst="rect">
            <a:avLst/>
          </a:prstGeom>
          <a:noFill/>
          <a:ln>
            <a:noFill/>
          </a:ln>
        </p:spPr>
        <p:txBody>
          <a:bodyPr spcFirstLastPara="1" wrap="square" lIns="91425" tIns="45700" rIns="91425" bIns="45700" anchor="t" anchorCtr="0">
            <a:noAutofit/>
          </a:bodyPr>
          <a:lstStyle>
            <a:lvl1pPr marL="342892" lvl="0" indent="-285743" algn="l">
              <a:lnSpc>
                <a:spcPct val="90000"/>
              </a:lnSpc>
              <a:spcBef>
                <a:spcPts val="750"/>
              </a:spcBef>
              <a:spcAft>
                <a:spcPts val="0"/>
              </a:spcAft>
              <a:buClr>
                <a:schemeClr val="dk1"/>
              </a:buClr>
              <a:buSzPts val="2400"/>
              <a:buChar char="•"/>
              <a:defRPr sz="1800"/>
            </a:lvl1pPr>
            <a:lvl2pPr marL="685783" lvl="1" indent="-266693" algn="l">
              <a:lnSpc>
                <a:spcPct val="90000"/>
              </a:lnSpc>
              <a:spcBef>
                <a:spcPts val="375"/>
              </a:spcBef>
              <a:spcAft>
                <a:spcPts val="0"/>
              </a:spcAft>
              <a:buClr>
                <a:schemeClr val="dk1"/>
              </a:buClr>
              <a:buSzPts val="2000"/>
              <a:buChar char="•"/>
              <a:defRPr sz="1500"/>
            </a:lvl2pPr>
            <a:lvl3pPr marL="1028675" lvl="2" indent="-257168" algn="l">
              <a:lnSpc>
                <a:spcPct val="90000"/>
              </a:lnSpc>
              <a:spcBef>
                <a:spcPts val="375"/>
              </a:spcBef>
              <a:spcAft>
                <a:spcPts val="0"/>
              </a:spcAft>
              <a:buClr>
                <a:schemeClr val="dk1"/>
              </a:buClr>
              <a:buSzPts val="1800"/>
              <a:buChar char="•"/>
              <a:defRPr sz="1350"/>
            </a:lvl3pPr>
            <a:lvl4pPr marL="1371566" lvl="3" indent="-257168" algn="l">
              <a:lnSpc>
                <a:spcPct val="90000"/>
              </a:lnSpc>
              <a:spcBef>
                <a:spcPts val="375"/>
              </a:spcBef>
              <a:spcAft>
                <a:spcPts val="0"/>
              </a:spcAft>
              <a:buClr>
                <a:schemeClr val="dk1"/>
              </a:buClr>
              <a:buSzPts val="1800"/>
              <a:buChar char="•"/>
              <a:defRPr/>
            </a:lvl4pPr>
            <a:lvl5pPr marL="1714457" lvl="4" indent="-257168" algn="l">
              <a:lnSpc>
                <a:spcPct val="90000"/>
              </a:lnSpc>
              <a:spcBef>
                <a:spcPts val="375"/>
              </a:spcBef>
              <a:spcAft>
                <a:spcPts val="0"/>
              </a:spcAft>
              <a:buClr>
                <a:schemeClr val="dk1"/>
              </a:buClr>
              <a:buSzPts val="1800"/>
              <a:buChar char="•"/>
              <a:defRPr/>
            </a:lvl5pPr>
            <a:lvl6pPr marL="2057348" lvl="5" indent="-257168" algn="l">
              <a:lnSpc>
                <a:spcPct val="90000"/>
              </a:lnSpc>
              <a:spcBef>
                <a:spcPts val="375"/>
              </a:spcBef>
              <a:spcAft>
                <a:spcPts val="0"/>
              </a:spcAft>
              <a:buClr>
                <a:schemeClr val="dk1"/>
              </a:buClr>
              <a:buSzPts val="1800"/>
              <a:buChar char="•"/>
              <a:defRPr/>
            </a:lvl6pPr>
            <a:lvl7pPr marL="2400240" lvl="6" indent="-257168" algn="l">
              <a:lnSpc>
                <a:spcPct val="90000"/>
              </a:lnSpc>
              <a:spcBef>
                <a:spcPts val="375"/>
              </a:spcBef>
              <a:spcAft>
                <a:spcPts val="0"/>
              </a:spcAft>
              <a:buClr>
                <a:schemeClr val="dk1"/>
              </a:buClr>
              <a:buSzPts val="1800"/>
              <a:buChar char="•"/>
              <a:defRPr/>
            </a:lvl7pPr>
            <a:lvl8pPr marL="2743132" lvl="7" indent="-257168" algn="l">
              <a:lnSpc>
                <a:spcPct val="90000"/>
              </a:lnSpc>
              <a:spcBef>
                <a:spcPts val="375"/>
              </a:spcBef>
              <a:spcAft>
                <a:spcPts val="0"/>
              </a:spcAft>
              <a:buClr>
                <a:schemeClr val="dk1"/>
              </a:buClr>
              <a:buSzPts val="1800"/>
              <a:buChar char="•"/>
              <a:defRPr/>
            </a:lvl8pPr>
            <a:lvl9pPr marL="3086023" lvl="8" indent="-257168" algn="l">
              <a:lnSpc>
                <a:spcPct val="90000"/>
              </a:lnSpc>
              <a:spcBef>
                <a:spcPts val="375"/>
              </a:spcBef>
              <a:spcAft>
                <a:spcPts val="0"/>
              </a:spcAft>
              <a:buClr>
                <a:schemeClr val="dk1"/>
              </a:buClr>
              <a:buSzPts val="1800"/>
              <a:buChar char="•"/>
              <a:defRPr/>
            </a:lvl9pPr>
          </a:lstStyle>
          <a:p>
            <a:endParaRPr/>
          </a:p>
        </p:txBody>
      </p:sp>
      <p:sp>
        <p:nvSpPr>
          <p:cNvPr id="329" name="Google Shape;329;p62"/>
          <p:cNvSpPr txBox="1">
            <a:spLocks noGrp="1"/>
          </p:cNvSpPr>
          <p:nvPr>
            <p:ph type="body" idx="2"/>
          </p:nvPr>
        </p:nvSpPr>
        <p:spPr>
          <a:xfrm>
            <a:off x="4629150" y="1554480"/>
            <a:ext cx="3886200" cy="4351338"/>
          </a:xfrm>
          <a:prstGeom prst="rect">
            <a:avLst/>
          </a:prstGeom>
          <a:noFill/>
          <a:ln>
            <a:noFill/>
          </a:ln>
        </p:spPr>
        <p:txBody>
          <a:bodyPr spcFirstLastPara="1" wrap="square" lIns="91425" tIns="45700" rIns="91425" bIns="45700" anchor="t" anchorCtr="0">
            <a:noAutofit/>
          </a:bodyPr>
          <a:lstStyle>
            <a:lvl1pPr marL="342892" lvl="0" indent="-285743" algn="l">
              <a:lnSpc>
                <a:spcPct val="90000"/>
              </a:lnSpc>
              <a:spcBef>
                <a:spcPts val="750"/>
              </a:spcBef>
              <a:spcAft>
                <a:spcPts val="0"/>
              </a:spcAft>
              <a:buClr>
                <a:schemeClr val="dk1"/>
              </a:buClr>
              <a:buSzPts val="2400"/>
              <a:buChar char="•"/>
              <a:defRPr sz="1800"/>
            </a:lvl1pPr>
            <a:lvl2pPr marL="685783" lvl="1" indent="-266693" algn="l">
              <a:lnSpc>
                <a:spcPct val="90000"/>
              </a:lnSpc>
              <a:spcBef>
                <a:spcPts val="375"/>
              </a:spcBef>
              <a:spcAft>
                <a:spcPts val="0"/>
              </a:spcAft>
              <a:buClr>
                <a:schemeClr val="dk1"/>
              </a:buClr>
              <a:buSzPts val="2000"/>
              <a:buChar char="•"/>
              <a:defRPr sz="1500"/>
            </a:lvl2pPr>
            <a:lvl3pPr marL="1028675" lvl="2" indent="-257168" algn="l">
              <a:lnSpc>
                <a:spcPct val="90000"/>
              </a:lnSpc>
              <a:spcBef>
                <a:spcPts val="375"/>
              </a:spcBef>
              <a:spcAft>
                <a:spcPts val="0"/>
              </a:spcAft>
              <a:buClr>
                <a:schemeClr val="dk1"/>
              </a:buClr>
              <a:buSzPts val="1800"/>
              <a:buChar char="•"/>
              <a:defRPr sz="1350"/>
            </a:lvl3pPr>
            <a:lvl4pPr marL="1371566" lvl="3" indent="-257168" algn="l">
              <a:lnSpc>
                <a:spcPct val="90000"/>
              </a:lnSpc>
              <a:spcBef>
                <a:spcPts val="375"/>
              </a:spcBef>
              <a:spcAft>
                <a:spcPts val="0"/>
              </a:spcAft>
              <a:buClr>
                <a:schemeClr val="dk1"/>
              </a:buClr>
              <a:buSzPts val="1800"/>
              <a:buChar char="•"/>
              <a:defRPr/>
            </a:lvl4pPr>
            <a:lvl5pPr marL="1714457" lvl="4" indent="-257168" algn="l">
              <a:lnSpc>
                <a:spcPct val="90000"/>
              </a:lnSpc>
              <a:spcBef>
                <a:spcPts val="375"/>
              </a:spcBef>
              <a:spcAft>
                <a:spcPts val="0"/>
              </a:spcAft>
              <a:buClr>
                <a:schemeClr val="dk1"/>
              </a:buClr>
              <a:buSzPts val="1800"/>
              <a:buChar char="•"/>
              <a:defRPr/>
            </a:lvl5pPr>
            <a:lvl6pPr marL="2057348" lvl="5" indent="-257168" algn="l">
              <a:lnSpc>
                <a:spcPct val="90000"/>
              </a:lnSpc>
              <a:spcBef>
                <a:spcPts val="375"/>
              </a:spcBef>
              <a:spcAft>
                <a:spcPts val="0"/>
              </a:spcAft>
              <a:buClr>
                <a:schemeClr val="dk1"/>
              </a:buClr>
              <a:buSzPts val="1800"/>
              <a:buChar char="•"/>
              <a:defRPr/>
            </a:lvl6pPr>
            <a:lvl7pPr marL="2400240" lvl="6" indent="-257168" algn="l">
              <a:lnSpc>
                <a:spcPct val="90000"/>
              </a:lnSpc>
              <a:spcBef>
                <a:spcPts val="375"/>
              </a:spcBef>
              <a:spcAft>
                <a:spcPts val="0"/>
              </a:spcAft>
              <a:buClr>
                <a:schemeClr val="dk1"/>
              </a:buClr>
              <a:buSzPts val="1800"/>
              <a:buChar char="•"/>
              <a:defRPr/>
            </a:lvl7pPr>
            <a:lvl8pPr marL="2743132" lvl="7" indent="-257168" algn="l">
              <a:lnSpc>
                <a:spcPct val="90000"/>
              </a:lnSpc>
              <a:spcBef>
                <a:spcPts val="375"/>
              </a:spcBef>
              <a:spcAft>
                <a:spcPts val="0"/>
              </a:spcAft>
              <a:buClr>
                <a:schemeClr val="dk1"/>
              </a:buClr>
              <a:buSzPts val="1800"/>
              <a:buChar char="•"/>
              <a:defRPr/>
            </a:lvl8pPr>
            <a:lvl9pPr marL="3086023" lvl="8" indent="-257168" algn="l">
              <a:lnSpc>
                <a:spcPct val="90000"/>
              </a:lnSpc>
              <a:spcBef>
                <a:spcPts val="375"/>
              </a:spcBef>
              <a:spcAft>
                <a:spcPts val="0"/>
              </a:spcAft>
              <a:buClr>
                <a:schemeClr val="dk1"/>
              </a:buClr>
              <a:buSzPts val="1800"/>
              <a:buChar char="•"/>
              <a:defRPr/>
            </a:lvl9pPr>
          </a:lstStyle>
          <a:p>
            <a:endParaRPr/>
          </a:p>
        </p:txBody>
      </p:sp>
      <p:pic>
        <p:nvPicPr>
          <p:cNvPr id="330" name="Google Shape;330;p62"/>
          <p:cNvPicPr preferRelativeResize="0"/>
          <p:nvPr/>
        </p:nvPicPr>
        <p:blipFill rotWithShape="1">
          <a:blip r:embed="rId2">
            <a:alphaModFix/>
          </a:blip>
          <a:srcRect/>
          <a:stretch/>
        </p:blipFill>
        <p:spPr>
          <a:xfrm>
            <a:off x="8086706" y="6172202"/>
            <a:ext cx="857291" cy="364738"/>
          </a:xfrm>
          <a:prstGeom prst="rect">
            <a:avLst/>
          </a:prstGeom>
          <a:noFill/>
          <a:ln>
            <a:noFill/>
          </a:ln>
        </p:spPr>
      </p:pic>
      <p:sp>
        <p:nvSpPr>
          <p:cNvPr id="331" name="Google Shape;331;p62"/>
          <p:cNvSpPr txBox="1">
            <a:spLocks noGrp="1"/>
          </p:cNvSpPr>
          <p:nvPr>
            <p:ph type="sldNum" idx="12"/>
          </p:nvPr>
        </p:nvSpPr>
        <p:spPr>
          <a:xfrm>
            <a:off x="249655" y="6356354"/>
            <a:ext cx="20574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0" i="0" u="none" strike="noStrike" cap="none">
                <a:solidFill>
                  <a:srgbClr val="7F7F7F"/>
                </a:solidFill>
                <a:latin typeface="Calibri"/>
                <a:ea typeface="Calibri"/>
                <a:cs typeface="Calibri"/>
                <a:sym typeface="Calibri"/>
              </a:defRPr>
            </a:lvl1pPr>
            <a:lvl2pPr marL="0" lvl="1" indent="0" algn="l">
              <a:spcBef>
                <a:spcPts val="0"/>
              </a:spcBef>
              <a:buNone/>
              <a:defRPr sz="1200" b="0" i="0" u="none" strike="noStrike" cap="none">
                <a:solidFill>
                  <a:srgbClr val="7F7F7F"/>
                </a:solidFill>
                <a:latin typeface="Calibri"/>
                <a:ea typeface="Calibri"/>
                <a:cs typeface="Calibri"/>
                <a:sym typeface="Calibri"/>
              </a:defRPr>
            </a:lvl2pPr>
            <a:lvl3pPr marL="0" lvl="2" indent="0" algn="l">
              <a:spcBef>
                <a:spcPts val="0"/>
              </a:spcBef>
              <a:buNone/>
              <a:defRPr sz="1200" b="0" i="0" u="none" strike="noStrike" cap="none">
                <a:solidFill>
                  <a:srgbClr val="7F7F7F"/>
                </a:solidFill>
                <a:latin typeface="Calibri"/>
                <a:ea typeface="Calibri"/>
                <a:cs typeface="Calibri"/>
                <a:sym typeface="Calibri"/>
              </a:defRPr>
            </a:lvl3pPr>
            <a:lvl4pPr marL="0" lvl="3" indent="0" algn="l">
              <a:spcBef>
                <a:spcPts val="0"/>
              </a:spcBef>
              <a:buNone/>
              <a:defRPr sz="1200" b="0" i="0" u="none" strike="noStrike" cap="none">
                <a:solidFill>
                  <a:srgbClr val="7F7F7F"/>
                </a:solidFill>
                <a:latin typeface="Calibri"/>
                <a:ea typeface="Calibri"/>
                <a:cs typeface="Calibri"/>
                <a:sym typeface="Calibri"/>
              </a:defRPr>
            </a:lvl4pPr>
            <a:lvl5pPr marL="0" lvl="4" indent="0" algn="l">
              <a:spcBef>
                <a:spcPts val="0"/>
              </a:spcBef>
              <a:buNone/>
              <a:defRPr sz="1200" b="0" i="0" u="none" strike="noStrike" cap="none">
                <a:solidFill>
                  <a:srgbClr val="7F7F7F"/>
                </a:solidFill>
                <a:latin typeface="Calibri"/>
                <a:ea typeface="Calibri"/>
                <a:cs typeface="Calibri"/>
                <a:sym typeface="Calibri"/>
              </a:defRPr>
            </a:lvl5pPr>
            <a:lvl6pPr marL="0" lvl="5" indent="0" algn="l">
              <a:spcBef>
                <a:spcPts val="0"/>
              </a:spcBef>
              <a:buNone/>
              <a:defRPr sz="1200" b="0" i="0" u="none" strike="noStrike" cap="none">
                <a:solidFill>
                  <a:srgbClr val="7F7F7F"/>
                </a:solidFill>
                <a:latin typeface="Calibri"/>
                <a:ea typeface="Calibri"/>
                <a:cs typeface="Calibri"/>
                <a:sym typeface="Calibri"/>
              </a:defRPr>
            </a:lvl6pPr>
            <a:lvl7pPr marL="0" lvl="6" indent="0" algn="l">
              <a:spcBef>
                <a:spcPts val="0"/>
              </a:spcBef>
              <a:buNone/>
              <a:defRPr sz="1200" b="0" i="0" u="none" strike="noStrike" cap="none">
                <a:solidFill>
                  <a:srgbClr val="7F7F7F"/>
                </a:solidFill>
                <a:latin typeface="Calibri"/>
                <a:ea typeface="Calibri"/>
                <a:cs typeface="Calibri"/>
                <a:sym typeface="Calibri"/>
              </a:defRPr>
            </a:lvl7pPr>
            <a:lvl8pPr marL="0" lvl="7" indent="0" algn="l">
              <a:spcBef>
                <a:spcPts val="0"/>
              </a:spcBef>
              <a:buNone/>
              <a:defRPr sz="1200" b="0" i="0" u="none" strike="noStrike" cap="none">
                <a:solidFill>
                  <a:srgbClr val="7F7F7F"/>
                </a:solidFill>
                <a:latin typeface="Calibri"/>
                <a:ea typeface="Calibri"/>
                <a:cs typeface="Calibri"/>
                <a:sym typeface="Calibri"/>
              </a:defRPr>
            </a:lvl8pPr>
            <a:lvl9pPr marL="0" lvl="8" indent="0" algn="l">
              <a:spcBef>
                <a:spcPts val="0"/>
              </a:spcBef>
              <a:buNone/>
              <a:defRPr sz="1200" b="0" i="0" u="none" strike="noStrike" cap="none">
                <a:solidFill>
                  <a:srgbClr val="7F7F7F"/>
                </a:solidFill>
                <a:latin typeface="Calibri"/>
                <a:ea typeface="Calibri"/>
                <a:cs typeface="Calibri"/>
                <a:sym typeface="Calibri"/>
              </a:defRPr>
            </a:lvl9pPr>
          </a:lstStyle>
          <a:p>
            <a:fld id="{00000000-1234-1234-1234-123412341234}" type="slidenum">
              <a:rPr lang="en-US" smtClean="0"/>
              <a:pPr/>
              <a:t>‹#›</a:t>
            </a:fld>
            <a:endParaRPr lang="en-US"/>
          </a:p>
        </p:txBody>
      </p:sp>
      <p:pic>
        <p:nvPicPr>
          <p:cNvPr id="332" name="Google Shape;332;p62"/>
          <p:cNvPicPr preferRelativeResize="0"/>
          <p:nvPr/>
        </p:nvPicPr>
        <p:blipFill rotWithShape="1">
          <a:blip r:embed="rId3">
            <a:alphaModFix/>
          </a:blip>
          <a:srcRect/>
          <a:stretch/>
        </p:blipFill>
        <p:spPr>
          <a:xfrm>
            <a:off x="7" y="4"/>
            <a:ext cx="9143990" cy="914399"/>
          </a:xfrm>
          <a:prstGeom prst="rect">
            <a:avLst/>
          </a:prstGeom>
          <a:noFill/>
          <a:ln>
            <a:noFill/>
          </a:ln>
        </p:spPr>
      </p:pic>
      <p:sp>
        <p:nvSpPr>
          <p:cNvPr id="333" name="Google Shape;333;p62"/>
          <p:cNvSpPr txBox="1">
            <a:spLocks noGrp="1"/>
          </p:cNvSpPr>
          <p:nvPr>
            <p:ph type="title"/>
          </p:nvPr>
        </p:nvSpPr>
        <p:spPr>
          <a:xfrm>
            <a:off x="332674" y="205176"/>
            <a:ext cx="6048876" cy="898524"/>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800"/>
              <a:buFont typeface="Arial"/>
              <a:buNone/>
              <a:defRPr sz="21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334"/>
        <p:cNvGrpSpPr/>
        <p:nvPr/>
      </p:nvGrpSpPr>
      <p:grpSpPr>
        <a:xfrm>
          <a:off x="0" y="0"/>
          <a:ext cx="0" cy="0"/>
          <a:chOff x="0" y="0"/>
          <a:chExt cx="0" cy="0"/>
        </a:xfrm>
      </p:grpSpPr>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335"/>
        <p:cNvGrpSpPr/>
        <p:nvPr/>
      </p:nvGrpSpPr>
      <p:grpSpPr>
        <a:xfrm>
          <a:off x="0" y="0"/>
          <a:ext cx="0" cy="0"/>
          <a:chOff x="0" y="0"/>
          <a:chExt cx="0" cy="0"/>
        </a:xfrm>
      </p:grpSpPr>
      <p:pic>
        <p:nvPicPr>
          <p:cNvPr id="336" name="Google Shape;336;p64"/>
          <p:cNvPicPr preferRelativeResize="0"/>
          <p:nvPr/>
        </p:nvPicPr>
        <p:blipFill rotWithShape="1">
          <a:blip r:embed="rId2">
            <a:alphaModFix/>
          </a:blip>
          <a:srcRect/>
          <a:stretch/>
        </p:blipFill>
        <p:spPr>
          <a:xfrm>
            <a:off x="2" y="3"/>
            <a:ext cx="9143999" cy="5143498"/>
          </a:xfrm>
          <a:prstGeom prst="rect">
            <a:avLst/>
          </a:prstGeom>
          <a:noFill/>
          <a:ln>
            <a:noFill/>
          </a:ln>
        </p:spPr>
      </p:pic>
      <p:sp>
        <p:nvSpPr>
          <p:cNvPr id="337" name="Google Shape;337;p64"/>
          <p:cNvSpPr txBox="1">
            <a:spLocks noGrp="1"/>
          </p:cNvSpPr>
          <p:nvPr>
            <p:ph type="ctrTitle"/>
          </p:nvPr>
        </p:nvSpPr>
        <p:spPr>
          <a:xfrm>
            <a:off x="0" y="2595716"/>
            <a:ext cx="9144000" cy="2337620"/>
          </a:xfrm>
          <a:prstGeom prst="rect">
            <a:avLst/>
          </a:prstGeom>
          <a:noFill/>
          <a:ln>
            <a:noFill/>
          </a:ln>
        </p:spPr>
        <p:txBody>
          <a:bodyPr spcFirstLastPara="1" wrap="square" lIns="91425" tIns="45700" rIns="91425" bIns="45700" anchor="t" anchorCtr="0">
            <a:noAutofit/>
          </a:bodyPr>
          <a:lstStyle>
            <a:lvl1pPr lvl="0" algn="ctr">
              <a:lnSpc>
                <a:spcPct val="90000"/>
              </a:lnSpc>
              <a:spcBef>
                <a:spcPts val="0"/>
              </a:spcBef>
              <a:spcAft>
                <a:spcPts val="0"/>
              </a:spcAft>
              <a:buClr>
                <a:schemeClr val="lt1"/>
              </a:buClr>
              <a:buSzPts val="4000"/>
              <a:buFont typeface="Arial"/>
              <a:buNone/>
              <a:defRPr sz="30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8" name="Google Shape;338;p64"/>
          <p:cNvSpPr txBox="1">
            <a:spLocks noGrp="1"/>
          </p:cNvSpPr>
          <p:nvPr>
            <p:ph type="sldNum" idx="12"/>
          </p:nvPr>
        </p:nvSpPr>
        <p:spPr>
          <a:xfrm>
            <a:off x="170937" y="6427025"/>
            <a:ext cx="20574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0" i="0" u="none" strike="noStrike" cap="none">
                <a:solidFill>
                  <a:schemeClr val="dk1"/>
                </a:solidFill>
                <a:latin typeface="Calibri"/>
                <a:ea typeface="Calibri"/>
                <a:cs typeface="Calibri"/>
                <a:sym typeface="Calibri"/>
              </a:defRPr>
            </a:lvl1pPr>
            <a:lvl2pPr marL="0" lvl="1" indent="0" algn="l">
              <a:spcBef>
                <a:spcPts val="0"/>
              </a:spcBef>
              <a:buNone/>
              <a:defRPr sz="1200" b="0" i="0" u="none" strike="noStrike" cap="none">
                <a:solidFill>
                  <a:schemeClr val="dk1"/>
                </a:solidFill>
                <a:latin typeface="Calibri"/>
                <a:ea typeface="Calibri"/>
                <a:cs typeface="Calibri"/>
                <a:sym typeface="Calibri"/>
              </a:defRPr>
            </a:lvl2pPr>
            <a:lvl3pPr marL="0" lvl="2" indent="0" algn="l">
              <a:spcBef>
                <a:spcPts val="0"/>
              </a:spcBef>
              <a:buNone/>
              <a:defRPr sz="1200" b="0" i="0" u="none" strike="noStrike" cap="none">
                <a:solidFill>
                  <a:schemeClr val="dk1"/>
                </a:solidFill>
                <a:latin typeface="Calibri"/>
                <a:ea typeface="Calibri"/>
                <a:cs typeface="Calibri"/>
                <a:sym typeface="Calibri"/>
              </a:defRPr>
            </a:lvl3pPr>
            <a:lvl4pPr marL="0" lvl="3" indent="0" algn="l">
              <a:spcBef>
                <a:spcPts val="0"/>
              </a:spcBef>
              <a:buNone/>
              <a:defRPr sz="1200" b="0" i="0" u="none" strike="noStrike" cap="none">
                <a:solidFill>
                  <a:schemeClr val="dk1"/>
                </a:solidFill>
                <a:latin typeface="Calibri"/>
                <a:ea typeface="Calibri"/>
                <a:cs typeface="Calibri"/>
                <a:sym typeface="Calibri"/>
              </a:defRPr>
            </a:lvl4pPr>
            <a:lvl5pPr marL="0" lvl="4" indent="0" algn="l">
              <a:spcBef>
                <a:spcPts val="0"/>
              </a:spcBef>
              <a:buNone/>
              <a:defRPr sz="1200" b="0" i="0" u="none" strike="noStrike" cap="none">
                <a:solidFill>
                  <a:schemeClr val="dk1"/>
                </a:solidFill>
                <a:latin typeface="Calibri"/>
                <a:ea typeface="Calibri"/>
                <a:cs typeface="Calibri"/>
                <a:sym typeface="Calibri"/>
              </a:defRPr>
            </a:lvl5pPr>
            <a:lvl6pPr marL="0" lvl="5" indent="0" algn="l">
              <a:spcBef>
                <a:spcPts val="0"/>
              </a:spcBef>
              <a:buNone/>
              <a:defRPr sz="1200" b="0" i="0" u="none" strike="noStrike" cap="none">
                <a:solidFill>
                  <a:schemeClr val="dk1"/>
                </a:solidFill>
                <a:latin typeface="Calibri"/>
                <a:ea typeface="Calibri"/>
                <a:cs typeface="Calibri"/>
                <a:sym typeface="Calibri"/>
              </a:defRPr>
            </a:lvl6pPr>
            <a:lvl7pPr marL="0" lvl="6" indent="0" algn="l">
              <a:spcBef>
                <a:spcPts val="0"/>
              </a:spcBef>
              <a:buNone/>
              <a:defRPr sz="1200" b="0" i="0" u="none" strike="noStrike" cap="none">
                <a:solidFill>
                  <a:schemeClr val="dk1"/>
                </a:solidFill>
                <a:latin typeface="Calibri"/>
                <a:ea typeface="Calibri"/>
                <a:cs typeface="Calibri"/>
                <a:sym typeface="Calibri"/>
              </a:defRPr>
            </a:lvl7pPr>
            <a:lvl8pPr marL="0" lvl="7" indent="0" algn="l">
              <a:spcBef>
                <a:spcPts val="0"/>
              </a:spcBef>
              <a:buNone/>
              <a:defRPr sz="1200" b="0" i="0" u="none" strike="noStrike" cap="none">
                <a:solidFill>
                  <a:schemeClr val="dk1"/>
                </a:solidFill>
                <a:latin typeface="Calibri"/>
                <a:ea typeface="Calibri"/>
                <a:cs typeface="Calibri"/>
                <a:sym typeface="Calibri"/>
              </a:defRPr>
            </a:lvl8pPr>
            <a:lvl9pPr marL="0" lvl="8" indent="0" algn="l">
              <a:spcBef>
                <a:spcPts val="0"/>
              </a:spcBef>
              <a:buNone/>
              <a:defRPr sz="1200" b="0" i="0" u="none" strike="noStrike" cap="none">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339"/>
        <p:cNvGrpSpPr/>
        <p:nvPr/>
      </p:nvGrpSpPr>
      <p:grpSpPr>
        <a:xfrm>
          <a:off x="0" y="0"/>
          <a:ext cx="0" cy="0"/>
          <a:chOff x="0" y="0"/>
          <a:chExt cx="0" cy="0"/>
        </a:xfrm>
      </p:grpSpPr>
      <p:sp>
        <p:nvSpPr>
          <p:cNvPr id="340" name="Google Shape;340;p65"/>
          <p:cNvSpPr/>
          <p:nvPr/>
        </p:nvSpPr>
        <p:spPr>
          <a:xfrm>
            <a:off x="0" y="4675245"/>
            <a:ext cx="9144000" cy="2182761"/>
          </a:xfrm>
          <a:prstGeom prst="rect">
            <a:avLst/>
          </a:prstGeom>
          <a:gradFill>
            <a:gsLst>
              <a:gs pos="0">
                <a:schemeClr val="lt1"/>
              </a:gs>
              <a:gs pos="100000">
                <a:srgbClr val="488BC9">
                  <a:alpha val="29803"/>
                </a:srgbClr>
              </a:gs>
            </a:gsLst>
            <a:lin ang="5400000" scaled="0"/>
          </a:gra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341" name="Google Shape;341;p65"/>
          <p:cNvSpPr txBox="1">
            <a:spLocks noGrp="1"/>
          </p:cNvSpPr>
          <p:nvPr>
            <p:ph type="ctrTitle"/>
          </p:nvPr>
        </p:nvSpPr>
        <p:spPr>
          <a:xfrm>
            <a:off x="685803" y="3324170"/>
            <a:ext cx="7801897" cy="97346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dk1"/>
              </a:buClr>
              <a:buSzPts val="4800"/>
              <a:buFont typeface="Arial"/>
              <a:buNone/>
              <a:defRPr sz="360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2" name="Google Shape;342;p65"/>
          <p:cNvSpPr txBox="1">
            <a:spLocks noGrp="1"/>
          </p:cNvSpPr>
          <p:nvPr>
            <p:ph type="subTitle" idx="1"/>
          </p:nvPr>
        </p:nvSpPr>
        <p:spPr>
          <a:xfrm>
            <a:off x="685803" y="4675244"/>
            <a:ext cx="7801897" cy="582559"/>
          </a:xfrm>
          <a:prstGeom prst="rect">
            <a:avLst/>
          </a:prstGeom>
          <a:noFill/>
          <a:ln>
            <a:noFill/>
          </a:ln>
        </p:spPr>
        <p:txBody>
          <a:bodyPr spcFirstLastPara="1" wrap="square" lIns="91425" tIns="45700" rIns="91425" bIns="45700" anchor="t" anchorCtr="0">
            <a:noAutofit/>
          </a:bodyPr>
          <a:lstStyle>
            <a:lvl1pPr lvl="0" algn="ctr">
              <a:lnSpc>
                <a:spcPct val="90000"/>
              </a:lnSpc>
              <a:spcBef>
                <a:spcPts val="750"/>
              </a:spcBef>
              <a:spcAft>
                <a:spcPts val="0"/>
              </a:spcAft>
              <a:buClr>
                <a:schemeClr val="dk1"/>
              </a:buClr>
              <a:buSzPts val="3200"/>
              <a:buNone/>
              <a:defRPr sz="24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343" name="Google Shape;343;p65"/>
          <p:cNvSpPr txBox="1">
            <a:spLocks noGrp="1"/>
          </p:cNvSpPr>
          <p:nvPr>
            <p:ph type="sldNum" idx="12"/>
          </p:nvPr>
        </p:nvSpPr>
        <p:spPr>
          <a:xfrm>
            <a:off x="249655" y="6356354"/>
            <a:ext cx="20574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0" i="0" u="none" strike="noStrike" cap="none">
                <a:solidFill>
                  <a:schemeClr val="dk1"/>
                </a:solidFill>
                <a:latin typeface="Calibri"/>
                <a:ea typeface="Calibri"/>
                <a:cs typeface="Calibri"/>
                <a:sym typeface="Calibri"/>
              </a:defRPr>
            </a:lvl1pPr>
            <a:lvl2pPr marL="0" lvl="1" indent="0" algn="l">
              <a:spcBef>
                <a:spcPts val="0"/>
              </a:spcBef>
              <a:buNone/>
              <a:defRPr sz="1200" b="0" i="0" u="none" strike="noStrike" cap="none">
                <a:solidFill>
                  <a:schemeClr val="dk1"/>
                </a:solidFill>
                <a:latin typeface="Calibri"/>
                <a:ea typeface="Calibri"/>
                <a:cs typeface="Calibri"/>
                <a:sym typeface="Calibri"/>
              </a:defRPr>
            </a:lvl2pPr>
            <a:lvl3pPr marL="0" lvl="2" indent="0" algn="l">
              <a:spcBef>
                <a:spcPts val="0"/>
              </a:spcBef>
              <a:buNone/>
              <a:defRPr sz="1200" b="0" i="0" u="none" strike="noStrike" cap="none">
                <a:solidFill>
                  <a:schemeClr val="dk1"/>
                </a:solidFill>
                <a:latin typeface="Calibri"/>
                <a:ea typeface="Calibri"/>
                <a:cs typeface="Calibri"/>
                <a:sym typeface="Calibri"/>
              </a:defRPr>
            </a:lvl3pPr>
            <a:lvl4pPr marL="0" lvl="3" indent="0" algn="l">
              <a:spcBef>
                <a:spcPts val="0"/>
              </a:spcBef>
              <a:buNone/>
              <a:defRPr sz="1200" b="0" i="0" u="none" strike="noStrike" cap="none">
                <a:solidFill>
                  <a:schemeClr val="dk1"/>
                </a:solidFill>
                <a:latin typeface="Calibri"/>
                <a:ea typeface="Calibri"/>
                <a:cs typeface="Calibri"/>
                <a:sym typeface="Calibri"/>
              </a:defRPr>
            </a:lvl4pPr>
            <a:lvl5pPr marL="0" lvl="4" indent="0" algn="l">
              <a:spcBef>
                <a:spcPts val="0"/>
              </a:spcBef>
              <a:buNone/>
              <a:defRPr sz="1200" b="0" i="0" u="none" strike="noStrike" cap="none">
                <a:solidFill>
                  <a:schemeClr val="dk1"/>
                </a:solidFill>
                <a:latin typeface="Calibri"/>
                <a:ea typeface="Calibri"/>
                <a:cs typeface="Calibri"/>
                <a:sym typeface="Calibri"/>
              </a:defRPr>
            </a:lvl5pPr>
            <a:lvl6pPr marL="0" lvl="5" indent="0" algn="l">
              <a:spcBef>
                <a:spcPts val="0"/>
              </a:spcBef>
              <a:buNone/>
              <a:defRPr sz="1200" b="0" i="0" u="none" strike="noStrike" cap="none">
                <a:solidFill>
                  <a:schemeClr val="dk1"/>
                </a:solidFill>
                <a:latin typeface="Calibri"/>
                <a:ea typeface="Calibri"/>
                <a:cs typeface="Calibri"/>
                <a:sym typeface="Calibri"/>
              </a:defRPr>
            </a:lvl6pPr>
            <a:lvl7pPr marL="0" lvl="6" indent="0" algn="l">
              <a:spcBef>
                <a:spcPts val="0"/>
              </a:spcBef>
              <a:buNone/>
              <a:defRPr sz="1200" b="0" i="0" u="none" strike="noStrike" cap="none">
                <a:solidFill>
                  <a:schemeClr val="dk1"/>
                </a:solidFill>
                <a:latin typeface="Calibri"/>
                <a:ea typeface="Calibri"/>
                <a:cs typeface="Calibri"/>
                <a:sym typeface="Calibri"/>
              </a:defRPr>
            </a:lvl7pPr>
            <a:lvl8pPr marL="0" lvl="7" indent="0" algn="l">
              <a:spcBef>
                <a:spcPts val="0"/>
              </a:spcBef>
              <a:buNone/>
              <a:defRPr sz="1200" b="0" i="0" u="none" strike="noStrike" cap="none">
                <a:solidFill>
                  <a:schemeClr val="dk1"/>
                </a:solidFill>
                <a:latin typeface="Calibri"/>
                <a:ea typeface="Calibri"/>
                <a:cs typeface="Calibri"/>
                <a:sym typeface="Calibri"/>
              </a:defRPr>
            </a:lvl8pPr>
            <a:lvl9pPr marL="0" lvl="8" indent="0" algn="l">
              <a:spcBef>
                <a:spcPts val="0"/>
              </a:spcBef>
              <a:buNone/>
              <a:defRPr sz="1200" b="0" i="0" u="none" strike="noStrike" cap="none">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pic>
        <p:nvPicPr>
          <p:cNvPr id="344" name="Google Shape;344;p65"/>
          <p:cNvPicPr preferRelativeResize="0"/>
          <p:nvPr/>
        </p:nvPicPr>
        <p:blipFill rotWithShape="1">
          <a:blip r:embed="rId2">
            <a:alphaModFix/>
          </a:blip>
          <a:srcRect/>
          <a:stretch/>
        </p:blipFill>
        <p:spPr>
          <a:xfrm>
            <a:off x="3512248" y="632711"/>
            <a:ext cx="2116730" cy="1321787"/>
          </a:xfrm>
          <a:prstGeom prst="rect">
            <a:avLst/>
          </a:prstGeom>
          <a:noFill/>
          <a:ln>
            <a:noFill/>
          </a:ln>
        </p:spPr>
      </p:pic>
      <p:cxnSp>
        <p:nvCxnSpPr>
          <p:cNvPr id="345" name="Google Shape;345;p65"/>
          <p:cNvCxnSpPr/>
          <p:nvPr/>
        </p:nvCxnSpPr>
        <p:spPr>
          <a:xfrm>
            <a:off x="685803" y="2772696"/>
            <a:ext cx="7801897" cy="0"/>
          </a:xfrm>
          <a:prstGeom prst="straightConnector1">
            <a:avLst/>
          </a:prstGeom>
          <a:noFill/>
          <a:ln w="19050" cap="flat" cmpd="sng">
            <a:solidFill>
              <a:srgbClr val="488BC9"/>
            </a:solidFill>
            <a:prstDash val="solid"/>
            <a:miter lim="800000"/>
            <a:headEnd type="none" w="sm" len="sm"/>
            <a:tailEnd type="none" w="sm" len="sm"/>
          </a:ln>
        </p:spPr>
      </p:cxn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353"/>
        <p:cNvGrpSpPr/>
        <p:nvPr/>
      </p:nvGrpSpPr>
      <p:grpSpPr>
        <a:xfrm>
          <a:off x="0" y="0"/>
          <a:ext cx="0" cy="0"/>
          <a:chOff x="0" y="0"/>
          <a:chExt cx="0" cy="0"/>
        </a:xfrm>
      </p:grpSpPr>
      <p:pic>
        <p:nvPicPr>
          <p:cNvPr id="354" name="Google Shape;354;p67"/>
          <p:cNvPicPr preferRelativeResize="0"/>
          <p:nvPr/>
        </p:nvPicPr>
        <p:blipFill rotWithShape="1">
          <a:blip r:embed="rId2">
            <a:alphaModFix/>
          </a:blip>
          <a:srcRect/>
          <a:stretch/>
        </p:blipFill>
        <p:spPr>
          <a:xfrm>
            <a:off x="7" y="4"/>
            <a:ext cx="9143990" cy="914399"/>
          </a:xfrm>
          <a:prstGeom prst="rect">
            <a:avLst/>
          </a:prstGeom>
          <a:noFill/>
          <a:ln>
            <a:noFill/>
          </a:ln>
        </p:spPr>
      </p:pic>
      <p:sp>
        <p:nvSpPr>
          <p:cNvPr id="355" name="Google Shape;355;p67"/>
          <p:cNvSpPr txBox="1">
            <a:spLocks noGrp="1"/>
          </p:cNvSpPr>
          <p:nvPr>
            <p:ph type="title"/>
          </p:nvPr>
        </p:nvSpPr>
        <p:spPr>
          <a:xfrm>
            <a:off x="980804" y="356616"/>
            <a:ext cx="5400747" cy="747084"/>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800"/>
              <a:buFont typeface="Arial"/>
              <a:buNone/>
              <a:defRPr sz="21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6" name="Google Shape;356;p67"/>
          <p:cNvSpPr txBox="1">
            <a:spLocks noGrp="1"/>
          </p:cNvSpPr>
          <p:nvPr>
            <p:ph type="body" idx="1"/>
          </p:nvPr>
        </p:nvSpPr>
        <p:spPr>
          <a:xfrm>
            <a:off x="628650" y="1554480"/>
            <a:ext cx="7886700" cy="4351338"/>
          </a:xfrm>
          <a:prstGeom prst="rect">
            <a:avLst/>
          </a:prstGeom>
          <a:noFill/>
          <a:ln>
            <a:noFill/>
          </a:ln>
        </p:spPr>
        <p:txBody>
          <a:bodyPr spcFirstLastPara="1" wrap="square" lIns="0" tIns="0" rIns="0" bIns="0" anchor="t" anchorCtr="0">
            <a:noAutofit/>
          </a:bodyPr>
          <a:lstStyle>
            <a:lvl1pPr marL="342892" lvl="0" indent="-285743" algn="l">
              <a:lnSpc>
                <a:spcPct val="90000"/>
              </a:lnSpc>
              <a:spcBef>
                <a:spcPts val="750"/>
              </a:spcBef>
              <a:spcAft>
                <a:spcPts val="0"/>
              </a:spcAft>
              <a:buClr>
                <a:schemeClr val="dk1"/>
              </a:buClr>
              <a:buSzPts val="2400"/>
              <a:buChar char="•"/>
              <a:defRPr sz="1800"/>
            </a:lvl1pPr>
            <a:lvl2pPr marL="685783" lvl="1" indent="-266693" algn="l">
              <a:lnSpc>
                <a:spcPct val="90000"/>
              </a:lnSpc>
              <a:spcBef>
                <a:spcPts val="375"/>
              </a:spcBef>
              <a:spcAft>
                <a:spcPts val="0"/>
              </a:spcAft>
              <a:buClr>
                <a:schemeClr val="dk1"/>
              </a:buClr>
              <a:buSzPts val="2000"/>
              <a:buChar char="•"/>
              <a:defRPr sz="1500"/>
            </a:lvl2pPr>
            <a:lvl3pPr marL="1028675" lvl="2" indent="-257168" algn="l">
              <a:lnSpc>
                <a:spcPct val="90000"/>
              </a:lnSpc>
              <a:spcBef>
                <a:spcPts val="375"/>
              </a:spcBef>
              <a:spcAft>
                <a:spcPts val="0"/>
              </a:spcAft>
              <a:buClr>
                <a:schemeClr val="dk1"/>
              </a:buClr>
              <a:buSzPts val="1800"/>
              <a:buChar char="•"/>
              <a:defRPr sz="1350"/>
            </a:lvl3pPr>
            <a:lvl4pPr marL="1371566" lvl="3" indent="-257168" algn="l">
              <a:lnSpc>
                <a:spcPct val="90000"/>
              </a:lnSpc>
              <a:spcBef>
                <a:spcPts val="375"/>
              </a:spcBef>
              <a:spcAft>
                <a:spcPts val="0"/>
              </a:spcAft>
              <a:buClr>
                <a:schemeClr val="dk1"/>
              </a:buClr>
              <a:buSzPts val="1800"/>
              <a:buChar char="•"/>
              <a:defRPr/>
            </a:lvl4pPr>
            <a:lvl5pPr marL="1714457" lvl="4" indent="-257168" algn="l">
              <a:lnSpc>
                <a:spcPct val="90000"/>
              </a:lnSpc>
              <a:spcBef>
                <a:spcPts val="375"/>
              </a:spcBef>
              <a:spcAft>
                <a:spcPts val="0"/>
              </a:spcAft>
              <a:buClr>
                <a:schemeClr val="dk1"/>
              </a:buClr>
              <a:buSzPts val="1800"/>
              <a:buChar char="•"/>
              <a:defRPr/>
            </a:lvl5pPr>
            <a:lvl6pPr marL="2057348" lvl="5" indent="-257168" algn="l">
              <a:lnSpc>
                <a:spcPct val="90000"/>
              </a:lnSpc>
              <a:spcBef>
                <a:spcPts val="375"/>
              </a:spcBef>
              <a:spcAft>
                <a:spcPts val="0"/>
              </a:spcAft>
              <a:buClr>
                <a:schemeClr val="dk1"/>
              </a:buClr>
              <a:buSzPts val="1800"/>
              <a:buChar char="•"/>
              <a:defRPr/>
            </a:lvl6pPr>
            <a:lvl7pPr marL="2400240" lvl="6" indent="-257168" algn="l">
              <a:lnSpc>
                <a:spcPct val="90000"/>
              </a:lnSpc>
              <a:spcBef>
                <a:spcPts val="375"/>
              </a:spcBef>
              <a:spcAft>
                <a:spcPts val="0"/>
              </a:spcAft>
              <a:buClr>
                <a:schemeClr val="dk1"/>
              </a:buClr>
              <a:buSzPts val="1800"/>
              <a:buChar char="•"/>
              <a:defRPr/>
            </a:lvl7pPr>
            <a:lvl8pPr marL="2743132" lvl="7" indent="-257168" algn="l">
              <a:lnSpc>
                <a:spcPct val="90000"/>
              </a:lnSpc>
              <a:spcBef>
                <a:spcPts val="375"/>
              </a:spcBef>
              <a:spcAft>
                <a:spcPts val="0"/>
              </a:spcAft>
              <a:buClr>
                <a:schemeClr val="dk1"/>
              </a:buClr>
              <a:buSzPts val="1800"/>
              <a:buChar char="•"/>
              <a:defRPr/>
            </a:lvl8pPr>
            <a:lvl9pPr marL="3086023" lvl="8" indent="-257168" algn="l">
              <a:lnSpc>
                <a:spcPct val="90000"/>
              </a:lnSpc>
              <a:spcBef>
                <a:spcPts val="375"/>
              </a:spcBef>
              <a:spcAft>
                <a:spcPts val="0"/>
              </a:spcAft>
              <a:buClr>
                <a:schemeClr val="dk1"/>
              </a:buClr>
              <a:buSzPts val="1800"/>
              <a:buChar char="•"/>
              <a:defRPr/>
            </a:lvl9pPr>
          </a:lstStyle>
          <a:p>
            <a:endParaRPr/>
          </a:p>
        </p:txBody>
      </p:sp>
      <p:pic>
        <p:nvPicPr>
          <p:cNvPr id="357" name="Google Shape;357;p67"/>
          <p:cNvPicPr preferRelativeResize="0"/>
          <p:nvPr/>
        </p:nvPicPr>
        <p:blipFill rotWithShape="1">
          <a:blip r:embed="rId3">
            <a:alphaModFix/>
          </a:blip>
          <a:srcRect/>
          <a:stretch/>
        </p:blipFill>
        <p:spPr>
          <a:xfrm>
            <a:off x="8086706" y="6172202"/>
            <a:ext cx="857291" cy="364738"/>
          </a:xfrm>
          <a:prstGeom prst="rect">
            <a:avLst/>
          </a:prstGeom>
          <a:noFill/>
          <a:ln>
            <a:noFill/>
          </a:ln>
        </p:spPr>
      </p:pic>
      <p:sp>
        <p:nvSpPr>
          <p:cNvPr id="358" name="Google Shape;358;p67"/>
          <p:cNvSpPr txBox="1">
            <a:spLocks noGrp="1"/>
          </p:cNvSpPr>
          <p:nvPr>
            <p:ph type="sldNum" idx="12"/>
          </p:nvPr>
        </p:nvSpPr>
        <p:spPr>
          <a:xfrm>
            <a:off x="249655" y="6356354"/>
            <a:ext cx="20574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0" i="0" u="none" strike="noStrike" cap="none">
                <a:solidFill>
                  <a:srgbClr val="7F7F7F"/>
                </a:solidFill>
                <a:latin typeface="Calibri"/>
                <a:ea typeface="Calibri"/>
                <a:cs typeface="Calibri"/>
                <a:sym typeface="Calibri"/>
              </a:defRPr>
            </a:lvl1pPr>
            <a:lvl2pPr marL="0" lvl="1" indent="0" algn="l">
              <a:spcBef>
                <a:spcPts val="0"/>
              </a:spcBef>
              <a:buNone/>
              <a:defRPr sz="1200" b="0" i="0" u="none" strike="noStrike" cap="none">
                <a:solidFill>
                  <a:srgbClr val="7F7F7F"/>
                </a:solidFill>
                <a:latin typeface="Calibri"/>
                <a:ea typeface="Calibri"/>
                <a:cs typeface="Calibri"/>
                <a:sym typeface="Calibri"/>
              </a:defRPr>
            </a:lvl2pPr>
            <a:lvl3pPr marL="0" lvl="2" indent="0" algn="l">
              <a:spcBef>
                <a:spcPts val="0"/>
              </a:spcBef>
              <a:buNone/>
              <a:defRPr sz="1200" b="0" i="0" u="none" strike="noStrike" cap="none">
                <a:solidFill>
                  <a:srgbClr val="7F7F7F"/>
                </a:solidFill>
                <a:latin typeface="Calibri"/>
                <a:ea typeface="Calibri"/>
                <a:cs typeface="Calibri"/>
                <a:sym typeface="Calibri"/>
              </a:defRPr>
            </a:lvl3pPr>
            <a:lvl4pPr marL="0" lvl="3" indent="0" algn="l">
              <a:spcBef>
                <a:spcPts val="0"/>
              </a:spcBef>
              <a:buNone/>
              <a:defRPr sz="1200" b="0" i="0" u="none" strike="noStrike" cap="none">
                <a:solidFill>
                  <a:srgbClr val="7F7F7F"/>
                </a:solidFill>
                <a:latin typeface="Calibri"/>
                <a:ea typeface="Calibri"/>
                <a:cs typeface="Calibri"/>
                <a:sym typeface="Calibri"/>
              </a:defRPr>
            </a:lvl4pPr>
            <a:lvl5pPr marL="0" lvl="4" indent="0" algn="l">
              <a:spcBef>
                <a:spcPts val="0"/>
              </a:spcBef>
              <a:buNone/>
              <a:defRPr sz="1200" b="0" i="0" u="none" strike="noStrike" cap="none">
                <a:solidFill>
                  <a:srgbClr val="7F7F7F"/>
                </a:solidFill>
                <a:latin typeface="Calibri"/>
                <a:ea typeface="Calibri"/>
                <a:cs typeface="Calibri"/>
                <a:sym typeface="Calibri"/>
              </a:defRPr>
            </a:lvl5pPr>
            <a:lvl6pPr marL="0" lvl="5" indent="0" algn="l">
              <a:spcBef>
                <a:spcPts val="0"/>
              </a:spcBef>
              <a:buNone/>
              <a:defRPr sz="1200" b="0" i="0" u="none" strike="noStrike" cap="none">
                <a:solidFill>
                  <a:srgbClr val="7F7F7F"/>
                </a:solidFill>
                <a:latin typeface="Calibri"/>
                <a:ea typeface="Calibri"/>
                <a:cs typeface="Calibri"/>
                <a:sym typeface="Calibri"/>
              </a:defRPr>
            </a:lvl6pPr>
            <a:lvl7pPr marL="0" lvl="6" indent="0" algn="l">
              <a:spcBef>
                <a:spcPts val="0"/>
              </a:spcBef>
              <a:buNone/>
              <a:defRPr sz="1200" b="0" i="0" u="none" strike="noStrike" cap="none">
                <a:solidFill>
                  <a:srgbClr val="7F7F7F"/>
                </a:solidFill>
                <a:latin typeface="Calibri"/>
                <a:ea typeface="Calibri"/>
                <a:cs typeface="Calibri"/>
                <a:sym typeface="Calibri"/>
              </a:defRPr>
            </a:lvl7pPr>
            <a:lvl8pPr marL="0" lvl="7" indent="0" algn="l">
              <a:spcBef>
                <a:spcPts val="0"/>
              </a:spcBef>
              <a:buNone/>
              <a:defRPr sz="1200" b="0" i="0" u="none" strike="noStrike" cap="none">
                <a:solidFill>
                  <a:srgbClr val="7F7F7F"/>
                </a:solidFill>
                <a:latin typeface="Calibri"/>
                <a:ea typeface="Calibri"/>
                <a:cs typeface="Calibri"/>
                <a:sym typeface="Calibri"/>
              </a:defRPr>
            </a:lvl8pPr>
            <a:lvl9pPr marL="0" lvl="8" indent="0" algn="l">
              <a:spcBef>
                <a:spcPts val="0"/>
              </a:spcBef>
              <a:buNone/>
              <a:defRPr sz="1200" b="0" i="0" u="none" strike="noStrike" cap="none">
                <a:solidFill>
                  <a:srgbClr val="7F7F7F"/>
                </a:solidFill>
                <a:latin typeface="Calibri"/>
                <a:ea typeface="Calibri"/>
                <a:cs typeface="Calibri"/>
                <a:sym typeface="Calibri"/>
              </a:defRPr>
            </a:lvl9pPr>
          </a:lstStyle>
          <a:p>
            <a:fld id="{00000000-1234-1234-1234-123412341234}" type="slidenum">
              <a:rPr lang="en-US" smtClean="0"/>
              <a:pPr/>
              <a:t>‹#›</a:t>
            </a:fld>
            <a:endParaRPr lang="en-US"/>
          </a:p>
        </p:txBody>
      </p:sp>
      <p:pic>
        <p:nvPicPr>
          <p:cNvPr id="359" name="Google Shape;359;p67"/>
          <p:cNvPicPr preferRelativeResize="0"/>
          <p:nvPr/>
        </p:nvPicPr>
        <p:blipFill rotWithShape="1">
          <a:blip r:embed="rId4">
            <a:alphaModFix/>
          </a:blip>
          <a:srcRect/>
          <a:stretch/>
        </p:blipFill>
        <p:spPr>
          <a:xfrm>
            <a:off x="128461" y="18292"/>
            <a:ext cx="723884" cy="827775"/>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360"/>
        <p:cNvGrpSpPr/>
        <p:nvPr/>
      </p:nvGrpSpPr>
      <p:grpSpPr>
        <a:xfrm>
          <a:off x="0" y="0"/>
          <a:ext cx="0" cy="0"/>
          <a:chOff x="0" y="0"/>
          <a:chExt cx="0" cy="0"/>
        </a:xfrm>
      </p:grpSpPr>
      <p:pic>
        <p:nvPicPr>
          <p:cNvPr id="361" name="Google Shape;361;p68"/>
          <p:cNvPicPr preferRelativeResize="0"/>
          <p:nvPr/>
        </p:nvPicPr>
        <p:blipFill rotWithShape="1">
          <a:blip r:embed="rId2">
            <a:alphaModFix/>
          </a:blip>
          <a:srcRect/>
          <a:stretch/>
        </p:blipFill>
        <p:spPr>
          <a:xfrm>
            <a:off x="7" y="4"/>
            <a:ext cx="9143990" cy="914399"/>
          </a:xfrm>
          <a:prstGeom prst="rect">
            <a:avLst/>
          </a:prstGeom>
          <a:noFill/>
          <a:ln>
            <a:noFill/>
          </a:ln>
        </p:spPr>
      </p:pic>
      <p:sp>
        <p:nvSpPr>
          <p:cNvPr id="362" name="Google Shape;362;p68"/>
          <p:cNvSpPr txBox="1">
            <a:spLocks noGrp="1"/>
          </p:cNvSpPr>
          <p:nvPr>
            <p:ph type="title"/>
          </p:nvPr>
        </p:nvSpPr>
        <p:spPr>
          <a:xfrm>
            <a:off x="980804" y="356616"/>
            <a:ext cx="5400747" cy="747084"/>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800"/>
              <a:buFont typeface="Arial"/>
              <a:buNone/>
              <a:defRPr sz="21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3" name="Google Shape;363;p68"/>
          <p:cNvSpPr txBox="1">
            <a:spLocks noGrp="1"/>
          </p:cNvSpPr>
          <p:nvPr>
            <p:ph type="body" idx="1"/>
          </p:nvPr>
        </p:nvSpPr>
        <p:spPr>
          <a:xfrm>
            <a:off x="628650" y="1554480"/>
            <a:ext cx="7886700" cy="4351338"/>
          </a:xfrm>
          <a:prstGeom prst="rect">
            <a:avLst/>
          </a:prstGeom>
          <a:noFill/>
          <a:ln>
            <a:noFill/>
          </a:ln>
        </p:spPr>
        <p:txBody>
          <a:bodyPr spcFirstLastPara="1" wrap="square" lIns="0" tIns="0" rIns="0" bIns="0" anchor="t" anchorCtr="0">
            <a:noAutofit/>
          </a:bodyPr>
          <a:lstStyle>
            <a:lvl1pPr marL="342892" lvl="0" indent="-285743" algn="l">
              <a:lnSpc>
                <a:spcPct val="90000"/>
              </a:lnSpc>
              <a:spcBef>
                <a:spcPts val="750"/>
              </a:spcBef>
              <a:spcAft>
                <a:spcPts val="0"/>
              </a:spcAft>
              <a:buClr>
                <a:schemeClr val="dk1"/>
              </a:buClr>
              <a:buSzPts val="2400"/>
              <a:buChar char="•"/>
              <a:defRPr sz="1800"/>
            </a:lvl1pPr>
            <a:lvl2pPr marL="685783" lvl="1" indent="-266693" algn="l">
              <a:lnSpc>
                <a:spcPct val="90000"/>
              </a:lnSpc>
              <a:spcBef>
                <a:spcPts val="375"/>
              </a:spcBef>
              <a:spcAft>
                <a:spcPts val="0"/>
              </a:spcAft>
              <a:buClr>
                <a:schemeClr val="dk1"/>
              </a:buClr>
              <a:buSzPts val="2000"/>
              <a:buChar char="•"/>
              <a:defRPr sz="1500"/>
            </a:lvl2pPr>
            <a:lvl3pPr marL="1028675" lvl="2" indent="-257168" algn="l">
              <a:lnSpc>
                <a:spcPct val="90000"/>
              </a:lnSpc>
              <a:spcBef>
                <a:spcPts val="375"/>
              </a:spcBef>
              <a:spcAft>
                <a:spcPts val="0"/>
              </a:spcAft>
              <a:buClr>
                <a:schemeClr val="dk1"/>
              </a:buClr>
              <a:buSzPts val="1800"/>
              <a:buChar char="•"/>
              <a:defRPr sz="1350"/>
            </a:lvl3pPr>
            <a:lvl4pPr marL="1371566" lvl="3" indent="-257168" algn="l">
              <a:lnSpc>
                <a:spcPct val="90000"/>
              </a:lnSpc>
              <a:spcBef>
                <a:spcPts val="375"/>
              </a:spcBef>
              <a:spcAft>
                <a:spcPts val="0"/>
              </a:spcAft>
              <a:buClr>
                <a:schemeClr val="dk1"/>
              </a:buClr>
              <a:buSzPts val="1800"/>
              <a:buChar char="•"/>
              <a:defRPr/>
            </a:lvl4pPr>
            <a:lvl5pPr marL="1714457" lvl="4" indent="-257168" algn="l">
              <a:lnSpc>
                <a:spcPct val="90000"/>
              </a:lnSpc>
              <a:spcBef>
                <a:spcPts val="375"/>
              </a:spcBef>
              <a:spcAft>
                <a:spcPts val="0"/>
              </a:spcAft>
              <a:buClr>
                <a:schemeClr val="dk1"/>
              </a:buClr>
              <a:buSzPts val="1800"/>
              <a:buChar char="•"/>
              <a:defRPr/>
            </a:lvl5pPr>
            <a:lvl6pPr marL="2057348" lvl="5" indent="-257168" algn="l">
              <a:lnSpc>
                <a:spcPct val="90000"/>
              </a:lnSpc>
              <a:spcBef>
                <a:spcPts val="375"/>
              </a:spcBef>
              <a:spcAft>
                <a:spcPts val="0"/>
              </a:spcAft>
              <a:buClr>
                <a:schemeClr val="dk1"/>
              </a:buClr>
              <a:buSzPts val="1800"/>
              <a:buChar char="•"/>
              <a:defRPr/>
            </a:lvl6pPr>
            <a:lvl7pPr marL="2400240" lvl="6" indent="-257168" algn="l">
              <a:lnSpc>
                <a:spcPct val="90000"/>
              </a:lnSpc>
              <a:spcBef>
                <a:spcPts val="375"/>
              </a:spcBef>
              <a:spcAft>
                <a:spcPts val="0"/>
              </a:spcAft>
              <a:buClr>
                <a:schemeClr val="dk1"/>
              </a:buClr>
              <a:buSzPts val="1800"/>
              <a:buChar char="•"/>
              <a:defRPr/>
            </a:lvl7pPr>
            <a:lvl8pPr marL="2743132" lvl="7" indent="-257168" algn="l">
              <a:lnSpc>
                <a:spcPct val="90000"/>
              </a:lnSpc>
              <a:spcBef>
                <a:spcPts val="375"/>
              </a:spcBef>
              <a:spcAft>
                <a:spcPts val="0"/>
              </a:spcAft>
              <a:buClr>
                <a:schemeClr val="dk1"/>
              </a:buClr>
              <a:buSzPts val="1800"/>
              <a:buChar char="•"/>
              <a:defRPr/>
            </a:lvl8pPr>
            <a:lvl9pPr marL="3086023" lvl="8" indent="-257168" algn="l">
              <a:lnSpc>
                <a:spcPct val="90000"/>
              </a:lnSpc>
              <a:spcBef>
                <a:spcPts val="375"/>
              </a:spcBef>
              <a:spcAft>
                <a:spcPts val="0"/>
              </a:spcAft>
              <a:buClr>
                <a:schemeClr val="dk1"/>
              </a:buClr>
              <a:buSzPts val="1800"/>
              <a:buChar char="•"/>
              <a:defRPr/>
            </a:lvl9pPr>
          </a:lstStyle>
          <a:p>
            <a:endParaRPr/>
          </a:p>
        </p:txBody>
      </p:sp>
      <p:pic>
        <p:nvPicPr>
          <p:cNvPr id="364" name="Google Shape;364;p68"/>
          <p:cNvPicPr preferRelativeResize="0"/>
          <p:nvPr/>
        </p:nvPicPr>
        <p:blipFill rotWithShape="1">
          <a:blip r:embed="rId3">
            <a:alphaModFix/>
          </a:blip>
          <a:srcRect/>
          <a:stretch/>
        </p:blipFill>
        <p:spPr>
          <a:xfrm>
            <a:off x="8086706" y="6172202"/>
            <a:ext cx="857291" cy="364738"/>
          </a:xfrm>
          <a:prstGeom prst="rect">
            <a:avLst/>
          </a:prstGeom>
          <a:noFill/>
          <a:ln>
            <a:noFill/>
          </a:ln>
        </p:spPr>
      </p:pic>
      <p:sp>
        <p:nvSpPr>
          <p:cNvPr id="365" name="Google Shape;365;p68"/>
          <p:cNvSpPr txBox="1">
            <a:spLocks noGrp="1"/>
          </p:cNvSpPr>
          <p:nvPr>
            <p:ph type="sldNum" idx="12"/>
          </p:nvPr>
        </p:nvSpPr>
        <p:spPr>
          <a:xfrm>
            <a:off x="249655" y="6356354"/>
            <a:ext cx="20574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0" i="0" u="none" strike="noStrike" cap="none">
                <a:solidFill>
                  <a:srgbClr val="7F7F7F"/>
                </a:solidFill>
                <a:latin typeface="Calibri"/>
                <a:ea typeface="Calibri"/>
                <a:cs typeface="Calibri"/>
                <a:sym typeface="Calibri"/>
              </a:defRPr>
            </a:lvl1pPr>
            <a:lvl2pPr marL="0" lvl="1" indent="0" algn="l">
              <a:spcBef>
                <a:spcPts val="0"/>
              </a:spcBef>
              <a:buNone/>
              <a:defRPr sz="1200" b="0" i="0" u="none" strike="noStrike" cap="none">
                <a:solidFill>
                  <a:srgbClr val="7F7F7F"/>
                </a:solidFill>
                <a:latin typeface="Calibri"/>
                <a:ea typeface="Calibri"/>
                <a:cs typeface="Calibri"/>
                <a:sym typeface="Calibri"/>
              </a:defRPr>
            </a:lvl2pPr>
            <a:lvl3pPr marL="0" lvl="2" indent="0" algn="l">
              <a:spcBef>
                <a:spcPts val="0"/>
              </a:spcBef>
              <a:buNone/>
              <a:defRPr sz="1200" b="0" i="0" u="none" strike="noStrike" cap="none">
                <a:solidFill>
                  <a:srgbClr val="7F7F7F"/>
                </a:solidFill>
                <a:latin typeface="Calibri"/>
                <a:ea typeface="Calibri"/>
                <a:cs typeface="Calibri"/>
                <a:sym typeface="Calibri"/>
              </a:defRPr>
            </a:lvl3pPr>
            <a:lvl4pPr marL="0" lvl="3" indent="0" algn="l">
              <a:spcBef>
                <a:spcPts val="0"/>
              </a:spcBef>
              <a:buNone/>
              <a:defRPr sz="1200" b="0" i="0" u="none" strike="noStrike" cap="none">
                <a:solidFill>
                  <a:srgbClr val="7F7F7F"/>
                </a:solidFill>
                <a:latin typeface="Calibri"/>
                <a:ea typeface="Calibri"/>
                <a:cs typeface="Calibri"/>
                <a:sym typeface="Calibri"/>
              </a:defRPr>
            </a:lvl4pPr>
            <a:lvl5pPr marL="0" lvl="4" indent="0" algn="l">
              <a:spcBef>
                <a:spcPts val="0"/>
              </a:spcBef>
              <a:buNone/>
              <a:defRPr sz="1200" b="0" i="0" u="none" strike="noStrike" cap="none">
                <a:solidFill>
                  <a:srgbClr val="7F7F7F"/>
                </a:solidFill>
                <a:latin typeface="Calibri"/>
                <a:ea typeface="Calibri"/>
                <a:cs typeface="Calibri"/>
                <a:sym typeface="Calibri"/>
              </a:defRPr>
            </a:lvl5pPr>
            <a:lvl6pPr marL="0" lvl="5" indent="0" algn="l">
              <a:spcBef>
                <a:spcPts val="0"/>
              </a:spcBef>
              <a:buNone/>
              <a:defRPr sz="1200" b="0" i="0" u="none" strike="noStrike" cap="none">
                <a:solidFill>
                  <a:srgbClr val="7F7F7F"/>
                </a:solidFill>
                <a:latin typeface="Calibri"/>
                <a:ea typeface="Calibri"/>
                <a:cs typeface="Calibri"/>
                <a:sym typeface="Calibri"/>
              </a:defRPr>
            </a:lvl6pPr>
            <a:lvl7pPr marL="0" lvl="6" indent="0" algn="l">
              <a:spcBef>
                <a:spcPts val="0"/>
              </a:spcBef>
              <a:buNone/>
              <a:defRPr sz="1200" b="0" i="0" u="none" strike="noStrike" cap="none">
                <a:solidFill>
                  <a:srgbClr val="7F7F7F"/>
                </a:solidFill>
                <a:latin typeface="Calibri"/>
                <a:ea typeface="Calibri"/>
                <a:cs typeface="Calibri"/>
                <a:sym typeface="Calibri"/>
              </a:defRPr>
            </a:lvl7pPr>
            <a:lvl8pPr marL="0" lvl="7" indent="0" algn="l">
              <a:spcBef>
                <a:spcPts val="0"/>
              </a:spcBef>
              <a:buNone/>
              <a:defRPr sz="1200" b="0" i="0" u="none" strike="noStrike" cap="none">
                <a:solidFill>
                  <a:srgbClr val="7F7F7F"/>
                </a:solidFill>
                <a:latin typeface="Calibri"/>
                <a:ea typeface="Calibri"/>
                <a:cs typeface="Calibri"/>
                <a:sym typeface="Calibri"/>
              </a:defRPr>
            </a:lvl8pPr>
            <a:lvl9pPr marL="0" lvl="8" indent="0" algn="l">
              <a:spcBef>
                <a:spcPts val="0"/>
              </a:spcBef>
              <a:buNone/>
              <a:defRPr sz="1200" b="0" i="0" u="none" strike="noStrike" cap="none">
                <a:solidFill>
                  <a:srgbClr val="7F7F7F"/>
                </a:solidFill>
                <a:latin typeface="Calibri"/>
                <a:ea typeface="Calibri"/>
                <a:cs typeface="Calibri"/>
                <a:sym typeface="Calibri"/>
              </a:defRPr>
            </a:lvl9pPr>
          </a:lstStyle>
          <a:p>
            <a:fld id="{00000000-1234-1234-1234-123412341234}" type="slidenum">
              <a:rPr lang="en-US" smtClean="0"/>
              <a:pPr/>
              <a:t>‹#›</a:t>
            </a:fld>
            <a:endParaRPr lang="en-US"/>
          </a:p>
        </p:txBody>
      </p:sp>
      <p:pic>
        <p:nvPicPr>
          <p:cNvPr id="366" name="Google Shape;366;p68"/>
          <p:cNvPicPr preferRelativeResize="0"/>
          <p:nvPr/>
        </p:nvPicPr>
        <p:blipFill rotWithShape="1">
          <a:blip r:embed="rId4">
            <a:alphaModFix/>
          </a:blip>
          <a:srcRect/>
          <a:stretch/>
        </p:blipFill>
        <p:spPr>
          <a:xfrm>
            <a:off x="128461" y="18293"/>
            <a:ext cx="723884" cy="827773"/>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367"/>
        <p:cNvGrpSpPr/>
        <p:nvPr/>
      </p:nvGrpSpPr>
      <p:grpSpPr>
        <a:xfrm>
          <a:off x="0" y="0"/>
          <a:ext cx="0" cy="0"/>
          <a:chOff x="0" y="0"/>
          <a:chExt cx="0" cy="0"/>
        </a:xfrm>
      </p:grpSpPr>
      <p:pic>
        <p:nvPicPr>
          <p:cNvPr id="368" name="Google Shape;368;p69"/>
          <p:cNvPicPr preferRelativeResize="0"/>
          <p:nvPr/>
        </p:nvPicPr>
        <p:blipFill rotWithShape="1">
          <a:blip r:embed="rId2">
            <a:alphaModFix/>
          </a:blip>
          <a:srcRect/>
          <a:stretch/>
        </p:blipFill>
        <p:spPr>
          <a:xfrm>
            <a:off x="7" y="4"/>
            <a:ext cx="9143990" cy="914399"/>
          </a:xfrm>
          <a:prstGeom prst="rect">
            <a:avLst/>
          </a:prstGeom>
          <a:noFill/>
          <a:ln>
            <a:noFill/>
          </a:ln>
        </p:spPr>
      </p:pic>
      <p:sp>
        <p:nvSpPr>
          <p:cNvPr id="369" name="Google Shape;369;p69"/>
          <p:cNvSpPr txBox="1">
            <a:spLocks noGrp="1"/>
          </p:cNvSpPr>
          <p:nvPr>
            <p:ph type="title"/>
          </p:nvPr>
        </p:nvSpPr>
        <p:spPr>
          <a:xfrm>
            <a:off x="980804" y="356616"/>
            <a:ext cx="5400747" cy="747084"/>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800"/>
              <a:buFont typeface="Arial"/>
              <a:buNone/>
              <a:defRPr sz="21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0" name="Google Shape;370;p69"/>
          <p:cNvSpPr txBox="1">
            <a:spLocks noGrp="1"/>
          </p:cNvSpPr>
          <p:nvPr>
            <p:ph type="body" idx="1"/>
          </p:nvPr>
        </p:nvSpPr>
        <p:spPr>
          <a:xfrm>
            <a:off x="628650" y="1554480"/>
            <a:ext cx="7886700" cy="4351338"/>
          </a:xfrm>
          <a:prstGeom prst="rect">
            <a:avLst/>
          </a:prstGeom>
          <a:noFill/>
          <a:ln>
            <a:noFill/>
          </a:ln>
        </p:spPr>
        <p:txBody>
          <a:bodyPr spcFirstLastPara="1" wrap="square" lIns="0" tIns="0" rIns="0" bIns="0" anchor="t" anchorCtr="0">
            <a:noAutofit/>
          </a:bodyPr>
          <a:lstStyle>
            <a:lvl1pPr marL="342892" lvl="0" indent="-285743" algn="l">
              <a:lnSpc>
                <a:spcPct val="90000"/>
              </a:lnSpc>
              <a:spcBef>
                <a:spcPts val="750"/>
              </a:spcBef>
              <a:spcAft>
                <a:spcPts val="0"/>
              </a:spcAft>
              <a:buClr>
                <a:schemeClr val="dk1"/>
              </a:buClr>
              <a:buSzPts val="2400"/>
              <a:buChar char="•"/>
              <a:defRPr sz="1800"/>
            </a:lvl1pPr>
            <a:lvl2pPr marL="685783" lvl="1" indent="-266693" algn="l">
              <a:lnSpc>
                <a:spcPct val="90000"/>
              </a:lnSpc>
              <a:spcBef>
                <a:spcPts val="375"/>
              </a:spcBef>
              <a:spcAft>
                <a:spcPts val="0"/>
              </a:spcAft>
              <a:buClr>
                <a:schemeClr val="dk1"/>
              </a:buClr>
              <a:buSzPts val="2000"/>
              <a:buChar char="•"/>
              <a:defRPr sz="1500"/>
            </a:lvl2pPr>
            <a:lvl3pPr marL="1028675" lvl="2" indent="-257168" algn="l">
              <a:lnSpc>
                <a:spcPct val="90000"/>
              </a:lnSpc>
              <a:spcBef>
                <a:spcPts val="375"/>
              </a:spcBef>
              <a:spcAft>
                <a:spcPts val="0"/>
              </a:spcAft>
              <a:buClr>
                <a:schemeClr val="dk1"/>
              </a:buClr>
              <a:buSzPts val="1800"/>
              <a:buChar char="•"/>
              <a:defRPr sz="1350"/>
            </a:lvl3pPr>
            <a:lvl4pPr marL="1371566" lvl="3" indent="-257168" algn="l">
              <a:lnSpc>
                <a:spcPct val="90000"/>
              </a:lnSpc>
              <a:spcBef>
                <a:spcPts val="375"/>
              </a:spcBef>
              <a:spcAft>
                <a:spcPts val="0"/>
              </a:spcAft>
              <a:buClr>
                <a:schemeClr val="dk1"/>
              </a:buClr>
              <a:buSzPts val="1800"/>
              <a:buChar char="•"/>
              <a:defRPr/>
            </a:lvl4pPr>
            <a:lvl5pPr marL="1714457" lvl="4" indent="-257168" algn="l">
              <a:lnSpc>
                <a:spcPct val="90000"/>
              </a:lnSpc>
              <a:spcBef>
                <a:spcPts val="375"/>
              </a:spcBef>
              <a:spcAft>
                <a:spcPts val="0"/>
              </a:spcAft>
              <a:buClr>
                <a:schemeClr val="dk1"/>
              </a:buClr>
              <a:buSzPts val="1800"/>
              <a:buChar char="•"/>
              <a:defRPr/>
            </a:lvl5pPr>
            <a:lvl6pPr marL="2057348" lvl="5" indent="-257168" algn="l">
              <a:lnSpc>
                <a:spcPct val="90000"/>
              </a:lnSpc>
              <a:spcBef>
                <a:spcPts val="375"/>
              </a:spcBef>
              <a:spcAft>
                <a:spcPts val="0"/>
              </a:spcAft>
              <a:buClr>
                <a:schemeClr val="dk1"/>
              </a:buClr>
              <a:buSzPts val="1800"/>
              <a:buChar char="•"/>
              <a:defRPr/>
            </a:lvl6pPr>
            <a:lvl7pPr marL="2400240" lvl="6" indent="-257168" algn="l">
              <a:lnSpc>
                <a:spcPct val="90000"/>
              </a:lnSpc>
              <a:spcBef>
                <a:spcPts val="375"/>
              </a:spcBef>
              <a:spcAft>
                <a:spcPts val="0"/>
              </a:spcAft>
              <a:buClr>
                <a:schemeClr val="dk1"/>
              </a:buClr>
              <a:buSzPts val="1800"/>
              <a:buChar char="•"/>
              <a:defRPr/>
            </a:lvl7pPr>
            <a:lvl8pPr marL="2743132" lvl="7" indent="-257168" algn="l">
              <a:lnSpc>
                <a:spcPct val="90000"/>
              </a:lnSpc>
              <a:spcBef>
                <a:spcPts val="375"/>
              </a:spcBef>
              <a:spcAft>
                <a:spcPts val="0"/>
              </a:spcAft>
              <a:buClr>
                <a:schemeClr val="dk1"/>
              </a:buClr>
              <a:buSzPts val="1800"/>
              <a:buChar char="•"/>
              <a:defRPr/>
            </a:lvl8pPr>
            <a:lvl9pPr marL="3086023" lvl="8" indent="-257168" algn="l">
              <a:lnSpc>
                <a:spcPct val="90000"/>
              </a:lnSpc>
              <a:spcBef>
                <a:spcPts val="375"/>
              </a:spcBef>
              <a:spcAft>
                <a:spcPts val="0"/>
              </a:spcAft>
              <a:buClr>
                <a:schemeClr val="dk1"/>
              </a:buClr>
              <a:buSzPts val="1800"/>
              <a:buChar char="•"/>
              <a:defRPr/>
            </a:lvl9pPr>
          </a:lstStyle>
          <a:p>
            <a:endParaRPr/>
          </a:p>
        </p:txBody>
      </p:sp>
      <p:pic>
        <p:nvPicPr>
          <p:cNvPr id="371" name="Google Shape;371;p69"/>
          <p:cNvPicPr preferRelativeResize="0"/>
          <p:nvPr/>
        </p:nvPicPr>
        <p:blipFill rotWithShape="1">
          <a:blip r:embed="rId3">
            <a:alphaModFix/>
          </a:blip>
          <a:srcRect/>
          <a:stretch/>
        </p:blipFill>
        <p:spPr>
          <a:xfrm>
            <a:off x="8086706" y="6172202"/>
            <a:ext cx="857291" cy="364738"/>
          </a:xfrm>
          <a:prstGeom prst="rect">
            <a:avLst/>
          </a:prstGeom>
          <a:noFill/>
          <a:ln>
            <a:noFill/>
          </a:ln>
        </p:spPr>
      </p:pic>
      <p:sp>
        <p:nvSpPr>
          <p:cNvPr id="372" name="Google Shape;372;p69"/>
          <p:cNvSpPr txBox="1">
            <a:spLocks noGrp="1"/>
          </p:cNvSpPr>
          <p:nvPr>
            <p:ph type="sldNum" idx="12"/>
          </p:nvPr>
        </p:nvSpPr>
        <p:spPr>
          <a:xfrm>
            <a:off x="249655" y="6356354"/>
            <a:ext cx="20574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0" i="0" u="none" strike="noStrike" cap="none">
                <a:solidFill>
                  <a:srgbClr val="7F7F7F"/>
                </a:solidFill>
                <a:latin typeface="Calibri"/>
                <a:ea typeface="Calibri"/>
                <a:cs typeface="Calibri"/>
                <a:sym typeface="Calibri"/>
              </a:defRPr>
            </a:lvl1pPr>
            <a:lvl2pPr marL="0" lvl="1" indent="0" algn="l">
              <a:spcBef>
                <a:spcPts val="0"/>
              </a:spcBef>
              <a:buNone/>
              <a:defRPr sz="1200" b="0" i="0" u="none" strike="noStrike" cap="none">
                <a:solidFill>
                  <a:srgbClr val="7F7F7F"/>
                </a:solidFill>
                <a:latin typeface="Calibri"/>
                <a:ea typeface="Calibri"/>
                <a:cs typeface="Calibri"/>
                <a:sym typeface="Calibri"/>
              </a:defRPr>
            </a:lvl2pPr>
            <a:lvl3pPr marL="0" lvl="2" indent="0" algn="l">
              <a:spcBef>
                <a:spcPts val="0"/>
              </a:spcBef>
              <a:buNone/>
              <a:defRPr sz="1200" b="0" i="0" u="none" strike="noStrike" cap="none">
                <a:solidFill>
                  <a:srgbClr val="7F7F7F"/>
                </a:solidFill>
                <a:latin typeface="Calibri"/>
                <a:ea typeface="Calibri"/>
                <a:cs typeface="Calibri"/>
                <a:sym typeface="Calibri"/>
              </a:defRPr>
            </a:lvl3pPr>
            <a:lvl4pPr marL="0" lvl="3" indent="0" algn="l">
              <a:spcBef>
                <a:spcPts val="0"/>
              </a:spcBef>
              <a:buNone/>
              <a:defRPr sz="1200" b="0" i="0" u="none" strike="noStrike" cap="none">
                <a:solidFill>
                  <a:srgbClr val="7F7F7F"/>
                </a:solidFill>
                <a:latin typeface="Calibri"/>
                <a:ea typeface="Calibri"/>
                <a:cs typeface="Calibri"/>
                <a:sym typeface="Calibri"/>
              </a:defRPr>
            </a:lvl4pPr>
            <a:lvl5pPr marL="0" lvl="4" indent="0" algn="l">
              <a:spcBef>
                <a:spcPts val="0"/>
              </a:spcBef>
              <a:buNone/>
              <a:defRPr sz="1200" b="0" i="0" u="none" strike="noStrike" cap="none">
                <a:solidFill>
                  <a:srgbClr val="7F7F7F"/>
                </a:solidFill>
                <a:latin typeface="Calibri"/>
                <a:ea typeface="Calibri"/>
                <a:cs typeface="Calibri"/>
                <a:sym typeface="Calibri"/>
              </a:defRPr>
            </a:lvl5pPr>
            <a:lvl6pPr marL="0" lvl="5" indent="0" algn="l">
              <a:spcBef>
                <a:spcPts val="0"/>
              </a:spcBef>
              <a:buNone/>
              <a:defRPr sz="1200" b="0" i="0" u="none" strike="noStrike" cap="none">
                <a:solidFill>
                  <a:srgbClr val="7F7F7F"/>
                </a:solidFill>
                <a:latin typeface="Calibri"/>
                <a:ea typeface="Calibri"/>
                <a:cs typeface="Calibri"/>
                <a:sym typeface="Calibri"/>
              </a:defRPr>
            </a:lvl6pPr>
            <a:lvl7pPr marL="0" lvl="6" indent="0" algn="l">
              <a:spcBef>
                <a:spcPts val="0"/>
              </a:spcBef>
              <a:buNone/>
              <a:defRPr sz="1200" b="0" i="0" u="none" strike="noStrike" cap="none">
                <a:solidFill>
                  <a:srgbClr val="7F7F7F"/>
                </a:solidFill>
                <a:latin typeface="Calibri"/>
                <a:ea typeface="Calibri"/>
                <a:cs typeface="Calibri"/>
                <a:sym typeface="Calibri"/>
              </a:defRPr>
            </a:lvl7pPr>
            <a:lvl8pPr marL="0" lvl="7" indent="0" algn="l">
              <a:spcBef>
                <a:spcPts val="0"/>
              </a:spcBef>
              <a:buNone/>
              <a:defRPr sz="1200" b="0" i="0" u="none" strike="noStrike" cap="none">
                <a:solidFill>
                  <a:srgbClr val="7F7F7F"/>
                </a:solidFill>
                <a:latin typeface="Calibri"/>
                <a:ea typeface="Calibri"/>
                <a:cs typeface="Calibri"/>
                <a:sym typeface="Calibri"/>
              </a:defRPr>
            </a:lvl8pPr>
            <a:lvl9pPr marL="0" lvl="8" indent="0" algn="l">
              <a:spcBef>
                <a:spcPts val="0"/>
              </a:spcBef>
              <a:buNone/>
              <a:defRPr sz="1200" b="0" i="0" u="none" strike="noStrike" cap="none">
                <a:solidFill>
                  <a:srgbClr val="7F7F7F"/>
                </a:solidFill>
                <a:latin typeface="Calibri"/>
                <a:ea typeface="Calibri"/>
                <a:cs typeface="Calibri"/>
                <a:sym typeface="Calibri"/>
              </a:defRPr>
            </a:lvl9pPr>
          </a:lstStyle>
          <a:p>
            <a:fld id="{00000000-1234-1234-1234-123412341234}" type="slidenum">
              <a:rPr lang="en-US" smtClean="0"/>
              <a:pPr/>
              <a:t>‹#›</a:t>
            </a:fld>
            <a:endParaRPr lang="en-US"/>
          </a:p>
        </p:txBody>
      </p:sp>
      <p:pic>
        <p:nvPicPr>
          <p:cNvPr id="373" name="Google Shape;373;p69"/>
          <p:cNvPicPr preferRelativeResize="0"/>
          <p:nvPr/>
        </p:nvPicPr>
        <p:blipFill rotWithShape="1">
          <a:blip r:embed="rId4">
            <a:alphaModFix/>
          </a:blip>
          <a:srcRect/>
          <a:stretch/>
        </p:blipFill>
        <p:spPr>
          <a:xfrm>
            <a:off x="128462" y="18293"/>
            <a:ext cx="723883" cy="827773"/>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374"/>
        <p:cNvGrpSpPr/>
        <p:nvPr/>
      </p:nvGrpSpPr>
      <p:grpSpPr>
        <a:xfrm>
          <a:off x="0" y="0"/>
          <a:ext cx="0" cy="0"/>
          <a:chOff x="0" y="0"/>
          <a:chExt cx="0" cy="0"/>
        </a:xfrm>
      </p:grpSpPr>
      <p:pic>
        <p:nvPicPr>
          <p:cNvPr id="375" name="Google Shape;375;p70"/>
          <p:cNvPicPr preferRelativeResize="0"/>
          <p:nvPr/>
        </p:nvPicPr>
        <p:blipFill rotWithShape="1">
          <a:blip r:embed="rId2">
            <a:alphaModFix/>
          </a:blip>
          <a:srcRect/>
          <a:stretch/>
        </p:blipFill>
        <p:spPr>
          <a:xfrm>
            <a:off x="7" y="4"/>
            <a:ext cx="9143990" cy="914399"/>
          </a:xfrm>
          <a:prstGeom prst="rect">
            <a:avLst/>
          </a:prstGeom>
          <a:noFill/>
          <a:ln>
            <a:noFill/>
          </a:ln>
        </p:spPr>
      </p:pic>
      <p:sp>
        <p:nvSpPr>
          <p:cNvPr id="376" name="Google Shape;376;p70"/>
          <p:cNvSpPr txBox="1">
            <a:spLocks noGrp="1"/>
          </p:cNvSpPr>
          <p:nvPr>
            <p:ph type="title"/>
          </p:nvPr>
        </p:nvSpPr>
        <p:spPr>
          <a:xfrm>
            <a:off x="980804" y="356616"/>
            <a:ext cx="5400747" cy="747084"/>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800"/>
              <a:buFont typeface="Arial"/>
              <a:buNone/>
              <a:defRPr sz="21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7" name="Google Shape;377;p70"/>
          <p:cNvSpPr txBox="1">
            <a:spLocks noGrp="1"/>
          </p:cNvSpPr>
          <p:nvPr>
            <p:ph type="body" idx="1"/>
          </p:nvPr>
        </p:nvSpPr>
        <p:spPr>
          <a:xfrm>
            <a:off x="628650" y="1554480"/>
            <a:ext cx="7886700" cy="4351338"/>
          </a:xfrm>
          <a:prstGeom prst="rect">
            <a:avLst/>
          </a:prstGeom>
          <a:noFill/>
          <a:ln>
            <a:noFill/>
          </a:ln>
        </p:spPr>
        <p:txBody>
          <a:bodyPr spcFirstLastPara="1" wrap="square" lIns="0" tIns="0" rIns="0" bIns="0" anchor="t" anchorCtr="0">
            <a:noAutofit/>
          </a:bodyPr>
          <a:lstStyle>
            <a:lvl1pPr marL="342892" lvl="0" indent="-285743" algn="l">
              <a:lnSpc>
                <a:spcPct val="90000"/>
              </a:lnSpc>
              <a:spcBef>
                <a:spcPts val="750"/>
              </a:spcBef>
              <a:spcAft>
                <a:spcPts val="0"/>
              </a:spcAft>
              <a:buClr>
                <a:schemeClr val="dk1"/>
              </a:buClr>
              <a:buSzPts val="2400"/>
              <a:buChar char="•"/>
              <a:defRPr sz="1800"/>
            </a:lvl1pPr>
            <a:lvl2pPr marL="685783" lvl="1" indent="-266693" algn="l">
              <a:lnSpc>
                <a:spcPct val="90000"/>
              </a:lnSpc>
              <a:spcBef>
                <a:spcPts val="375"/>
              </a:spcBef>
              <a:spcAft>
                <a:spcPts val="0"/>
              </a:spcAft>
              <a:buClr>
                <a:schemeClr val="dk1"/>
              </a:buClr>
              <a:buSzPts val="2000"/>
              <a:buChar char="•"/>
              <a:defRPr sz="1500"/>
            </a:lvl2pPr>
            <a:lvl3pPr marL="1028675" lvl="2" indent="-257168" algn="l">
              <a:lnSpc>
                <a:spcPct val="90000"/>
              </a:lnSpc>
              <a:spcBef>
                <a:spcPts val="375"/>
              </a:spcBef>
              <a:spcAft>
                <a:spcPts val="0"/>
              </a:spcAft>
              <a:buClr>
                <a:schemeClr val="dk1"/>
              </a:buClr>
              <a:buSzPts val="1800"/>
              <a:buChar char="•"/>
              <a:defRPr sz="1350"/>
            </a:lvl3pPr>
            <a:lvl4pPr marL="1371566" lvl="3" indent="-257168" algn="l">
              <a:lnSpc>
                <a:spcPct val="90000"/>
              </a:lnSpc>
              <a:spcBef>
                <a:spcPts val="375"/>
              </a:spcBef>
              <a:spcAft>
                <a:spcPts val="0"/>
              </a:spcAft>
              <a:buClr>
                <a:schemeClr val="dk1"/>
              </a:buClr>
              <a:buSzPts val="1800"/>
              <a:buChar char="•"/>
              <a:defRPr/>
            </a:lvl4pPr>
            <a:lvl5pPr marL="1714457" lvl="4" indent="-257168" algn="l">
              <a:lnSpc>
                <a:spcPct val="90000"/>
              </a:lnSpc>
              <a:spcBef>
                <a:spcPts val="375"/>
              </a:spcBef>
              <a:spcAft>
                <a:spcPts val="0"/>
              </a:spcAft>
              <a:buClr>
                <a:schemeClr val="dk1"/>
              </a:buClr>
              <a:buSzPts val="1800"/>
              <a:buChar char="•"/>
              <a:defRPr/>
            </a:lvl5pPr>
            <a:lvl6pPr marL="2057348" lvl="5" indent="-257168" algn="l">
              <a:lnSpc>
                <a:spcPct val="90000"/>
              </a:lnSpc>
              <a:spcBef>
                <a:spcPts val="375"/>
              </a:spcBef>
              <a:spcAft>
                <a:spcPts val="0"/>
              </a:spcAft>
              <a:buClr>
                <a:schemeClr val="dk1"/>
              </a:buClr>
              <a:buSzPts val="1800"/>
              <a:buChar char="•"/>
              <a:defRPr/>
            </a:lvl6pPr>
            <a:lvl7pPr marL="2400240" lvl="6" indent="-257168" algn="l">
              <a:lnSpc>
                <a:spcPct val="90000"/>
              </a:lnSpc>
              <a:spcBef>
                <a:spcPts val="375"/>
              </a:spcBef>
              <a:spcAft>
                <a:spcPts val="0"/>
              </a:spcAft>
              <a:buClr>
                <a:schemeClr val="dk1"/>
              </a:buClr>
              <a:buSzPts val="1800"/>
              <a:buChar char="•"/>
              <a:defRPr/>
            </a:lvl7pPr>
            <a:lvl8pPr marL="2743132" lvl="7" indent="-257168" algn="l">
              <a:lnSpc>
                <a:spcPct val="90000"/>
              </a:lnSpc>
              <a:spcBef>
                <a:spcPts val="375"/>
              </a:spcBef>
              <a:spcAft>
                <a:spcPts val="0"/>
              </a:spcAft>
              <a:buClr>
                <a:schemeClr val="dk1"/>
              </a:buClr>
              <a:buSzPts val="1800"/>
              <a:buChar char="•"/>
              <a:defRPr/>
            </a:lvl8pPr>
            <a:lvl9pPr marL="3086023" lvl="8" indent="-257168" algn="l">
              <a:lnSpc>
                <a:spcPct val="90000"/>
              </a:lnSpc>
              <a:spcBef>
                <a:spcPts val="375"/>
              </a:spcBef>
              <a:spcAft>
                <a:spcPts val="0"/>
              </a:spcAft>
              <a:buClr>
                <a:schemeClr val="dk1"/>
              </a:buClr>
              <a:buSzPts val="1800"/>
              <a:buChar char="•"/>
              <a:defRPr/>
            </a:lvl9pPr>
          </a:lstStyle>
          <a:p>
            <a:endParaRPr/>
          </a:p>
        </p:txBody>
      </p:sp>
      <p:pic>
        <p:nvPicPr>
          <p:cNvPr id="378" name="Google Shape;378;p70"/>
          <p:cNvPicPr preferRelativeResize="0"/>
          <p:nvPr/>
        </p:nvPicPr>
        <p:blipFill rotWithShape="1">
          <a:blip r:embed="rId3">
            <a:alphaModFix/>
          </a:blip>
          <a:srcRect/>
          <a:stretch/>
        </p:blipFill>
        <p:spPr>
          <a:xfrm>
            <a:off x="8086706" y="6172202"/>
            <a:ext cx="857291" cy="364738"/>
          </a:xfrm>
          <a:prstGeom prst="rect">
            <a:avLst/>
          </a:prstGeom>
          <a:noFill/>
          <a:ln>
            <a:noFill/>
          </a:ln>
        </p:spPr>
      </p:pic>
      <p:sp>
        <p:nvSpPr>
          <p:cNvPr id="379" name="Google Shape;379;p70"/>
          <p:cNvSpPr txBox="1">
            <a:spLocks noGrp="1"/>
          </p:cNvSpPr>
          <p:nvPr>
            <p:ph type="sldNum" idx="12"/>
          </p:nvPr>
        </p:nvSpPr>
        <p:spPr>
          <a:xfrm>
            <a:off x="249655" y="6356354"/>
            <a:ext cx="20574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0" i="0" u="none" strike="noStrike" cap="none">
                <a:solidFill>
                  <a:srgbClr val="7F7F7F"/>
                </a:solidFill>
                <a:latin typeface="Calibri"/>
                <a:ea typeface="Calibri"/>
                <a:cs typeface="Calibri"/>
                <a:sym typeface="Calibri"/>
              </a:defRPr>
            </a:lvl1pPr>
            <a:lvl2pPr marL="0" lvl="1" indent="0" algn="l">
              <a:spcBef>
                <a:spcPts val="0"/>
              </a:spcBef>
              <a:buNone/>
              <a:defRPr sz="1200" b="0" i="0" u="none" strike="noStrike" cap="none">
                <a:solidFill>
                  <a:srgbClr val="7F7F7F"/>
                </a:solidFill>
                <a:latin typeface="Calibri"/>
                <a:ea typeface="Calibri"/>
                <a:cs typeface="Calibri"/>
                <a:sym typeface="Calibri"/>
              </a:defRPr>
            </a:lvl2pPr>
            <a:lvl3pPr marL="0" lvl="2" indent="0" algn="l">
              <a:spcBef>
                <a:spcPts val="0"/>
              </a:spcBef>
              <a:buNone/>
              <a:defRPr sz="1200" b="0" i="0" u="none" strike="noStrike" cap="none">
                <a:solidFill>
                  <a:srgbClr val="7F7F7F"/>
                </a:solidFill>
                <a:latin typeface="Calibri"/>
                <a:ea typeface="Calibri"/>
                <a:cs typeface="Calibri"/>
                <a:sym typeface="Calibri"/>
              </a:defRPr>
            </a:lvl3pPr>
            <a:lvl4pPr marL="0" lvl="3" indent="0" algn="l">
              <a:spcBef>
                <a:spcPts val="0"/>
              </a:spcBef>
              <a:buNone/>
              <a:defRPr sz="1200" b="0" i="0" u="none" strike="noStrike" cap="none">
                <a:solidFill>
                  <a:srgbClr val="7F7F7F"/>
                </a:solidFill>
                <a:latin typeface="Calibri"/>
                <a:ea typeface="Calibri"/>
                <a:cs typeface="Calibri"/>
                <a:sym typeface="Calibri"/>
              </a:defRPr>
            </a:lvl4pPr>
            <a:lvl5pPr marL="0" lvl="4" indent="0" algn="l">
              <a:spcBef>
                <a:spcPts val="0"/>
              </a:spcBef>
              <a:buNone/>
              <a:defRPr sz="1200" b="0" i="0" u="none" strike="noStrike" cap="none">
                <a:solidFill>
                  <a:srgbClr val="7F7F7F"/>
                </a:solidFill>
                <a:latin typeface="Calibri"/>
                <a:ea typeface="Calibri"/>
                <a:cs typeface="Calibri"/>
                <a:sym typeface="Calibri"/>
              </a:defRPr>
            </a:lvl5pPr>
            <a:lvl6pPr marL="0" lvl="5" indent="0" algn="l">
              <a:spcBef>
                <a:spcPts val="0"/>
              </a:spcBef>
              <a:buNone/>
              <a:defRPr sz="1200" b="0" i="0" u="none" strike="noStrike" cap="none">
                <a:solidFill>
                  <a:srgbClr val="7F7F7F"/>
                </a:solidFill>
                <a:latin typeface="Calibri"/>
                <a:ea typeface="Calibri"/>
                <a:cs typeface="Calibri"/>
                <a:sym typeface="Calibri"/>
              </a:defRPr>
            </a:lvl6pPr>
            <a:lvl7pPr marL="0" lvl="6" indent="0" algn="l">
              <a:spcBef>
                <a:spcPts val="0"/>
              </a:spcBef>
              <a:buNone/>
              <a:defRPr sz="1200" b="0" i="0" u="none" strike="noStrike" cap="none">
                <a:solidFill>
                  <a:srgbClr val="7F7F7F"/>
                </a:solidFill>
                <a:latin typeface="Calibri"/>
                <a:ea typeface="Calibri"/>
                <a:cs typeface="Calibri"/>
                <a:sym typeface="Calibri"/>
              </a:defRPr>
            </a:lvl7pPr>
            <a:lvl8pPr marL="0" lvl="7" indent="0" algn="l">
              <a:spcBef>
                <a:spcPts val="0"/>
              </a:spcBef>
              <a:buNone/>
              <a:defRPr sz="1200" b="0" i="0" u="none" strike="noStrike" cap="none">
                <a:solidFill>
                  <a:srgbClr val="7F7F7F"/>
                </a:solidFill>
                <a:latin typeface="Calibri"/>
                <a:ea typeface="Calibri"/>
                <a:cs typeface="Calibri"/>
                <a:sym typeface="Calibri"/>
              </a:defRPr>
            </a:lvl8pPr>
            <a:lvl9pPr marL="0" lvl="8" indent="0" algn="l">
              <a:spcBef>
                <a:spcPts val="0"/>
              </a:spcBef>
              <a:buNone/>
              <a:defRPr sz="1200" b="0" i="0" u="none" strike="noStrike" cap="none">
                <a:solidFill>
                  <a:srgbClr val="7F7F7F"/>
                </a:solidFill>
                <a:latin typeface="Calibri"/>
                <a:ea typeface="Calibri"/>
                <a:cs typeface="Calibri"/>
                <a:sym typeface="Calibri"/>
              </a:defRPr>
            </a:lvl9pPr>
          </a:lstStyle>
          <a:p>
            <a:fld id="{00000000-1234-1234-1234-123412341234}" type="slidenum">
              <a:rPr lang="en-US" smtClean="0"/>
              <a:pPr/>
              <a:t>‹#›</a:t>
            </a:fld>
            <a:endParaRPr lang="en-US"/>
          </a:p>
        </p:txBody>
      </p:sp>
      <p:pic>
        <p:nvPicPr>
          <p:cNvPr id="380" name="Google Shape;380;p70"/>
          <p:cNvPicPr preferRelativeResize="0"/>
          <p:nvPr/>
        </p:nvPicPr>
        <p:blipFill rotWithShape="1">
          <a:blip r:embed="rId4">
            <a:alphaModFix/>
          </a:blip>
          <a:srcRect/>
          <a:stretch/>
        </p:blipFill>
        <p:spPr>
          <a:xfrm>
            <a:off x="128462" y="18293"/>
            <a:ext cx="723883" cy="827773"/>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6_Title and Content">
  <p:cSld name="6_Title and Content">
    <p:spTree>
      <p:nvGrpSpPr>
        <p:cNvPr id="1" name="Shape 381"/>
        <p:cNvGrpSpPr/>
        <p:nvPr/>
      </p:nvGrpSpPr>
      <p:grpSpPr>
        <a:xfrm>
          <a:off x="0" y="0"/>
          <a:ext cx="0" cy="0"/>
          <a:chOff x="0" y="0"/>
          <a:chExt cx="0" cy="0"/>
        </a:xfrm>
      </p:grpSpPr>
      <p:pic>
        <p:nvPicPr>
          <p:cNvPr id="382" name="Google Shape;382;p71"/>
          <p:cNvPicPr preferRelativeResize="0"/>
          <p:nvPr/>
        </p:nvPicPr>
        <p:blipFill rotWithShape="1">
          <a:blip r:embed="rId2">
            <a:alphaModFix/>
          </a:blip>
          <a:srcRect/>
          <a:stretch/>
        </p:blipFill>
        <p:spPr>
          <a:xfrm>
            <a:off x="7" y="4"/>
            <a:ext cx="9143990" cy="914399"/>
          </a:xfrm>
          <a:prstGeom prst="rect">
            <a:avLst/>
          </a:prstGeom>
          <a:noFill/>
          <a:ln>
            <a:noFill/>
          </a:ln>
        </p:spPr>
      </p:pic>
      <p:sp>
        <p:nvSpPr>
          <p:cNvPr id="383" name="Google Shape;383;p71"/>
          <p:cNvSpPr txBox="1">
            <a:spLocks noGrp="1"/>
          </p:cNvSpPr>
          <p:nvPr>
            <p:ph type="title"/>
          </p:nvPr>
        </p:nvSpPr>
        <p:spPr>
          <a:xfrm>
            <a:off x="980804" y="356616"/>
            <a:ext cx="5400747" cy="747084"/>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800"/>
              <a:buFont typeface="Arial"/>
              <a:buNone/>
              <a:defRPr sz="21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4" name="Google Shape;384;p71"/>
          <p:cNvSpPr txBox="1">
            <a:spLocks noGrp="1"/>
          </p:cNvSpPr>
          <p:nvPr>
            <p:ph type="body" idx="1"/>
          </p:nvPr>
        </p:nvSpPr>
        <p:spPr>
          <a:xfrm>
            <a:off x="628650" y="1554480"/>
            <a:ext cx="7886700" cy="4351338"/>
          </a:xfrm>
          <a:prstGeom prst="rect">
            <a:avLst/>
          </a:prstGeom>
          <a:noFill/>
          <a:ln>
            <a:noFill/>
          </a:ln>
        </p:spPr>
        <p:txBody>
          <a:bodyPr spcFirstLastPara="1" wrap="square" lIns="0" tIns="0" rIns="0" bIns="0" anchor="t" anchorCtr="0">
            <a:noAutofit/>
          </a:bodyPr>
          <a:lstStyle>
            <a:lvl1pPr marL="342892" lvl="0" indent="-285743" algn="l">
              <a:lnSpc>
                <a:spcPct val="90000"/>
              </a:lnSpc>
              <a:spcBef>
                <a:spcPts val="750"/>
              </a:spcBef>
              <a:spcAft>
                <a:spcPts val="0"/>
              </a:spcAft>
              <a:buClr>
                <a:schemeClr val="dk1"/>
              </a:buClr>
              <a:buSzPts val="2400"/>
              <a:buChar char="•"/>
              <a:defRPr sz="1800"/>
            </a:lvl1pPr>
            <a:lvl2pPr marL="685783" lvl="1" indent="-266693" algn="l">
              <a:lnSpc>
                <a:spcPct val="90000"/>
              </a:lnSpc>
              <a:spcBef>
                <a:spcPts val="375"/>
              </a:spcBef>
              <a:spcAft>
                <a:spcPts val="0"/>
              </a:spcAft>
              <a:buClr>
                <a:schemeClr val="dk1"/>
              </a:buClr>
              <a:buSzPts val="2000"/>
              <a:buChar char="•"/>
              <a:defRPr sz="1500"/>
            </a:lvl2pPr>
            <a:lvl3pPr marL="1028675" lvl="2" indent="-257168" algn="l">
              <a:lnSpc>
                <a:spcPct val="90000"/>
              </a:lnSpc>
              <a:spcBef>
                <a:spcPts val="375"/>
              </a:spcBef>
              <a:spcAft>
                <a:spcPts val="0"/>
              </a:spcAft>
              <a:buClr>
                <a:schemeClr val="dk1"/>
              </a:buClr>
              <a:buSzPts val="1800"/>
              <a:buChar char="•"/>
              <a:defRPr sz="1350"/>
            </a:lvl3pPr>
            <a:lvl4pPr marL="1371566" lvl="3" indent="-257168" algn="l">
              <a:lnSpc>
                <a:spcPct val="90000"/>
              </a:lnSpc>
              <a:spcBef>
                <a:spcPts val="375"/>
              </a:spcBef>
              <a:spcAft>
                <a:spcPts val="0"/>
              </a:spcAft>
              <a:buClr>
                <a:schemeClr val="dk1"/>
              </a:buClr>
              <a:buSzPts val="1800"/>
              <a:buChar char="•"/>
              <a:defRPr/>
            </a:lvl4pPr>
            <a:lvl5pPr marL="1714457" lvl="4" indent="-257168" algn="l">
              <a:lnSpc>
                <a:spcPct val="90000"/>
              </a:lnSpc>
              <a:spcBef>
                <a:spcPts val="375"/>
              </a:spcBef>
              <a:spcAft>
                <a:spcPts val="0"/>
              </a:spcAft>
              <a:buClr>
                <a:schemeClr val="dk1"/>
              </a:buClr>
              <a:buSzPts val="1800"/>
              <a:buChar char="•"/>
              <a:defRPr/>
            </a:lvl5pPr>
            <a:lvl6pPr marL="2057348" lvl="5" indent="-257168" algn="l">
              <a:lnSpc>
                <a:spcPct val="90000"/>
              </a:lnSpc>
              <a:spcBef>
                <a:spcPts val="375"/>
              </a:spcBef>
              <a:spcAft>
                <a:spcPts val="0"/>
              </a:spcAft>
              <a:buClr>
                <a:schemeClr val="dk1"/>
              </a:buClr>
              <a:buSzPts val="1800"/>
              <a:buChar char="•"/>
              <a:defRPr/>
            </a:lvl6pPr>
            <a:lvl7pPr marL="2400240" lvl="6" indent="-257168" algn="l">
              <a:lnSpc>
                <a:spcPct val="90000"/>
              </a:lnSpc>
              <a:spcBef>
                <a:spcPts val="375"/>
              </a:spcBef>
              <a:spcAft>
                <a:spcPts val="0"/>
              </a:spcAft>
              <a:buClr>
                <a:schemeClr val="dk1"/>
              </a:buClr>
              <a:buSzPts val="1800"/>
              <a:buChar char="•"/>
              <a:defRPr/>
            </a:lvl7pPr>
            <a:lvl8pPr marL="2743132" lvl="7" indent="-257168" algn="l">
              <a:lnSpc>
                <a:spcPct val="90000"/>
              </a:lnSpc>
              <a:spcBef>
                <a:spcPts val="375"/>
              </a:spcBef>
              <a:spcAft>
                <a:spcPts val="0"/>
              </a:spcAft>
              <a:buClr>
                <a:schemeClr val="dk1"/>
              </a:buClr>
              <a:buSzPts val="1800"/>
              <a:buChar char="•"/>
              <a:defRPr/>
            </a:lvl8pPr>
            <a:lvl9pPr marL="3086023" lvl="8" indent="-257168" algn="l">
              <a:lnSpc>
                <a:spcPct val="90000"/>
              </a:lnSpc>
              <a:spcBef>
                <a:spcPts val="375"/>
              </a:spcBef>
              <a:spcAft>
                <a:spcPts val="0"/>
              </a:spcAft>
              <a:buClr>
                <a:schemeClr val="dk1"/>
              </a:buClr>
              <a:buSzPts val="1800"/>
              <a:buChar char="•"/>
              <a:defRPr/>
            </a:lvl9pPr>
          </a:lstStyle>
          <a:p>
            <a:endParaRPr/>
          </a:p>
        </p:txBody>
      </p:sp>
      <p:pic>
        <p:nvPicPr>
          <p:cNvPr id="385" name="Google Shape;385;p71"/>
          <p:cNvPicPr preferRelativeResize="0"/>
          <p:nvPr/>
        </p:nvPicPr>
        <p:blipFill rotWithShape="1">
          <a:blip r:embed="rId3">
            <a:alphaModFix/>
          </a:blip>
          <a:srcRect/>
          <a:stretch/>
        </p:blipFill>
        <p:spPr>
          <a:xfrm>
            <a:off x="8086706" y="6172202"/>
            <a:ext cx="857291" cy="364738"/>
          </a:xfrm>
          <a:prstGeom prst="rect">
            <a:avLst/>
          </a:prstGeom>
          <a:noFill/>
          <a:ln>
            <a:noFill/>
          </a:ln>
        </p:spPr>
      </p:pic>
      <p:sp>
        <p:nvSpPr>
          <p:cNvPr id="386" name="Google Shape;386;p71"/>
          <p:cNvSpPr txBox="1">
            <a:spLocks noGrp="1"/>
          </p:cNvSpPr>
          <p:nvPr>
            <p:ph type="sldNum" idx="12"/>
          </p:nvPr>
        </p:nvSpPr>
        <p:spPr>
          <a:xfrm>
            <a:off x="249655" y="6356354"/>
            <a:ext cx="20574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0" i="0" u="none" strike="noStrike" cap="none">
                <a:solidFill>
                  <a:srgbClr val="7F7F7F"/>
                </a:solidFill>
                <a:latin typeface="Calibri"/>
                <a:ea typeface="Calibri"/>
                <a:cs typeface="Calibri"/>
                <a:sym typeface="Calibri"/>
              </a:defRPr>
            </a:lvl1pPr>
            <a:lvl2pPr marL="0" lvl="1" indent="0" algn="l">
              <a:spcBef>
                <a:spcPts val="0"/>
              </a:spcBef>
              <a:buNone/>
              <a:defRPr sz="1200" b="0" i="0" u="none" strike="noStrike" cap="none">
                <a:solidFill>
                  <a:srgbClr val="7F7F7F"/>
                </a:solidFill>
                <a:latin typeface="Calibri"/>
                <a:ea typeface="Calibri"/>
                <a:cs typeface="Calibri"/>
                <a:sym typeface="Calibri"/>
              </a:defRPr>
            </a:lvl2pPr>
            <a:lvl3pPr marL="0" lvl="2" indent="0" algn="l">
              <a:spcBef>
                <a:spcPts val="0"/>
              </a:spcBef>
              <a:buNone/>
              <a:defRPr sz="1200" b="0" i="0" u="none" strike="noStrike" cap="none">
                <a:solidFill>
                  <a:srgbClr val="7F7F7F"/>
                </a:solidFill>
                <a:latin typeface="Calibri"/>
                <a:ea typeface="Calibri"/>
                <a:cs typeface="Calibri"/>
                <a:sym typeface="Calibri"/>
              </a:defRPr>
            </a:lvl3pPr>
            <a:lvl4pPr marL="0" lvl="3" indent="0" algn="l">
              <a:spcBef>
                <a:spcPts val="0"/>
              </a:spcBef>
              <a:buNone/>
              <a:defRPr sz="1200" b="0" i="0" u="none" strike="noStrike" cap="none">
                <a:solidFill>
                  <a:srgbClr val="7F7F7F"/>
                </a:solidFill>
                <a:latin typeface="Calibri"/>
                <a:ea typeface="Calibri"/>
                <a:cs typeface="Calibri"/>
                <a:sym typeface="Calibri"/>
              </a:defRPr>
            </a:lvl4pPr>
            <a:lvl5pPr marL="0" lvl="4" indent="0" algn="l">
              <a:spcBef>
                <a:spcPts val="0"/>
              </a:spcBef>
              <a:buNone/>
              <a:defRPr sz="1200" b="0" i="0" u="none" strike="noStrike" cap="none">
                <a:solidFill>
                  <a:srgbClr val="7F7F7F"/>
                </a:solidFill>
                <a:latin typeface="Calibri"/>
                <a:ea typeface="Calibri"/>
                <a:cs typeface="Calibri"/>
                <a:sym typeface="Calibri"/>
              </a:defRPr>
            </a:lvl5pPr>
            <a:lvl6pPr marL="0" lvl="5" indent="0" algn="l">
              <a:spcBef>
                <a:spcPts val="0"/>
              </a:spcBef>
              <a:buNone/>
              <a:defRPr sz="1200" b="0" i="0" u="none" strike="noStrike" cap="none">
                <a:solidFill>
                  <a:srgbClr val="7F7F7F"/>
                </a:solidFill>
                <a:latin typeface="Calibri"/>
                <a:ea typeface="Calibri"/>
                <a:cs typeface="Calibri"/>
                <a:sym typeface="Calibri"/>
              </a:defRPr>
            </a:lvl6pPr>
            <a:lvl7pPr marL="0" lvl="6" indent="0" algn="l">
              <a:spcBef>
                <a:spcPts val="0"/>
              </a:spcBef>
              <a:buNone/>
              <a:defRPr sz="1200" b="0" i="0" u="none" strike="noStrike" cap="none">
                <a:solidFill>
                  <a:srgbClr val="7F7F7F"/>
                </a:solidFill>
                <a:latin typeface="Calibri"/>
                <a:ea typeface="Calibri"/>
                <a:cs typeface="Calibri"/>
                <a:sym typeface="Calibri"/>
              </a:defRPr>
            </a:lvl7pPr>
            <a:lvl8pPr marL="0" lvl="7" indent="0" algn="l">
              <a:spcBef>
                <a:spcPts val="0"/>
              </a:spcBef>
              <a:buNone/>
              <a:defRPr sz="1200" b="0" i="0" u="none" strike="noStrike" cap="none">
                <a:solidFill>
                  <a:srgbClr val="7F7F7F"/>
                </a:solidFill>
                <a:latin typeface="Calibri"/>
                <a:ea typeface="Calibri"/>
                <a:cs typeface="Calibri"/>
                <a:sym typeface="Calibri"/>
              </a:defRPr>
            </a:lvl8pPr>
            <a:lvl9pPr marL="0" lvl="8" indent="0" algn="l">
              <a:spcBef>
                <a:spcPts val="0"/>
              </a:spcBef>
              <a:buNone/>
              <a:defRPr sz="1200" b="0" i="0" u="none" strike="noStrike" cap="none">
                <a:solidFill>
                  <a:srgbClr val="7F7F7F"/>
                </a:solidFill>
                <a:latin typeface="Calibri"/>
                <a:ea typeface="Calibri"/>
                <a:cs typeface="Calibri"/>
                <a:sym typeface="Calibri"/>
              </a:defRPr>
            </a:lvl9pPr>
          </a:lstStyle>
          <a:p>
            <a:fld id="{00000000-1234-1234-1234-123412341234}" type="slidenum">
              <a:rPr lang="en-US" smtClean="0"/>
              <a:pPr/>
              <a:t>‹#›</a:t>
            </a:fld>
            <a:endParaRPr lang="en-US"/>
          </a:p>
        </p:txBody>
      </p:sp>
      <p:pic>
        <p:nvPicPr>
          <p:cNvPr id="387" name="Google Shape;387;p71"/>
          <p:cNvPicPr preferRelativeResize="0"/>
          <p:nvPr/>
        </p:nvPicPr>
        <p:blipFill rotWithShape="1">
          <a:blip r:embed="rId4">
            <a:alphaModFix/>
          </a:blip>
          <a:srcRect/>
          <a:stretch/>
        </p:blipFill>
        <p:spPr>
          <a:xfrm>
            <a:off x="128460" y="18293"/>
            <a:ext cx="723882" cy="827773"/>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2"/>
        <p:cNvGrpSpPr/>
        <p:nvPr/>
      </p:nvGrpSpPr>
      <p:grpSpPr>
        <a:xfrm>
          <a:off x="0" y="0"/>
          <a:ext cx="0" cy="0"/>
          <a:chOff x="0" y="0"/>
          <a:chExt cx="0" cy="0"/>
        </a:xfrm>
      </p:grpSpPr>
      <p:pic>
        <p:nvPicPr>
          <p:cNvPr id="23" name="Google Shape;23;p4"/>
          <p:cNvPicPr preferRelativeResize="0"/>
          <p:nvPr/>
        </p:nvPicPr>
        <p:blipFill rotWithShape="1">
          <a:blip r:embed="rId2">
            <a:alphaModFix/>
          </a:blip>
          <a:srcRect/>
          <a:stretch/>
        </p:blipFill>
        <p:spPr>
          <a:xfrm>
            <a:off x="0" y="0"/>
            <a:ext cx="9144000" cy="1371600"/>
          </a:xfrm>
          <a:prstGeom prst="rect">
            <a:avLst/>
          </a:prstGeom>
          <a:noFill/>
          <a:ln>
            <a:noFill/>
          </a:ln>
        </p:spPr>
      </p:pic>
      <p:sp>
        <p:nvSpPr>
          <p:cNvPr id="24" name="Google Shape;24;p4"/>
          <p:cNvSpPr txBox="1">
            <a:spLocks noGrp="1"/>
          </p:cNvSpPr>
          <p:nvPr>
            <p:ph type="body" idx="1"/>
          </p:nvPr>
        </p:nvSpPr>
        <p:spPr>
          <a:xfrm>
            <a:off x="628650" y="1825625"/>
            <a:ext cx="7886700" cy="4351200"/>
          </a:xfrm>
          <a:prstGeom prst="rect">
            <a:avLst/>
          </a:prstGeom>
          <a:noFill/>
          <a:ln>
            <a:noFill/>
          </a:ln>
        </p:spPr>
        <p:txBody>
          <a:bodyPr spcFirstLastPara="1" wrap="square" lIns="0" tIns="0" rIns="0" bIns="0" anchor="t" anchorCtr="0">
            <a:noAutofit/>
          </a:bodyPr>
          <a:lstStyle>
            <a:lvl1pPr marL="342892" lvl="0" indent="-257168" algn="l">
              <a:lnSpc>
                <a:spcPct val="90000"/>
              </a:lnSpc>
              <a:spcBef>
                <a:spcPts val="750"/>
              </a:spcBef>
              <a:spcAft>
                <a:spcPts val="0"/>
              </a:spcAft>
              <a:buClr>
                <a:schemeClr val="dk1"/>
              </a:buClr>
              <a:buSzPts val="1800"/>
              <a:buChar char="•"/>
              <a:defRPr/>
            </a:lvl1pPr>
            <a:lvl2pPr marL="685783" lvl="1" indent="-257168" algn="l">
              <a:lnSpc>
                <a:spcPct val="90000"/>
              </a:lnSpc>
              <a:spcBef>
                <a:spcPts val="375"/>
              </a:spcBef>
              <a:spcAft>
                <a:spcPts val="0"/>
              </a:spcAft>
              <a:buClr>
                <a:schemeClr val="dk1"/>
              </a:buClr>
              <a:buSzPts val="1800"/>
              <a:buChar char="•"/>
              <a:defRPr/>
            </a:lvl2pPr>
            <a:lvl3pPr marL="1028675" lvl="2" indent="-257168" algn="l">
              <a:lnSpc>
                <a:spcPct val="90000"/>
              </a:lnSpc>
              <a:spcBef>
                <a:spcPts val="375"/>
              </a:spcBef>
              <a:spcAft>
                <a:spcPts val="0"/>
              </a:spcAft>
              <a:buClr>
                <a:schemeClr val="dk1"/>
              </a:buClr>
              <a:buSzPts val="1800"/>
              <a:buChar char="•"/>
              <a:defRPr/>
            </a:lvl3pPr>
            <a:lvl4pPr marL="1371566" lvl="3" indent="-257168" algn="l">
              <a:lnSpc>
                <a:spcPct val="90000"/>
              </a:lnSpc>
              <a:spcBef>
                <a:spcPts val="375"/>
              </a:spcBef>
              <a:spcAft>
                <a:spcPts val="0"/>
              </a:spcAft>
              <a:buClr>
                <a:schemeClr val="dk1"/>
              </a:buClr>
              <a:buSzPts val="1800"/>
              <a:buChar char="•"/>
              <a:defRPr/>
            </a:lvl4pPr>
            <a:lvl5pPr marL="1714457" lvl="4" indent="-257168" algn="l">
              <a:lnSpc>
                <a:spcPct val="90000"/>
              </a:lnSpc>
              <a:spcBef>
                <a:spcPts val="375"/>
              </a:spcBef>
              <a:spcAft>
                <a:spcPts val="0"/>
              </a:spcAft>
              <a:buClr>
                <a:schemeClr val="dk1"/>
              </a:buClr>
              <a:buSzPts val="1800"/>
              <a:buChar char="•"/>
              <a:defRPr/>
            </a:lvl5pPr>
            <a:lvl6pPr marL="2057348" lvl="5" indent="-257168" algn="l">
              <a:lnSpc>
                <a:spcPct val="90000"/>
              </a:lnSpc>
              <a:spcBef>
                <a:spcPts val="375"/>
              </a:spcBef>
              <a:spcAft>
                <a:spcPts val="0"/>
              </a:spcAft>
              <a:buClr>
                <a:schemeClr val="dk1"/>
              </a:buClr>
              <a:buSzPts val="1800"/>
              <a:buChar char="•"/>
              <a:defRPr/>
            </a:lvl6pPr>
            <a:lvl7pPr marL="2400240" lvl="6" indent="-257168" algn="l">
              <a:lnSpc>
                <a:spcPct val="90000"/>
              </a:lnSpc>
              <a:spcBef>
                <a:spcPts val="375"/>
              </a:spcBef>
              <a:spcAft>
                <a:spcPts val="0"/>
              </a:spcAft>
              <a:buClr>
                <a:schemeClr val="dk1"/>
              </a:buClr>
              <a:buSzPts val="1800"/>
              <a:buChar char="•"/>
              <a:defRPr/>
            </a:lvl7pPr>
            <a:lvl8pPr marL="2743132" lvl="7" indent="-257168" algn="l">
              <a:lnSpc>
                <a:spcPct val="90000"/>
              </a:lnSpc>
              <a:spcBef>
                <a:spcPts val="375"/>
              </a:spcBef>
              <a:spcAft>
                <a:spcPts val="0"/>
              </a:spcAft>
              <a:buClr>
                <a:schemeClr val="dk1"/>
              </a:buClr>
              <a:buSzPts val="1800"/>
              <a:buChar char="•"/>
              <a:defRPr/>
            </a:lvl8pPr>
            <a:lvl9pPr marL="3086023" lvl="8" indent="-257168" algn="l">
              <a:lnSpc>
                <a:spcPct val="90000"/>
              </a:lnSpc>
              <a:spcBef>
                <a:spcPts val="375"/>
              </a:spcBef>
              <a:spcAft>
                <a:spcPts val="0"/>
              </a:spcAft>
              <a:buClr>
                <a:schemeClr val="dk1"/>
              </a:buClr>
              <a:buSzPts val="1800"/>
              <a:buChar char="•"/>
              <a:defRPr/>
            </a:lvl9pPr>
          </a:lstStyle>
          <a:p>
            <a:endParaRPr/>
          </a:p>
        </p:txBody>
      </p:sp>
      <p:sp>
        <p:nvSpPr>
          <p:cNvPr id="25" name="Google Shape;25;p4"/>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pic>
        <p:nvPicPr>
          <p:cNvPr id="26" name="Google Shape;26;p4"/>
          <p:cNvPicPr preferRelativeResize="0"/>
          <p:nvPr/>
        </p:nvPicPr>
        <p:blipFill rotWithShape="1">
          <a:blip r:embed="rId3">
            <a:alphaModFix/>
          </a:blip>
          <a:srcRect l="3908" r="3899"/>
          <a:stretch/>
        </p:blipFill>
        <p:spPr>
          <a:xfrm>
            <a:off x="6923978" y="870159"/>
            <a:ext cx="2006556" cy="365917"/>
          </a:xfrm>
          <a:prstGeom prst="rect">
            <a:avLst/>
          </a:prstGeom>
          <a:noFill/>
          <a:ln>
            <a:noFill/>
          </a:ln>
        </p:spPr>
      </p:pic>
      <p:sp>
        <p:nvSpPr>
          <p:cNvPr id="27" name="Google Shape;27;p4"/>
          <p:cNvSpPr txBox="1">
            <a:spLocks noGrp="1"/>
          </p:cNvSpPr>
          <p:nvPr>
            <p:ph type="title"/>
          </p:nvPr>
        </p:nvSpPr>
        <p:spPr>
          <a:xfrm>
            <a:off x="223069" y="320883"/>
            <a:ext cx="67008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1950" b="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88"/>
        <p:cNvGrpSpPr/>
        <p:nvPr/>
      </p:nvGrpSpPr>
      <p:grpSpPr>
        <a:xfrm>
          <a:off x="0" y="0"/>
          <a:ext cx="0" cy="0"/>
          <a:chOff x="0" y="0"/>
          <a:chExt cx="0" cy="0"/>
        </a:xfrm>
      </p:grpSpPr>
      <p:sp>
        <p:nvSpPr>
          <p:cNvPr id="389" name="Google Shape;389;p72"/>
          <p:cNvSpPr txBox="1">
            <a:spLocks noGrp="1"/>
          </p:cNvSpPr>
          <p:nvPr>
            <p:ph type="title"/>
          </p:nvPr>
        </p:nvSpPr>
        <p:spPr>
          <a:xfrm>
            <a:off x="332674" y="205176"/>
            <a:ext cx="6048876" cy="898524"/>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800"/>
              <a:buFont typeface="Arial"/>
              <a:buNone/>
              <a:defRPr sz="210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0" name="Google Shape;390;p72"/>
          <p:cNvSpPr txBox="1">
            <a:spLocks noGrp="1"/>
          </p:cNvSpPr>
          <p:nvPr>
            <p:ph type="sldNum" idx="12"/>
          </p:nvPr>
        </p:nvSpPr>
        <p:spPr>
          <a:xfrm>
            <a:off x="249655" y="6356354"/>
            <a:ext cx="2057400"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sz="1200" b="0" i="0" u="none" strike="noStrike" cap="none">
                <a:solidFill>
                  <a:srgbClr val="7F7F7F"/>
                </a:solidFill>
                <a:latin typeface="Calibri"/>
                <a:ea typeface="Calibri"/>
                <a:cs typeface="Calibri"/>
                <a:sym typeface="Calibri"/>
              </a:defRPr>
            </a:lvl1pPr>
            <a:lvl2pPr marL="0" lvl="1" indent="0" algn="l">
              <a:spcBef>
                <a:spcPts val="0"/>
              </a:spcBef>
              <a:buNone/>
              <a:defRPr sz="1200" b="0" i="0" u="none" strike="noStrike" cap="none">
                <a:solidFill>
                  <a:srgbClr val="7F7F7F"/>
                </a:solidFill>
                <a:latin typeface="Calibri"/>
                <a:ea typeface="Calibri"/>
                <a:cs typeface="Calibri"/>
                <a:sym typeface="Calibri"/>
              </a:defRPr>
            </a:lvl2pPr>
            <a:lvl3pPr marL="0" lvl="2" indent="0" algn="l">
              <a:spcBef>
                <a:spcPts val="0"/>
              </a:spcBef>
              <a:buNone/>
              <a:defRPr sz="1200" b="0" i="0" u="none" strike="noStrike" cap="none">
                <a:solidFill>
                  <a:srgbClr val="7F7F7F"/>
                </a:solidFill>
                <a:latin typeface="Calibri"/>
                <a:ea typeface="Calibri"/>
                <a:cs typeface="Calibri"/>
                <a:sym typeface="Calibri"/>
              </a:defRPr>
            </a:lvl3pPr>
            <a:lvl4pPr marL="0" lvl="3" indent="0" algn="l">
              <a:spcBef>
                <a:spcPts val="0"/>
              </a:spcBef>
              <a:buNone/>
              <a:defRPr sz="1200" b="0" i="0" u="none" strike="noStrike" cap="none">
                <a:solidFill>
                  <a:srgbClr val="7F7F7F"/>
                </a:solidFill>
                <a:latin typeface="Calibri"/>
                <a:ea typeface="Calibri"/>
                <a:cs typeface="Calibri"/>
                <a:sym typeface="Calibri"/>
              </a:defRPr>
            </a:lvl4pPr>
            <a:lvl5pPr marL="0" lvl="4" indent="0" algn="l">
              <a:spcBef>
                <a:spcPts val="0"/>
              </a:spcBef>
              <a:buNone/>
              <a:defRPr sz="1200" b="0" i="0" u="none" strike="noStrike" cap="none">
                <a:solidFill>
                  <a:srgbClr val="7F7F7F"/>
                </a:solidFill>
                <a:latin typeface="Calibri"/>
                <a:ea typeface="Calibri"/>
                <a:cs typeface="Calibri"/>
                <a:sym typeface="Calibri"/>
              </a:defRPr>
            </a:lvl5pPr>
            <a:lvl6pPr marL="0" lvl="5" indent="0" algn="l">
              <a:spcBef>
                <a:spcPts val="0"/>
              </a:spcBef>
              <a:buNone/>
              <a:defRPr sz="1200" b="0" i="0" u="none" strike="noStrike" cap="none">
                <a:solidFill>
                  <a:srgbClr val="7F7F7F"/>
                </a:solidFill>
                <a:latin typeface="Calibri"/>
                <a:ea typeface="Calibri"/>
                <a:cs typeface="Calibri"/>
                <a:sym typeface="Calibri"/>
              </a:defRPr>
            </a:lvl6pPr>
            <a:lvl7pPr marL="0" lvl="6" indent="0" algn="l">
              <a:spcBef>
                <a:spcPts val="0"/>
              </a:spcBef>
              <a:buNone/>
              <a:defRPr sz="1200" b="0" i="0" u="none" strike="noStrike" cap="none">
                <a:solidFill>
                  <a:srgbClr val="7F7F7F"/>
                </a:solidFill>
                <a:latin typeface="Calibri"/>
                <a:ea typeface="Calibri"/>
                <a:cs typeface="Calibri"/>
                <a:sym typeface="Calibri"/>
              </a:defRPr>
            </a:lvl7pPr>
            <a:lvl8pPr marL="0" lvl="7" indent="0" algn="l">
              <a:spcBef>
                <a:spcPts val="0"/>
              </a:spcBef>
              <a:buNone/>
              <a:defRPr sz="1200" b="0" i="0" u="none" strike="noStrike" cap="none">
                <a:solidFill>
                  <a:srgbClr val="7F7F7F"/>
                </a:solidFill>
                <a:latin typeface="Calibri"/>
                <a:ea typeface="Calibri"/>
                <a:cs typeface="Calibri"/>
                <a:sym typeface="Calibri"/>
              </a:defRPr>
            </a:lvl8pPr>
            <a:lvl9pPr marL="0" lvl="8" indent="0" algn="l">
              <a:spcBef>
                <a:spcPts val="0"/>
              </a:spcBef>
              <a:buNone/>
              <a:defRPr sz="1200" b="0" i="0" u="none" strike="noStrike" cap="none">
                <a:solidFill>
                  <a:srgbClr val="7F7F7F"/>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7_Title and Content">
  <p:cSld name="7_Title and Content">
    <p:spTree>
      <p:nvGrpSpPr>
        <p:cNvPr id="1" name="Shape 22"/>
        <p:cNvGrpSpPr/>
        <p:nvPr/>
      </p:nvGrpSpPr>
      <p:grpSpPr>
        <a:xfrm>
          <a:off x="0" y="0"/>
          <a:ext cx="0" cy="0"/>
          <a:chOff x="0" y="0"/>
          <a:chExt cx="0" cy="0"/>
        </a:xfrm>
      </p:grpSpPr>
      <p:pic>
        <p:nvPicPr>
          <p:cNvPr id="23" name="Google Shape;23;gd0cccbd173_0_133"/>
          <p:cNvPicPr preferRelativeResize="0"/>
          <p:nvPr/>
        </p:nvPicPr>
        <p:blipFill rotWithShape="1">
          <a:blip r:embed="rId2">
            <a:alphaModFix/>
          </a:blip>
          <a:srcRect/>
          <a:stretch/>
        </p:blipFill>
        <p:spPr>
          <a:xfrm>
            <a:off x="8" y="0"/>
            <a:ext cx="9143982" cy="1371596"/>
          </a:xfrm>
          <a:prstGeom prst="rect">
            <a:avLst/>
          </a:prstGeom>
          <a:noFill/>
          <a:ln>
            <a:noFill/>
          </a:ln>
        </p:spPr>
      </p:pic>
      <p:sp>
        <p:nvSpPr>
          <p:cNvPr id="24" name="Google Shape;24;gd0cccbd173_0_133"/>
          <p:cNvSpPr txBox="1">
            <a:spLocks noGrp="1"/>
          </p:cNvSpPr>
          <p:nvPr>
            <p:ph type="title"/>
          </p:nvPr>
        </p:nvSpPr>
        <p:spPr>
          <a:xfrm>
            <a:off x="223069" y="320883"/>
            <a:ext cx="67008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600"/>
              <a:buNone/>
              <a:defRPr sz="3600" b="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gd0cccbd173_0_133"/>
          <p:cNvSpPr txBox="1">
            <a:spLocks noGrp="1"/>
          </p:cNvSpPr>
          <p:nvPr>
            <p:ph type="body" idx="1"/>
          </p:nvPr>
        </p:nvSpPr>
        <p:spPr>
          <a:xfrm>
            <a:off x="628650" y="1825625"/>
            <a:ext cx="7886700" cy="435120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gd0cccbd173_0_133"/>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27" name="Google Shape;27;gd0cccbd173_0_133"/>
          <p:cNvPicPr preferRelativeResize="0"/>
          <p:nvPr/>
        </p:nvPicPr>
        <p:blipFill rotWithShape="1">
          <a:blip r:embed="rId3">
            <a:alphaModFix/>
          </a:blip>
          <a:srcRect/>
          <a:stretch/>
        </p:blipFill>
        <p:spPr>
          <a:xfrm>
            <a:off x="7843626" y="347467"/>
            <a:ext cx="1221699" cy="763324"/>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7_Title and Content">
  <p:cSld name="7_Title and Content">
    <p:spTree>
      <p:nvGrpSpPr>
        <p:cNvPr id="1" name="Shape 147"/>
        <p:cNvGrpSpPr/>
        <p:nvPr/>
      </p:nvGrpSpPr>
      <p:grpSpPr>
        <a:xfrm>
          <a:off x="0" y="0"/>
          <a:ext cx="0" cy="0"/>
          <a:chOff x="0" y="0"/>
          <a:chExt cx="0" cy="0"/>
        </a:xfrm>
      </p:grpSpPr>
      <p:pic>
        <p:nvPicPr>
          <p:cNvPr id="148" name="Google Shape;148;p70"/>
          <p:cNvPicPr preferRelativeResize="0"/>
          <p:nvPr/>
        </p:nvPicPr>
        <p:blipFill rotWithShape="1">
          <a:blip r:embed="rId2">
            <a:alphaModFix/>
          </a:blip>
          <a:srcRect/>
          <a:stretch/>
        </p:blipFill>
        <p:spPr>
          <a:xfrm>
            <a:off x="8" y="0"/>
            <a:ext cx="9143982" cy="1371596"/>
          </a:xfrm>
          <a:prstGeom prst="rect">
            <a:avLst/>
          </a:prstGeom>
          <a:noFill/>
          <a:ln>
            <a:noFill/>
          </a:ln>
        </p:spPr>
      </p:pic>
      <p:sp>
        <p:nvSpPr>
          <p:cNvPr id="149" name="Google Shape;149;p70"/>
          <p:cNvSpPr txBox="1">
            <a:spLocks noGrp="1"/>
          </p:cNvSpPr>
          <p:nvPr>
            <p:ph type="title"/>
          </p:nvPr>
        </p:nvSpPr>
        <p:spPr>
          <a:xfrm>
            <a:off x="223069" y="320883"/>
            <a:ext cx="67008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2600" b="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 name="Google Shape;150;p70"/>
          <p:cNvSpPr txBox="1">
            <a:spLocks noGrp="1"/>
          </p:cNvSpPr>
          <p:nvPr>
            <p:ph type="body" idx="1"/>
          </p:nvPr>
        </p:nvSpPr>
        <p:spPr>
          <a:xfrm>
            <a:off x="628650" y="1825625"/>
            <a:ext cx="7886700" cy="435120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1" name="Google Shape;151;p70"/>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52" name="Google Shape;152;p70"/>
          <p:cNvPicPr preferRelativeResize="0"/>
          <p:nvPr/>
        </p:nvPicPr>
        <p:blipFill rotWithShape="1">
          <a:blip r:embed="rId3">
            <a:alphaModFix/>
          </a:blip>
          <a:srcRect/>
          <a:stretch/>
        </p:blipFill>
        <p:spPr>
          <a:xfrm>
            <a:off x="7843626" y="347467"/>
            <a:ext cx="1221699" cy="763324"/>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1_Custom Layout" preserve="1" userDrawn="1">
  <p:cSld name="1_Custom Layout">
    <p:spTree>
      <p:nvGrpSpPr>
        <p:cNvPr id="1" name="Shape 282"/>
        <p:cNvGrpSpPr/>
        <p:nvPr/>
      </p:nvGrpSpPr>
      <p:grpSpPr>
        <a:xfrm>
          <a:off x="0" y="0"/>
          <a:ext cx="0" cy="0"/>
          <a:chOff x="0" y="0"/>
          <a:chExt cx="0" cy="0"/>
        </a:xfrm>
      </p:grpSpPr>
      <p:pic>
        <p:nvPicPr>
          <p:cNvPr id="283" name="Google Shape;283;g610ef0e5f8_7_19"/>
          <p:cNvPicPr preferRelativeResize="0"/>
          <p:nvPr userDrawn="1"/>
        </p:nvPicPr>
        <p:blipFill rotWithShape="1">
          <a:blip r:embed="rId2">
            <a:alphaModFix/>
          </a:blip>
          <a:srcRect/>
          <a:stretch/>
        </p:blipFill>
        <p:spPr>
          <a:xfrm>
            <a:off x="0" y="0"/>
            <a:ext cx="9144000" cy="6858000"/>
          </a:xfrm>
          <a:prstGeom prst="rect">
            <a:avLst/>
          </a:prstGeom>
          <a:noFill/>
          <a:ln>
            <a:noFill/>
          </a:ln>
        </p:spPr>
      </p:pic>
      <p:pic>
        <p:nvPicPr>
          <p:cNvPr id="7" name="Google Shape;324;g610ef0e5f8_7_63">
            <a:extLst>
              <a:ext uri="{FF2B5EF4-FFF2-40B4-BE49-F238E27FC236}">
                <a16:creationId xmlns:a16="http://schemas.microsoft.com/office/drawing/2014/main" id="{B65280C0-F653-49D3-A3B4-42B1EF81C564}"/>
              </a:ext>
            </a:extLst>
          </p:cNvPr>
          <p:cNvPicPr preferRelativeResize="0"/>
          <p:nvPr userDrawn="1"/>
        </p:nvPicPr>
        <p:blipFill rotWithShape="1">
          <a:blip r:embed="rId3">
            <a:alphaModFix/>
          </a:blip>
          <a:srcRect/>
          <a:stretch/>
        </p:blipFill>
        <p:spPr>
          <a:xfrm>
            <a:off x="8094035" y="6039891"/>
            <a:ext cx="954636" cy="703480"/>
          </a:xfrm>
          <a:prstGeom prst="rect">
            <a:avLst/>
          </a:prstGeom>
          <a:noFill/>
          <a:ln>
            <a:noFill/>
          </a:ln>
        </p:spPr>
      </p:pic>
      <p:sp>
        <p:nvSpPr>
          <p:cNvPr id="8" name="Google Shape;334;g610ef0e5f8_7_74">
            <a:extLst>
              <a:ext uri="{FF2B5EF4-FFF2-40B4-BE49-F238E27FC236}">
                <a16:creationId xmlns:a16="http://schemas.microsoft.com/office/drawing/2014/main" id="{86E3104F-298B-440D-8915-44ACC0A27AE3}"/>
              </a:ext>
            </a:extLst>
          </p:cNvPr>
          <p:cNvSpPr txBox="1">
            <a:spLocks noGrp="1"/>
          </p:cNvSpPr>
          <p:nvPr>
            <p:ph type="title" hasCustomPrompt="1"/>
          </p:nvPr>
        </p:nvSpPr>
        <p:spPr>
          <a:xfrm>
            <a:off x="0" y="2541181"/>
            <a:ext cx="9144000" cy="1339703"/>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36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6858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16757521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24"/>
        <p:cNvGrpSpPr/>
        <p:nvPr/>
      </p:nvGrpSpPr>
      <p:grpSpPr>
        <a:xfrm>
          <a:off x="0" y="0"/>
          <a:ext cx="0" cy="0"/>
          <a:chOff x="0" y="0"/>
          <a:chExt cx="0" cy="0"/>
        </a:xfrm>
      </p:grpSpPr>
      <p:pic>
        <p:nvPicPr>
          <p:cNvPr id="425" name="Google Shape;425;p79"/>
          <p:cNvPicPr preferRelativeResize="0"/>
          <p:nvPr/>
        </p:nvPicPr>
        <p:blipFill rotWithShape="1">
          <a:blip r:embed="rId2">
            <a:alphaModFix/>
          </a:blip>
          <a:srcRect/>
          <a:stretch/>
        </p:blipFill>
        <p:spPr>
          <a:xfrm>
            <a:off x="0" y="0"/>
            <a:ext cx="9144000" cy="1371600"/>
          </a:xfrm>
          <a:prstGeom prst="rect">
            <a:avLst/>
          </a:prstGeom>
          <a:noFill/>
          <a:ln>
            <a:noFill/>
          </a:ln>
        </p:spPr>
      </p:pic>
      <p:sp>
        <p:nvSpPr>
          <p:cNvPr id="426" name="Google Shape;426;p79"/>
          <p:cNvSpPr txBox="1">
            <a:spLocks noGrp="1"/>
          </p:cNvSpPr>
          <p:nvPr>
            <p:ph type="body" idx="1"/>
          </p:nvPr>
        </p:nvSpPr>
        <p:spPr>
          <a:xfrm>
            <a:off x="628650" y="1825625"/>
            <a:ext cx="7886700" cy="4351200"/>
          </a:xfrm>
          <a:prstGeom prst="rect">
            <a:avLst/>
          </a:prstGeom>
          <a:noFill/>
          <a:ln>
            <a:noFill/>
          </a:ln>
        </p:spPr>
        <p:txBody>
          <a:bodyPr spcFirstLastPara="1" wrap="square" lIns="0" tIns="0" rIns="0" bIns="0" anchor="t" anchorCtr="0">
            <a:no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27" name="Google Shape;427;p79"/>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
        <p:nvSpPr>
          <p:cNvPr id="428" name="Google Shape;428;p79"/>
          <p:cNvSpPr txBox="1">
            <a:spLocks noGrp="1"/>
          </p:cNvSpPr>
          <p:nvPr>
            <p:ph type="title"/>
          </p:nvPr>
        </p:nvSpPr>
        <p:spPr>
          <a:xfrm>
            <a:off x="223069" y="320883"/>
            <a:ext cx="67008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600"/>
              <a:buNone/>
              <a:defRPr sz="27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29" name="Google Shape;429;p79"/>
          <p:cNvPicPr preferRelativeResize="0"/>
          <p:nvPr/>
        </p:nvPicPr>
        <p:blipFill rotWithShape="1">
          <a:blip r:embed="rId3">
            <a:alphaModFix/>
          </a:blip>
          <a:srcRect/>
          <a:stretch/>
        </p:blipFill>
        <p:spPr>
          <a:xfrm>
            <a:off x="7879423" y="320865"/>
            <a:ext cx="1180274" cy="737450"/>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7_Custom Layout">
  <p:cSld name="7_Custom Layout">
    <p:spTree>
      <p:nvGrpSpPr>
        <p:cNvPr id="1" name="Shape 403"/>
        <p:cNvGrpSpPr/>
        <p:nvPr/>
      </p:nvGrpSpPr>
      <p:grpSpPr>
        <a:xfrm>
          <a:off x="0" y="0"/>
          <a:ext cx="0" cy="0"/>
          <a:chOff x="0" y="0"/>
          <a:chExt cx="0" cy="0"/>
        </a:xfrm>
      </p:grpSpPr>
      <p:pic>
        <p:nvPicPr>
          <p:cNvPr id="404" name="Google Shape;404;p75"/>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405" name="Google Shape;405;p75"/>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sp>
        <p:nvSpPr>
          <p:cNvPr id="406" name="Google Shape;406;p75"/>
          <p:cNvSpPr txBox="1">
            <a:spLocks noGrp="1"/>
          </p:cNvSpPr>
          <p:nvPr>
            <p:ph type="title"/>
          </p:nvPr>
        </p:nvSpPr>
        <p:spPr>
          <a:xfrm>
            <a:off x="0" y="2387450"/>
            <a:ext cx="9144000" cy="14988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07" name="Google Shape;407;p75"/>
          <p:cNvPicPr preferRelativeResize="0"/>
          <p:nvPr/>
        </p:nvPicPr>
        <p:blipFill rotWithShape="1">
          <a:blip r:embed="rId3">
            <a:alphaModFix/>
          </a:blip>
          <a:srcRect/>
          <a:stretch/>
        </p:blipFill>
        <p:spPr>
          <a:xfrm>
            <a:off x="7419501" y="5682100"/>
            <a:ext cx="1522123" cy="95104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8"/>
        <p:cNvGrpSpPr/>
        <p:nvPr/>
      </p:nvGrpSpPr>
      <p:grpSpPr>
        <a:xfrm>
          <a:off x="0" y="0"/>
          <a:ext cx="0" cy="0"/>
          <a:chOff x="0" y="0"/>
          <a:chExt cx="0" cy="0"/>
        </a:xfrm>
      </p:grpSpPr>
      <p:pic>
        <p:nvPicPr>
          <p:cNvPr id="29" name="Google Shape;29;p5"/>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30" name="Google Shape;30;p5"/>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u="none" strike="noStrike" cap="none">
                <a:solidFill>
                  <a:schemeClr val="lt1"/>
                </a:solidFill>
                <a:latin typeface="Calibri"/>
                <a:ea typeface="Calibri"/>
                <a:cs typeface="Calibri"/>
                <a:sym typeface="Calibri"/>
              </a:defRPr>
            </a:lvl1pPr>
            <a:lvl2pPr marL="0" lvl="1" indent="0" algn="r">
              <a:spcBef>
                <a:spcPts val="0"/>
              </a:spcBef>
              <a:buNone/>
              <a:defRPr sz="900" b="0" i="0" u="none" strike="noStrike" cap="none">
                <a:solidFill>
                  <a:schemeClr val="lt1"/>
                </a:solidFill>
                <a:latin typeface="Calibri"/>
                <a:ea typeface="Calibri"/>
                <a:cs typeface="Calibri"/>
                <a:sym typeface="Calibri"/>
              </a:defRPr>
            </a:lvl2pPr>
            <a:lvl3pPr marL="0" lvl="2" indent="0" algn="r">
              <a:spcBef>
                <a:spcPts val="0"/>
              </a:spcBef>
              <a:buNone/>
              <a:defRPr sz="900" b="0" i="0" u="none" strike="noStrike" cap="none">
                <a:solidFill>
                  <a:schemeClr val="lt1"/>
                </a:solidFill>
                <a:latin typeface="Calibri"/>
                <a:ea typeface="Calibri"/>
                <a:cs typeface="Calibri"/>
                <a:sym typeface="Calibri"/>
              </a:defRPr>
            </a:lvl3pPr>
            <a:lvl4pPr marL="0" lvl="3" indent="0" algn="r">
              <a:spcBef>
                <a:spcPts val="0"/>
              </a:spcBef>
              <a:buNone/>
              <a:defRPr sz="900" b="0" i="0" u="none" strike="noStrike" cap="none">
                <a:solidFill>
                  <a:schemeClr val="lt1"/>
                </a:solidFill>
                <a:latin typeface="Calibri"/>
                <a:ea typeface="Calibri"/>
                <a:cs typeface="Calibri"/>
                <a:sym typeface="Calibri"/>
              </a:defRPr>
            </a:lvl4pPr>
            <a:lvl5pPr marL="0" lvl="4" indent="0" algn="r">
              <a:spcBef>
                <a:spcPts val="0"/>
              </a:spcBef>
              <a:buNone/>
              <a:defRPr sz="900" b="0" i="0" u="none" strike="noStrike" cap="none">
                <a:solidFill>
                  <a:schemeClr val="lt1"/>
                </a:solidFill>
                <a:latin typeface="Calibri"/>
                <a:ea typeface="Calibri"/>
                <a:cs typeface="Calibri"/>
                <a:sym typeface="Calibri"/>
              </a:defRPr>
            </a:lvl5pPr>
            <a:lvl6pPr marL="0" lvl="5" indent="0" algn="r">
              <a:spcBef>
                <a:spcPts val="0"/>
              </a:spcBef>
              <a:buNone/>
              <a:defRPr sz="900" b="0" i="0" u="none" strike="noStrike" cap="none">
                <a:solidFill>
                  <a:schemeClr val="lt1"/>
                </a:solidFill>
                <a:latin typeface="Calibri"/>
                <a:ea typeface="Calibri"/>
                <a:cs typeface="Calibri"/>
                <a:sym typeface="Calibri"/>
              </a:defRPr>
            </a:lvl6pPr>
            <a:lvl7pPr marL="0" lvl="6" indent="0" algn="r">
              <a:spcBef>
                <a:spcPts val="0"/>
              </a:spcBef>
              <a:buNone/>
              <a:defRPr sz="900" b="0" i="0" u="none" strike="noStrike" cap="none">
                <a:solidFill>
                  <a:schemeClr val="lt1"/>
                </a:solidFill>
                <a:latin typeface="Calibri"/>
                <a:ea typeface="Calibri"/>
                <a:cs typeface="Calibri"/>
                <a:sym typeface="Calibri"/>
              </a:defRPr>
            </a:lvl7pPr>
            <a:lvl8pPr marL="0" lvl="7" indent="0" algn="r">
              <a:spcBef>
                <a:spcPts val="0"/>
              </a:spcBef>
              <a:buNone/>
              <a:defRPr sz="900" b="0" i="0" u="none" strike="noStrike" cap="none">
                <a:solidFill>
                  <a:schemeClr val="lt1"/>
                </a:solidFill>
                <a:latin typeface="Calibri"/>
                <a:ea typeface="Calibri"/>
                <a:cs typeface="Calibri"/>
                <a:sym typeface="Calibri"/>
              </a:defRPr>
            </a:lvl8pPr>
            <a:lvl9pPr marL="0" lvl="8" indent="0" algn="r">
              <a:spcBef>
                <a:spcPts val="0"/>
              </a:spcBef>
              <a:buNone/>
              <a:defRPr sz="900" b="0" i="0" u="none" strike="noStrike" cap="none">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sp>
        <p:nvSpPr>
          <p:cNvPr id="31" name="Google Shape;31;p5"/>
          <p:cNvSpPr txBox="1">
            <a:spLocks noGrp="1"/>
          </p:cNvSpPr>
          <p:nvPr>
            <p:ph type="title"/>
          </p:nvPr>
        </p:nvSpPr>
        <p:spPr>
          <a:xfrm>
            <a:off x="0" y="2387450"/>
            <a:ext cx="9144000" cy="14988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3600" b="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2" name="Google Shape;32;p5"/>
          <p:cNvPicPr preferRelativeResize="0"/>
          <p:nvPr/>
        </p:nvPicPr>
        <p:blipFill rotWithShape="1">
          <a:blip r:embed="rId3">
            <a:alphaModFix/>
          </a:blip>
          <a:srcRect l="3908" r="3899"/>
          <a:stretch/>
        </p:blipFill>
        <p:spPr>
          <a:xfrm>
            <a:off x="6483371" y="5853914"/>
            <a:ext cx="2006556" cy="365917"/>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44"/>
        <p:cNvGrpSpPr/>
        <p:nvPr/>
      </p:nvGrpSpPr>
      <p:grpSpPr>
        <a:xfrm>
          <a:off x="0" y="0"/>
          <a:ext cx="0" cy="0"/>
          <a:chOff x="0" y="0"/>
          <a:chExt cx="0" cy="0"/>
        </a:xfrm>
      </p:grpSpPr>
      <p:pic>
        <p:nvPicPr>
          <p:cNvPr id="45" name="Google Shape;45;p8"/>
          <p:cNvPicPr preferRelativeResize="0"/>
          <p:nvPr/>
        </p:nvPicPr>
        <p:blipFill rotWithShape="1">
          <a:blip r:embed="rId2">
            <a:alphaModFix/>
          </a:blip>
          <a:srcRect/>
          <a:stretch/>
        </p:blipFill>
        <p:spPr>
          <a:xfrm>
            <a:off x="4" y="4"/>
            <a:ext cx="9143996" cy="1371599"/>
          </a:xfrm>
          <a:prstGeom prst="rect">
            <a:avLst/>
          </a:prstGeom>
          <a:noFill/>
          <a:ln>
            <a:noFill/>
          </a:ln>
        </p:spPr>
      </p:pic>
      <p:sp>
        <p:nvSpPr>
          <p:cNvPr id="46" name="Google Shape;46;p8"/>
          <p:cNvSpPr txBox="1">
            <a:spLocks noGrp="1"/>
          </p:cNvSpPr>
          <p:nvPr>
            <p:ph type="body" idx="1"/>
          </p:nvPr>
        </p:nvSpPr>
        <p:spPr>
          <a:xfrm>
            <a:off x="628650" y="1825625"/>
            <a:ext cx="7886700" cy="4351200"/>
          </a:xfrm>
          <a:prstGeom prst="rect">
            <a:avLst/>
          </a:prstGeom>
          <a:noFill/>
          <a:ln>
            <a:noFill/>
          </a:ln>
        </p:spPr>
        <p:txBody>
          <a:bodyPr spcFirstLastPara="1" wrap="square" lIns="0" tIns="0" rIns="0" bIns="0" anchor="t" anchorCtr="0">
            <a:noAutofit/>
          </a:bodyPr>
          <a:lstStyle>
            <a:lvl1pPr marL="342892" lvl="0" indent="-257168" algn="l">
              <a:lnSpc>
                <a:spcPct val="90000"/>
              </a:lnSpc>
              <a:spcBef>
                <a:spcPts val="750"/>
              </a:spcBef>
              <a:spcAft>
                <a:spcPts val="0"/>
              </a:spcAft>
              <a:buClr>
                <a:schemeClr val="dk1"/>
              </a:buClr>
              <a:buSzPts val="1800"/>
              <a:buChar char="•"/>
              <a:defRPr/>
            </a:lvl1pPr>
            <a:lvl2pPr marL="685783" lvl="1" indent="-257168" algn="l">
              <a:lnSpc>
                <a:spcPct val="90000"/>
              </a:lnSpc>
              <a:spcBef>
                <a:spcPts val="375"/>
              </a:spcBef>
              <a:spcAft>
                <a:spcPts val="0"/>
              </a:spcAft>
              <a:buClr>
                <a:schemeClr val="dk1"/>
              </a:buClr>
              <a:buSzPts val="1800"/>
              <a:buChar char="•"/>
              <a:defRPr/>
            </a:lvl2pPr>
            <a:lvl3pPr marL="1028675" lvl="2" indent="-257168" algn="l">
              <a:lnSpc>
                <a:spcPct val="90000"/>
              </a:lnSpc>
              <a:spcBef>
                <a:spcPts val="375"/>
              </a:spcBef>
              <a:spcAft>
                <a:spcPts val="0"/>
              </a:spcAft>
              <a:buClr>
                <a:schemeClr val="dk1"/>
              </a:buClr>
              <a:buSzPts val="1800"/>
              <a:buChar char="•"/>
              <a:defRPr/>
            </a:lvl3pPr>
            <a:lvl4pPr marL="1371566" lvl="3" indent="-257168" algn="l">
              <a:lnSpc>
                <a:spcPct val="90000"/>
              </a:lnSpc>
              <a:spcBef>
                <a:spcPts val="375"/>
              </a:spcBef>
              <a:spcAft>
                <a:spcPts val="0"/>
              </a:spcAft>
              <a:buClr>
                <a:schemeClr val="dk1"/>
              </a:buClr>
              <a:buSzPts val="1800"/>
              <a:buChar char="•"/>
              <a:defRPr/>
            </a:lvl4pPr>
            <a:lvl5pPr marL="1714457" lvl="4" indent="-257168" algn="l">
              <a:lnSpc>
                <a:spcPct val="90000"/>
              </a:lnSpc>
              <a:spcBef>
                <a:spcPts val="375"/>
              </a:spcBef>
              <a:spcAft>
                <a:spcPts val="0"/>
              </a:spcAft>
              <a:buClr>
                <a:schemeClr val="dk1"/>
              </a:buClr>
              <a:buSzPts val="1800"/>
              <a:buChar char="•"/>
              <a:defRPr/>
            </a:lvl5pPr>
            <a:lvl6pPr marL="2057348" lvl="5" indent="-257168" algn="l">
              <a:lnSpc>
                <a:spcPct val="90000"/>
              </a:lnSpc>
              <a:spcBef>
                <a:spcPts val="375"/>
              </a:spcBef>
              <a:spcAft>
                <a:spcPts val="0"/>
              </a:spcAft>
              <a:buClr>
                <a:schemeClr val="dk1"/>
              </a:buClr>
              <a:buSzPts val="1800"/>
              <a:buChar char="•"/>
              <a:defRPr/>
            </a:lvl6pPr>
            <a:lvl7pPr marL="2400240" lvl="6" indent="-257168" algn="l">
              <a:lnSpc>
                <a:spcPct val="90000"/>
              </a:lnSpc>
              <a:spcBef>
                <a:spcPts val="375"/>
              </a:spcBef>
              <a:spcAft>
                <a:spcPts val="0"/>
              </a:spcAft>
              <a:buClr>
                <a:schemeClr val="dk1"/>
              </a:buClr>
              <a:buSzPts val="1800"/>
              <a:buChar char="•"/>
              <a:defRPr/>
            </a:lvl7pPr>
            <a:lvl8pPr marL="2743132" lvl="7" indent="-257168" algn="l">
              <a:lnSpc>
                <a:spcPct val="90000"/>
              </a:lnSpc>
              <a:spcBef>
                <a:spcPts val="375"/>
              </a:spcBef>
              <a:spcAft>
                <a:spcPts val="0"/>
              </a:spcAft>
              <a:buClr>
                <a:schemeClr val="dk1"/>
              </a:buClr>
              <a:buSzPts val="1800"/>
              <a:buChar char="•"/>
              <a:defRPr/>
            </a:lvl8pPr>
            <a:lvl9pPr marL="3086023" lvl="8" indent="-257168" algn="l">
              <a:lnSpc>
                <a:spcPct val="90000"/>
              </a:lnSpc>
              <a:spcBef>
                <a:spcPts val="375"/>
              </a:spcBef>
              <a:spcAft>
                <a:spcPts val="0"/>
              </a:spcAft>
              <a:buClr>
                <a:schemeClr val="dk1"/>
              </a:buClr>
              <a:buSzPts val="1800"/>
              <a:buChar char="•"/>
              <a:defRPr/>
            </a:lvl9pPr>
          </a:lstStyle>
          <a:p>
            <a:endParaRPr/>
          </a:p>
        </p:txBody>
      </p:sp>
      <p:sp>
        <p:nvSpPr>
          <p:cNvPr id="47" name="Google Shape;47;p8"/>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pic>
        <p:nvPicPr>
          <p:cNvPr id="48" name="Google Shape;48;p8"/>
          <p:cNvPicPr preferRelativeResize="0"/>
          <p:nvPr/>
        </p:nvPicPr>
        <p:blipFill rotWithShape="1">
          <a:blip r:embed="rId3">
            <a:alphaModFix/>
          </a:blip>
          <a:srcRect l="3908" r="3899"/>
          <a:stretch/>
        </p:blipFill>
        <p:spPr>
          <a:xfrm>
            <a:off x="6923978" y="870159"/>
            <a:ext cx="2006556" cy="365917"/>
          </a:xfrm>
          <a:prstGeom prst="rect">
            <a:avLst/>
          </a:prstGeom>
          <a:noFill/>
          <a:ln>
            <a:noFill/>
          </a:ln>
        </p:spPr>
      </p:pic>
      <p:sp>
        <p:nvSpPr>
          <p:cNvPr id="49" name="Google Shape;49;p8"/>
          <p:cNvSpPr txBox="1">
            <a:spLocks noGrp="1"/>
          </p:cNvSpPr>
          <p:nvPr>
            <p:ph type="title"/>
          </p:nvPr>
        </p:nvSpPr>
        <p:spPr>
          <a:xfrm>
            <a:off x="223069" y="320883"/>
            <a:ext cx="67008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1950" b="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50"/>
        <p:cNvGrpSpPr/>
        <p:nvPr/>
      </p:nvGrpSpPr>
      <p:grpSpPr>
        <a:xfrm>
          <a:off x="0" y="0"/>
          <a:ext cx="0" cy="0"/>
          <a:chOff x="0" y="0"/>
          <a:chExt cx="0" cy="0"/>
        </a:xfrm>
      </p:grpSpPr>
      <p:pic>
        <p:nvPicPr>
          <p:cNvPr id="51" name="Google Shape;51;p9"/>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52" name="Google Shape;52;p9"/>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u="none" strike="noStrike" cap="none">
                <a:solidFill>
                  <a:schemeClr val="lt1"/>
                </a:solidFill>
                <a:latin typeface="Calibri"/>
                <a:ea typeface="Calibri"/>
                <a:cs typeface="Calibri"/>
                <a:sym typeface="Calibri"/>
              </a:defRPr>
            </a:lvl1pPr>
            <a:lvl2pPr marL="0" lvl="1" indent="0" algn="r">
              <a:spcBef>
                <a:spcPts val="0"/>
              </a:spcBef>
              <a:buNone/>
              <a:defRPr sz="900" b="0" i="0" u="none" strike="noStrike" cap="none">
                <a:solidFill>
                  <a:schemeClr val="lt1"/>
                </a:solidFill>
                <a:latin typeface="Calibri"/>
                <a:ea typeface="Calibri"/>
                <a:cs typeface="Calibri"/>
                <a:sym typeface="Calibri"/>
              </a:defRPr>
            </a:lvl2pPr>
            <a:lvl3pPr marL="0" lvl="2" indent="0" algn="r">
              <a:spcBef>
                <a:spcPts val="0"/>
              </a:spcBef>
              <a:buNone/>
              <a:defRPr sz="900" b="0" i="0" u="none" strike="noStrike" cap="none">
                <a:solidFill>
                  <a:schemeClr val="lt1"/>
                </a:solidFill>
                <a:latin typeface="Calibri"/>
                <a:ea typeface="Calibri"/>
                <a:cs typeface="Calibri"/>
                <a:sym typeface="Calibri"/>
              </a:defRPr>
            </a:lvl3pPr>
            <a:lvl4pPr marL="0" lvl="3" indent="0" algn="r">
              <a:spcBef>
                <a:spcPts val="0"/>
              </a:spcBef>
              <a:buNone/>
              <a:defRPr sz="900" b="0" i="0" u="none" strike="noStrike" cap="none">
                <a:solidFill>
                  <a:schemeClr val="lt1"/>
                </a:solidFill>
                <a:latin typeface="Calibri"/>
                <a:ea typeface="Calibri"/>
                <a:cs typeface="Calibri"/>
                <a:sym typeface="Calibri"/>
              </a:defRPr>
            </a:lvl4pPr>
            <a:lvl5pPr marL="0" lvl="4" indent="0" algn="r">
              <a:spcBef>
                <a:spcPts val="0"/>
              </a:spcBef>
              <a:buNone/>
              <a:defRPr sz="900" b="0" i="0" u="none" strike="noStrike" cap="none">
                <a:solidFill>
                  <a:schemeClr val="lt1"/>
                </a:solidFill>
                <a:latin typeface="Calibri"/>
                <a:ea typeface="Calibri"/>
                <a:cs typeface="Calibri"/>
                <a:sym typeface="Calibri"/>
              </a:defRPr>
            </a:lvl5pPr>
            <a:lvl6pPr marL="0" lvl="5" indent="0" algn="r">
              <a:spcBef>
                <a:spcPts val="0"/>
              </a:spcBef>
              <a:buNone/>
              <a:defRPr sz="900" b="0" i="0" u="none" strike="noStrike" cap="none">
                <a:solidFill>
                  <a:schemeClr val="lt1"/>
                </a:solidFill>
                <a:latin typeface="Calibri"/>
                <a:ea typeface="Calibri"/>
                <a:cs typeface="Calibri"/>
                <a:sym typeface="Calibri"/>
              </a:defRPr>
            </a:lvl6pPr>
            <a:lvl7pPr marL="0" lvl="6" indent="0" algn="r">
              <a:spcBef>
                <a:spcPts val="0"/>
              </a:spcBef>
              <a:buNone/>
              <a:defRPr sz="900" b="0" i="0" u="none" strike="noStrike" cap="none">
                <a:solidFill>
                  <a:schemeClr val="lt1"/>
                </a:solidFill>
                <a:latin typeface="Calibri"/>
                <a:ea typeface="Calibri"/>
                <a:cs typeface="Calibri"/>
                <a:sym typeface="Calibri"/>
              </a:defRPr>
            </a:lvl7pPr>
            <a:lvl8pPr marL="0" lvl="7" indent="0" algn="r">
              <a:spcBef>
                <a:spcPts val="0"/>
              </a:spcBef>
              <a:buNone/>
              <a:defRPr sz="900" b="0" i="0" u="none" strike="noStrike" cap="none">
                <a:solidFill>
                  <a:schemeClr val="lt1"/>
                </a:solidFill>
                <a:latin typeface="Calibri"/>
                <a:ea typeface="Calibri"/>
                <a:cs typeface="Calibri"/>
                <a:sym typeface="Calibri"/>
              </a:defRPr>
            </a:lvl8pPr>
            <a:lvl9pPr marL="0" lvl="8" indent="0" algn="r">
              <a:spcBef>
                <a:spcPts val="0"/>
              </a:spcBef>
              <a:buNone/>
              <a:defRPr sz="900" b="0" i="0" u="none" strike="noStrike" cap="none">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sp>
        <p:nvSpPr>
          <p:cNvPr id="53" name="Google Shape;53;p9"/>
          <p:cNvSpPr txBox="1">
            <a:spLocks noGrp="1"/>
          </p:cNvSpPr>
          <p:nvPr>
            <p:ph type="title"/>
          </p:nvPr>
        </p:nvSpPr>
        <p:spPr>
          <a:xfrm>
            <a:off x="0" y="2387450"/>
            <a:ext cx="9144000" cy="14988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3600" b="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54" name="Google Shape;54;p9"/>
          <p:cNvPicPr preferRelativeResize="0"/>
          <p:nvPr/>
        </p:nvPicPr>
        <p:blipFill rotWithShape="1">
          <a:blip r:embed="rId3">
            <a:alphaModFix/>
          </a:blip>
          <a:srcRect l="3908" r="3899"/>
          <a:stretch/>
        </p:blipFill>
        <p:spPr>
          <a:xfrm>
            <a:off x="6483371" y="5853914"/>
            <a:ext cx="2006556" cy="365917"/>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3_Title and Content" type="obj">
  <p:cSld name="OBJECT">
    <p:spTree>
      <p:nvGrpSpPr>
        <p:cNvPr id="1" name="Shape 55"/>
        <p:cNvGrpSpPr/>
        <p:nvPr/>
      </p:nvGrpSpPr>
      <p:grpSpPr>
        <a:xfrm>
          <a:off x="0" y="0"/>
          <a:ext cx="0" cy="0"/>
          <a:chOff x="0" y="0"/>
          <a:chExt cx="0" cy="0"/>
        </a:xfrm>
      </p:grpSpPr>
      <p:pic>
        <p:nvPicPr>
          <p:cNvPr id="56" name="Google Shape;56;p10"/>
          <p:cNvPicPr preferRelativeResize="0"/>
          <p:nvPr/>
        </p:nvPicPr>
        <p:blipFill rotWithShape="1">
          <a:blip r:embed="rId2">
            <a:alphaModFix/>
          </a:blip>
          <a:srcRect/>
          <a:stretch/>
        </p:blipFill>
        <p:spPr>
          <a:xfrm>
            <a:off x="4" y="0"/>
            <a:ext cx="9143996" cy="1371598"/>
          </a:xfrm>
          <a:prstGeom prst="rect">
            <a:avLst/>
          </a:prstGeom>
          <a:noFill/>
          <a:ln>
            <a:noFill/>
          </a:ln>
        </p:spPr>
      </p:pic>
      <p:sp>
        <p:nvSpPr>
          <p:cNvPr id="57" name="Google Shape;57;p10"/>
          <p:cNvSpPr txBox="1">
            <a:spLocks noGrp="1"/>
          </p:cNvSpPr>
          <p:nvPr>
            <p:ph type="title"/>
          </p:nvPr>
        </p:nvSpPr>
        <p:spPr>
          <a:xfrm>
            <a:off x="223069" y="320883"/>
            <a:ext cx="67008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1950" b="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10"/>
          <p:cNvSpPr txBox="1">
            <a:spLocks noGrp="1"/>
          </p:cNvSpPr>
          <p:nvPr>
            <p:ph type="body" idx="1"/>
          </p:nvPr>
        </p:nvSpPr>
        <p:spPr>
          <a:xfrm>
            <a:off x="628650" y="1825625"/>
            <a:ext cx="7886700" cy="4351200"/>
          </a:xfrm>
          <a:prstGeom prst="rect">
            <a:avLst/>
          </a:prstGeom>
          <a:noFill/>
          <a:ln>
            <a:noFill/>
          </a:ln>
        </p:spPr>
        <p:txBody>
          <a:bodyPr spcFirstLastPara="1" wrap="square" lIns="0" tIns="0" rIns="0" bIns="0" anchor="t" anchorCtr="0">
            <a:noAutofit/>
          </a:bodyPr>
          <a:lstStyle>
            <a:lvl1pPr marL="342892" lvl="0" indent="-257168" algn="l">
              <a:lnSpc>
                <a:spcPct val="90000"/>
              </a:lnSpc>
              <a:spcBef>
                <a:spcPts val="750"/>
              </a:spcBef>
              <a:spcAft>
                <a:spcPts val="0"/>
              </a:spcAft>
              <a:buClr>
                <a:schemeClr val="dk1"/>
              </a:buClr>
              <a:buSzPts val="1800"/>
              <a:buChar char="•"/>
              <a:defRPr/>
            </a:lvl1pPr>
            <a:lvl2pPr marL="685783" lvl="1" indent="-257168" algn="l">
              <a:lnSpc>
                <a:spcPct val="90000"/>
              </a:lnSpc>
              <a:spcBef>
                <a:spcPts val="375"/>
              </a:spcBef>
              <a:spcAft>
                <a:spcPts val="0"/>
              </a:spcAft>
              <a:buClr>
                <a:schemeClr val="dk1"/>
              </a:buClr>
              <a:buSzPts val="1800"/>
              <a:buChar char="•"/>
              <a:defRPr/>
            </a:lvl2pPr>
            <a:lvl3pPr marL="1028675" lvl="2" indent="-257168" algn="l">
              <a:lnSpc>
                <a:spcPct val="90000"/>
              </a:lnSpc>
              <a:spcBef>
                <a:spcPts val="375"/>
              </a:spcBef>
              <a:spcAft>
                <a:spcPts val="0"/>
              </a:spcAft>
              <a:buClr>
                <a:schemeClr val="dk1"/>
              </a:buClr>
              <a:buSzPts val="1800"/>
              <a:buChar char="•"/>
              <a:defRPr/>
            </a:lvl3pPr>
            <a:lvl4pPr marL="1371566" lvl="3" indent="-257168" algn="l">
              <a:lnSpc>
                <a:spcPct val="90000"/>
              </a:lnSpc>
              <a:spcBef>
                <a:spcPts val="375"/>
              </a:spcBef>
              <a:spcAft>
                <a:spcPts val="0"/>
              </a:spcAft>
              <a:buClr>
                <a:schemeClr val="dk1"/>
              </a:buClr>
              <a:buSzPts val="1800"/>
              <a:buChar char="•"/>
              <a:defRPr/>
            </a:lvl4pPr>
            <a:lvl5pPr marL="1714457" lvl="4" indent="-257168" algn="l">
              <a:lnSpc>
                <a:spcPct val="90000"/>
              </a:lnSpc>
              <a:spcBef>
                <a:spcPts val="375"/>
              </a:spcBef>
              <a:spcAft>
                <a:spcPts val="0"/>
              </a:spcAft>
              <a:buClr>
                <a:schemeClr val="dk1"/>
              </a:buClr>
              <a:buSzPts val="1800"/>
              <a:buChar char="•"/>
              <a:defRPr/>
            </a:lvl5pPr>
            <a:lvl6pPr marL="2057348" lvl="5" indent="-257168" algn="l">
              <a:lnSpc>
                <a:spcPct val="90000"/>
              </a:lnSpc>
              <a:spcBef>
                <a:spcPts val="375"/>
              </a:spcBef>
              <a:spcAft>
                <a:spcPts val="0"/>
              </a:spcAft>
              <a:buClr>
                <a:schemeClr val="dk1"/>
              </a:buClr>
              <a:buSzPts val="1800"/>
              <a:buChar char="•"/>
              <a:defRPr/>
            </a:lvl6pPr>
            <a:lvl7pPr marL="2400240" lvl="6" indent="-257168" algn="l">
              <a:lnSpc>
                <a:spcPct val="90000"/>
              </a:lnSpc>
              <a:spcBef>
                <a:spcPts val="375"/>
              </a:spcBef>
              <a:spcAft>
                <a:spcPts val="0"/>
              </a:spcAft>
              <a:buClr>
                <a:schemeClr val="dk1"/>
              </a:buClr>
              <a:buSzPts val="1800"/>
              <a:buChar char="•"/>
              <a:defRPr/>
            </a:lvl7pPr>
            <a:lvl8pPr marL="2743132" lvl="7" indent="-257168" algn="l">
              <a:lnSpc>
                <a:spcPct val="90000"/>
              </a:lnSpc>
              <a:spcBef>
                <a:spcPts val="375"/>
              </a:spcBef>
              <a:spcAft>
                <a:spcPts val="0"/>
              </a:spcAft>
              <a:buClr>
                <a:schemeClr val="dk1"/>
              </a:buClr>
              <a:buSzPts val="1800"/>
              <a:buChar char="•"/>
              <a:defRPr/>
            </a:lvl8pPr>
            <a:lvl9pPr marL="3086023" lvl="8" indent="-257168" algn="l">
              <a:lnSpc>
                <a:spcPct val="90000"/>
              </a:lnSpc>
              <a:spcBef>
                <a:spcPts val="375"/>
              </a:spcBef>
              <a:spcAft>
                <a:spcPts val="0"/>
              </a:spcAft>
              <a:buClr>
                <a:schemeClr val="dk1"/>
              </a:buClr>
              <a:buSzPts val="1800"/>
              <a:buChar char="•"/>
              <a:defRPr/>
            </a:lvl9pPr>
          </a:lstStyle>
          <a:p>
            <a:endParaRPr/>
          </a:p>
        </p:txBody>
      </p:sp>
      <p:sp>
        <p:nvSpPr>
          <p:cNvPr id="59" name="Google Shape;59;p10"/>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pic>
        <p:nvPicPr>
          <p:cNvPr id="60" name="Google Shape;60;p10"/>
          <p:cNvPicPr preferRelativeResize="0"/>
          <p:nvPr/>
        </p:nvPicPr>
        <p:blipFill/>
        <p:spPr>
          <a:xfrm>
            <a:off x="6923978" y="870159"/>
            <a:ext cx="2006556" cy="365917"/>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2.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55.xml"/><Relationship Id="rId1"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628650" y="1825625"/>
            <a:ext cx="78867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 bg1="lt1" tx1="dk1" bg2="dk2" tx2="lt2" accent1="accent1" accent2="accent2" accent3="accent3" accent4="accent4" accent5="accent5" accent6="accent6" hlink="hlink" folHlink="folHlink"/>
  <p:sldLayoutIdLst>
    <p:sldLayoutId id="2147483749" r:id="rId1"/>
    <p:sldLayoutId id="2147483664" r:id="rId2"/>
    <p:sldLayoutId id="2147483648" r:id="rId3"/>
    <p:sldLayoutId id="2147483649" r:id="rId4"/>
    <p:sldLayoutId id="2147483650" r:id="rId5"/>
    <p:sldLayoutId id="2147483651" r:id="rId6"/>
    <p:sldLayoutId id="2147483654" r:id="rId7"/>
    <p:sldLayoutId id="2147483655" r:id="rId8"/>
    <p:sldLayoutId id="2147483656" r:id="rId9"/>
    <p:sldLayoutId id="2147483660" r:id="rId10"/>
    <p:sldLayoutId id="2147483663" r:id="rId11"/>
    <p:sldLayoutId id="2147483666" r:id="rId12"/>
    <p:sldLayoutId id="2147483667" r:id="rId13"/>
    <p:sldLayoutId id="2147483668" r:id="rId14"/>
    <p:sldLayoutId id="2147483669" r:id="rId15"/>
    <p:sldLayoutId id="2147483670" r:id="rId16"/>
    <p:sldLayoutId id="2147483671" r:id="rId17"/>
    <p:sldLayoutId id="2147483672" r:id="rId18"/>
    <p:sldLayoutId id="2147483747" r:id="rId19"/>
    <p:sldLayoutId id="2147483674" r:id="rId20"/>
    <p:sldLayoutId id="2147483675" r:id="rId21"/>
    <p:sldLayoutId id="2147483676" r:id="rId22"/>
    <p:sldLayoutId id="2147483677"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71"/>
        <p:cNvGrpSpPr/>
        <p:nvPr/>
      </p:nvGrpSpPr>
      <p:grpSpPr>
        <a:xfrm>
          <a:off x="0" y="0"/>
          <a:ext cx="0" cy="0"/>
          <a:chOff x="0" y="0"/>
          <a:chExt cx="0" cy="0"/>
        </a:xfrm>
      </p:grpSpPr>
      <p:sp>
        <p:nvSpPr>
          <p:cNvPr id="172" name="Google Shape;172;p32"/>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Roboto Slab"/>
              <a:buNone/>
              <a:defRPr sz="4400" b="1" i="0" u="none" strike="noStrike" cap="none">
                <a:solidFill>
                  <a:schemeClr val="dk1"/>
                </a:solidFill>
                <a:latin typeface="Roboto Slab"/>
                <a:ea typeface="Roboto Slab"/>
                <a:cs typeface="Roboto Slab"/>
                <a:sym typeface="Roboto Slab"/>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3" name="Google Shape;173;p32"/>
          <p:cNvSpPr txBox="1">
            <a:spLocks noGrp="1"/>
          </p:cNvSpPr>
          <p:nvPr>
            <p:ph type="body" idx="1"/>
          </p:nvPr>
        </p:nvSpPr>
        <p:spPr>
          <a:xfrm>
            <a:off x="628650" y="1825625"/>
            <a:ext cx="78867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4" name="Google Shape;174;p32"/>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75" name="Google Shape;175;p32"/>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76" name="Google Shape;176;p32"/>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 bg1="lt1" tx1="dk1" bg2="dk2" tx2="lt2" accent1="accent1" accent2="accent2" accent3="accent3" accent4="accent4" accent5="accent5" accent6="accent6" hlink="hlink" folHlink="folHlink"/>
  <p:sldLayoutIdLst>
    <p:sldLayoutId id="2147483680" r:id="rId1"/>
    <p:sldLayoutId id="2147483682" r:id="rId2"/>
    <p:sldLayoutId id="2147483681" r:id="rId3"/>
    <p:sldLayoutId id="2147483693" r:id="rId4"/>
    <p:sldLayoutId id="2147483678" r:id="rId5"/>
    <p:sldLayoutId id="2147483679" r:id="rId6"/>
    <p:sldLayoutId id="2147483748" r:id="rId7"/>
    <p:sldLayoutId id="2147483687" r:id="rId8"/>
    <p:sldLayoutId id="2147483697" r:id="rId9"/>
    <p:sldLayoutId id="2147483698" r:id="rId10"/>
    <p:sldLayoutId id="2147483699" r:id="rId11"/>
    <p:sldLayoutId id="2147483700" r:id="rId12"/>
    <p:sldLayoutId id="2147483701" r:id="rId13"/>
    <p:sldLayoutId id="214748370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04"/>
        <p:cNvGrpSpPr/>
        <p:nvPr/>
      </p:nvGrpSpPr>
      <p:grpSpPr>
        <a:xfrm>
          <a:off x="0" y="0"/>
          <a:ext cx="0" cy="0"/>
          <a:chOff x="0" y="0"/>
          <a:chExt cx="0" cy="0"/>
        </a:xfrm>
      </p:grpSpPr>
      <p:sp>
        <p:nvSpPr>
          <p:cNvPr id="305" name="Google Shape;305;p58"/>
          <p:cNvSpPr txBox="1">
            <a:spLocks noGrp="1"/>
          </p:cNvSpPr>
          <p:nvPr>
            <p:ph type="title"/>
          </p:nvPr>
        </p:nvSpPr>
        <p:spPr>
          <a:xfrm>
            <a:off x="628650" y="365129"/>
            <a:ext cx="78867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06" name="Google Shape;306;p58"/>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7" name="Google Shape;307;p58"/>
          <p:cNvSpPr txBox="1">
            <a:spLocks noGrp="1"/>
          </p:cNvSpPr>
          <p:nvPr>
            <p:ph type="dt" idx="10"/>
          </p:nvPr>
        </p:nvSpPr>
        <p:spPr>
          <a:xfrm>
            <a:off x="628650" y="6356354"/>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308" name="Google Shape;308;p58"/>
          <p:cNvSpPr txBox="1">
            <a:spLocks noGrp="1"/>
          </p:cNvSpPr>
          <p:nvPr>
            <p:ph type="ftr" idx="11"/>
          </p:nvPr>
        </p:nvSpPr>
        <p:spPr>
          <a:xfrm>
            <a:off x="3028950" y="6356354"/>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309" name="Google Shape;309;p58"/>
          <p:cNvSpPr txBox="1">
            <a:spLocks noGrp="1"/>
          </p:cNvSpPr>
          <p:nvPr>
            <p:ph type="sldNum" idx="12"/>
          </p:nvPr>
        </p:nvSpPr>
        <p:spPr>
          <a:xfrm>
            <a:off x="6457950" y="6356354"/>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 bg1="lt1" tx1="dk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1" r:id="rId8"/>
    <p:sldLayoutId id="2147483712" r:id="rId9"/>
    <p:sldLayoutId id="2147483713" r:id="rId10"/>
    <p:sldLayoutId id="2147483714" r:id="rId11"/>
    <p:sldLayoutId id="2147483715" r:id="rId12"/>
    <p:sldLayoutId id="2147483716"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7"/>
          <p:cNvSpPr txBox="1">
            <a:spLocks noGrp="1"/>
          </p:cNvSpPr>
          <p:nvPr>
            <p:ph type="title"/>
          </p:nvPr>
        </p:nvSpPr>
        <p:spPr>
          <a:xfrm>
            <a:off x="628650" y="365125"/>
            <a:ext cx="78867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7"/>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7"/>
          <p:cNvSpPr txBox="1">
            <a:spLocks noGrp="1"/>
          </p:cNvSpPr>
          <p:nvPr>
            <p:ph type="dt" idx="10"/>
          </p:nvPr>
        </p:nvSpPr>
        <p:spPr>
          <a:xfrm>
            <a:off x="628650" y="6356350"/>
            <a:ext cx="20574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67"/>
          <p:cNvSpPr txBox="1">
            <a:spLocks noGrp="1"/>
          </p:cNvSpPr>
          <p:nvPr>
            <p:ph type="ftr" idx="11"/>
          </p:nvPr>
        </p:nvSpPr>
        <p:spPr>
          <a:xfrm>
            <a:off x="3028950" y="6356350"/>
            <a:ext cx="30861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67"/>
          <p:cNvSpPr txBox="1">
            <a:spLocks noGrp="1"/>
          </p:cNvSpPr>
          <p:nvPr>
            <p:ph type="sldNum" idx="12"/>
          </p:nvPr>
        </p:nvSpPr>
        <p:spPr>
          <a:xfrm>
            <a:off x="6457950" y="6356350"/>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44"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5"/>
        <p:cNvGrpSpPr/>
        <p:nvPr/>
      </p:nvGrpSpPr>
      <p:grpSpPr>
        <a:xfrm>
          <a:off x="0" y="0"/>
          <a:ext cx="0" cy="0"/>
          <a:chOff x="0" y="0"/>
          <a:chExt cx="0" cy="0"/>
        </a:xfrm>
      </p:grpSpPr>
      <p:sp>
        <p:nvSpPr>
          <p:cNvPr id="136" name="Google Shape;136;p69"/>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Roboto Slab"/>
              <a:buNone/>
              <a:defRPr sz="4400" b="1" i="0" u="none" strike="noStrike" cap="none">
                <a:solidFill>
                  <a:schemeClr val="dk1"/>
                </a:solidFill>
                <a:latin typeface="Roboto Slab"/>
                <a:ea typeface="Roboto Slab"/>
                <a:cs typeface="Roboto Slab"/>
                <a:sym typeface="Roboto Slab"/>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7" name="Google Shape;137;p69"/>
          <p:cNvSpPr txBox="1">
            <a:spLocks noGrp="1"/>
          </p:cNvSpPr>
          <p:nvPr>
            <p:ph type="body" idx="1"/>
          </p:nvPr>
        </p:nvSpPr>
        <p:spPr>
          <a:xfrm>
            <a:off x="628650" y="1825625"/>
            <a:ext cx="78867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8" name="Google Shape;138;p69"/>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9" name="Google Shape;139;p69"/>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0" name="Google Shape;140;p69"/>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46"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ECA732-0279-4F61-BCCD-1B89B850D8D2}"/>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9373EB-D082-4E90-A4DA-3A9CE0DE918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6063538"/>
      </p:ext>
    </p:extLst>
  </p:cSld>
  <p:clrMap bg1="lt1" tx1="dk1" bg2="lt2" tx2="dk2" accent1="accent1" accent2="accent2" accent3="accent3" accent4="accent4" accent5="accent5" accent6="accent6" hlink="hlink" folHlink="folHlink"/>
  <p:sldLayoutIdLst>
    <p:sldLayoutId id="2147483686" r:id="rId1"/>
  </p:sldLayoutIdLst>
  <p:txStyles>
    <p:titleStyle>
      <a:lvl1pPr algn="l" defTabSz="914400" rtl="0" eaLnBrk="1" latinLnBrk="0" hangingPunct="1">
        <a:lnSpc>
          <a:spcPct val="90000"/>
        </a:lnSpc>
        <a:spcBef>
          <a:spcPct val="0"/>
        </a:spcBef>
        <a:buNone/>
        <a:defRPr sz="4400" kern="1200">
          <a:solidFill>
            <a:schemeClr val="tx1"/>
          </a:solidFill>
          <a:latin typeface="Museo Slab 500" panose="020000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91"/>
        <p:cNvGrpSpPr/>
        <p:nvPr/>
      </p:nvGrpSpPr>
      <p:grpSpPr>
        <a:xfrm>
          <a:off x="0" y="0"/>
          <a:ext cx="0" cy="0"/>
          <a:chOff x="0" y="0"/>
          <a:chExt cx="0" cy="0"/>
        </a:xfrm>
      </p:grpSpPr>
      <p:sp>
        <p:nvSpPr>
          <p:cNvPr id="392" name="Google Shape;392;p73"/>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000"/>
              <a:buFont typeface="Roboto Slab"/>
              <a:buNone/>
              <a:defRPr sz="4000" b="1" i="0" u="none" strike="noStrike" cap="none">
                <a:solidFill>
                  <a:schemeClr val="dk1"/>
                </a:solidFill>
                <a:latin typeface="Roboto Slab"/>
                <a:ea typeface="Roboto Slab"/>
                <a:cs typeface="Roboto Slab"/>
                <a:sym typeface="Roboto Slab"/>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93" name="Google Shape;393;p73"/>
          <p:cNvSpPr txBox="1">
            <a:spLocks noGrp="1"/>
          </p:cNvSpPr>
          <p:nvPr>
            <p:ph type="body" idx="1"/>
          </p:nvPr>
        </p:nvSpPr>
        <p:spPr>
          <a:xfrm>
            <a:off x="628650" y="1825625"/>
            <a:ext cx="78867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94" name="Google Shape;394;p73"/>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395" name="Google Shape;395;p73"/>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396" name="Google Shape;396;p73"/>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 bg1="lt1" tx1="dk1" bg2="dk2" tx2="lt2" accent1="accent1" accent2="accent2" accent3="accent3" accent4="accent4" accent5="accent5" accent6="accent6" hlink="hlink" folHlink="folHlink"/>
  <p:sldLayoutIdLst>
    <p:sldLayoutId id="2147483722" r:id="rId1"/>
    <p:sldLayoutId id="2147483718"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8.xml"/></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www.cde.state.co.us/coloradoliteracy/readactstatuteandstateboardrule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www.cde.state.co.us/coloradoliteracy/readactstatuteandstateboardrules" TargetMode="External"/><Relationship Id="rId4" Type="http://schemas.openxmlformats.org/officeDocument/2006/relationships/hyperlink" Target="http://www.cde.state.co.us/coloradoliteracy/srd_determination"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hyperlink" Target="http://www.cde.state.co.us/coloradoliteracy/bodyofevidence" TargetMode="External"/><Relationship Id="rId2" Type="http://schemas.openxmlformats.org/officeDocument/2006/relationships/notesSlide" Target="../notesSlides/notesSlide17.xml"/><Relationship Id="rId1" Type="http://schemas.openxmlformats.org/officeDocument/2006/relationships/slideLayout" Target="../slideLayouts/slideLayout55.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7.xml"/><Relationship Id="rId1" Type="http://schemas.openxmlformats.org/officeDocument/2006/relationships/slideLayout" Target="../slideLayouts/slideLayout2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25.xml"/><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hyperlink" Target="http://www.cde.state.co.us/coloradoliteracy/bodyofevidence" TargetMode="External"/><Relationship Id="rId2" Type="http://schemas.openxmlformats.org/officeDocument/2006/relationships/notesSlide" Target="../notesSlides/notesSlide3.xml"/><Relationship Id="rId1" Type="http://schemas.openxmlformats.org/officeDocument/2006/relationships/slideLayout" Target="../slideLayouts/slideLayout27.xml"/><Relationship Id="rId6" Type="http://schemas.openxmlformats.org/officeDocument/2006/relationships/image" Target="../media/image36.png"/><Relationship Id="rId5" Type="http://schemas.openxmlformats.org/officeDocument/2006/relationships/hyperlink" Target="http://www.cde.state.co.us/coloradoliteracy/minimumcompetencylinkedmatrix" TargetMode="External"/><Relationship Id="rId4" Type="http://schemas.openxmlformats.org/officeDocument/2006/relationships/image" Target="../media/image3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1.xml"/><Relationship Id="rId1" Type="http://schemas.openxmlformats.org/officeDocument/2006/relationships/slideLayout" Target="../slideLayouts/slideLayout2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2.xml"/><Relationship Id="rId1" Type="http://schemas.openxmlformats.org/officeDocument/2006/relationships/slideLayout" Target="../slideLayouts/slideLayout5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4.xml"/><Relationship Id="rId1" Type="http://schemas.openxmlformats.org/officeDocument/2006/relationships/slideLayout" Target="../slideLayouts/slideLayout5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5.xml"/><Relationship Id="rId1" Type="http://schemas.openxmlformats.org/officeDocument/2006/relationships/slideLayout" Target="../slideLayouts/slideLayout5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6.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45.png"/><Relationship Id="rId7" Type="http://schemas.openxmlformats.org/officeDocument/2006/relationships/diagramColors" Target="../diagrams/colors9.xml"/><Relationship Id="rId2" Type="http://schemas.openxmlformats.org/officeDocument/2006/relationships/notesSlide" Target="../notesSlides/notesSlide36.xml"/><Relationship Id="rId1" Type="http://schemas.openxmlformats.org/officeDocument/2006/relationships/slideLayout" Target="../slideLayouts/slideLayout54.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1.xml"/></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hyperlink" Target="https://www.cde.state.co.us/coloradoliteracy/scienceofreadingresources" TargetMode="External"/><Relationship Id="rId3" Type="http://schemas.openxmlformats.org/officeDocument/2006/relationships/hyperlink" Target="http://www.cde.state.co.us/coloradoliteracy" TargetMode="External"/><Relationship Id="rId7" Type="http://schemas.openxmlformats.org/officeDocument/2006/relationships/hyperlink" Target="https://www.cde.state.co.us/coloradoliteracy/readandel" TargetMode="External"/><Relationship Id="rId2" Type="http://schemas.openxmlformats.org/officeDocument/2006/relationships/notesSlide" Target="../notesSlides/notesSlide46.xml"/><Relationship Id="rId1" Type="http://schemas.openxmlformats.org/officeDocument/2006/relationships/slideLayout" Target="../slideLayouts/slideLayout51.xml"/><Relationship Id="rId6" Type="http://schemas.openxmlformats.org/officeDocument/2006/relationships/hyperlink" Target="https://www.cde.state.co.us/coloradoliteracy/readplans" TargetMode="External"/><Relationship Id="rId5" Type="http://schemas.openxmlformats.org/officeDocument/2006/relationships/hyperlink" Target="http://www.cde.state.co.us/coloradoliteracy/readactstatuteandstateboardrules" TargetMode="External"/><Relationship Id="rId10" Type="http://schemas.openxmlformats.org/officeDocument/2006/relationships/hyperlink" Target="http://www.cde.state.co.us/coloradoliteracy/readplans" TargetMode="External"/><Relationship Id="rId4" Type="http://schemas.openxmlformats.org/officeDocument/2006/relationships/hyperlink" Target="https://www.cde.state.co.us/coloradoliteracy/elsrliteracyteam-officehours" TargetMode="External"/><Relationship Id="rId9" Type="http://schemas.openxmlformats.org/officeDocument/2006/relationships/hyperlink" Target="https://www.cde.state.co.us/coloradoliteracy/readacteducatorresources"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www.cde.state.co.us/coloradoliteracy/bodyofevidence"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hyperlink" Target="http://www.cde.state.co.us/coloradoliteracy/minimumcompetencylinkedmatrix" TargetMode="External"/><Relationship Id="rId4" Type="http://schemas.openxmlformats.org/officeDocument/2006/relationships/hyperlink" Target="http://www.cde.state.co.us/coloradoliteracy/exitingareadplan"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3" Type="http://schemas.openxmlformats.org/officeDocument/2006/relationships/hyperlink" Target="mailto:ReadActTraining@cde.state.co.us" TargetMode="External"/><Relationship Id="rId2" Type="http://schemas.openxmlformats.org/officeDocument/2006/relationships/notesSlide" Target="../notesSlides/notesSlide6.xml"/><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96"/>
          <p:cNvSpPr txBox="1">
            <a:spLocks noGrp="1"/>
          </p:cNvSpPr>
          <p:nvPr>
            <p:ph type="ctrTitle"/>
          </p:nvPr>
        </p:nvSpPr>
        <p:spPr>
          <a:xfrm>
            <a:off x="1657351" y="3350378"/>
            <a:ext cx="5851350" cy="1013302"/>
          </a:xfrm>
          <a:prstGeom prst="rect">
            <a:avLst/>
          </a:prstGeom>
        </p:spPr>
        <p:txBody>
          <a:bodyPr spcFirstLastPara="1" wrap="square" lIns="0" tIns="0" rIns="0" bIns="0" anchor="t" anchorCtr="0">
            <a:noAutofit/>
          </a:bodyPr>
          <a:lstStyle/>
          <a:p>
            <a:r>
              <a:rPr lang="en-US" b="1">
                <a:solidFill>
                  <a:schemeClr val="tx1"/>
                </a:solidFill>
                <a:latin typeface="+mj-lt"/>
              </a:rPr>
              <a:t>READ Act Office Hours</a:t>
            </a:r>
            <a:br>
              <a:rPr lang="en-US" b="1">
                <a:solidFill>
                  <a:schemeClr val="tx1"/>
                </a:solidFill>
                <a:latin typeface="+mj-lt"/>
              </a:rPr>
            </a:br>
            <a:r>
              <a:rPr lang="en-US" b="1">
                <a:solidFill>
                  <a:schemeClr val="tx1"/>
                </a:solidFill>
                <a:latin typeface="+mj-lt"/>
              </a:rPr>
              <a:t>Body of Evidence </a:t>
            </a:r>
            <a:endParaRPr b="1">
              <a:solidFill>
                <a:schemeClr val="tx1"/>
              </a:solidFill>
              <a:latin typeface="+mj-lt"/>
            </a:endParaRPr>
          </a:p>
        </p:txBody>
      </p:sp>
      <p:sp>
        <p:nvSpPr>
          <p:cNvPr id="516" name="Google Shape;516;p96"/>
          <p:cNvSpPr txBox="1">
            <a:spLocks noGrp="1"/>
          </p:cNvSpPr>
          <p:nvPr>
            <p:ph type="subTitle" idx="1"/>
          </p:nvPr>
        </p:nvSpPr>
        <p:spPr>
          <a:xfrm>
            <a:off x="1657351" y="4363680"/>
            <a:ext cx="5851350" cy="436950"/>
          </a:xfrm>
          <a:prstGeom prst="rect">
            <a:avLst/>
          </a:prstGeom>
        </p:spPr>
        <p:txBody>
          <a:bodyPr spcFirstLastPara="1" wrap="square" lIns="68569" tIns="34275" rIns="68569" bIns="34275" anchor="t" anchorCtr="0">
            <a:noAutofit/>
          </a:bodyPr>
          <a:lstStyle/>
          <a:p>
            <a:pPr marL="0" indent="0"/>
            <a:r>
              <a:rPr lang="en-US" dirty="0"/>
              <a:t>Thursday, March 30, 2023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Shape 974"/>
        <p:cNvGrpSpPr/>
        <p:nvPr/>
      </p:nvGrpSpPr>
      <p:grpSpPr>
        <a:xfrm>
          <a:off x="0" y="0"/>
          <a:ext cx="0" cy="0"/>
          <a:chOff x="0" y="0"/>
          <a:chExt cx="0" cy="0"/>
        </a:xfrm>
      </p:grpSpPr>
      <p:sp>
        <p:nvSpPr>
          <p:cNvPr id="975" name="Google Shape;975;g7add91499f_0_19"/>
          <p:cNvSpPr txBox="1">
            <a:spLocks noGrp="1"/>
          </p:cNvSpPr>
          <p:nvPr>
            <p:ph type="title"/>
          </p:nvPr>
        </p:nvSpPr>
        <p:spPr>
          <a:xfrm>
            <a:off x="223069" y="320883"/>
            <a:ext cx="6700800" cy="776481"/>
          </a:xfrm>
          <a:prstGeom prst="rect">
            <a:avLst/>
          </a:prstGeom>
        </p:spPr>
        <p:txBody>
          <a:bodyPr spcFirstLastPara="1" wrap="square" lIns="0" tIns="0" rIns="0" bIns="0" anchor="t" anchorCtr="0">
            <a:noAutofit/>
          </a:bodyPr>
          <a:lstStyle/>
          <a:p>
            <a:r>
              <a:rPr lang="en-US" sz="2400" b="1">
                <a:latin typeface="Segoe UI"/>
                <a:cs typeface="Segoe UI"/>
              </a:rPr>
              <a:t>READ Act Office Hours</a:t>
            </a:r>
            <a:br>
              <a:rPr lang="en-US" sz="2400" b="1">
                <a:latin typeface="Museo Slab 500"/>
              </a:rPr>
            </a:br>
            <a:r>
              <a:rPr lang="en-US" sz="2400" b="1">
                <a:latin typeface="Museo Slab 500"/>
              </a:rPr>
              <a:t>Colorado READ Act-</a:t>
            </a:r>
            <a:r>
              <a:rPr lang="en-US" sz="2000" b="1">
                <a:latin typeface="Museo Slab 500"/>
              </a:rPr>
              <a:t>It Is About Prevention</a:t>
            </a:r>
          </a:p>
        </p:txBody>
      </p:sp>
      <p:sp>
        <p:nvSpPr>
          <p:cNvPr id="976" name="Google Shape;976;g7add91499f_0_19"/>
          <p:cNvSpPr txBox="1">
            <a:spLocks noGrp="1"/>
          </p:cNvSpPr>
          <p:nvPr>
            <p:ph type="body" idx="1"/>
          </p:nvPr>
        </p:nvSpPr>
        <p:spPr>
          <a:xfrm>
            <a:off x="715147" y="1434711"/>
            <a:ext cx="7886700" cy="4531856"/>
          </a:xfrm>
          <a:prstGeom prst="rect">
            <a:avLst/>
          </a:prstGeom>
        </p:spPr>
        <p:txBody>
          <a:bodyPr spcFirstLastPara="1" wrap="square" lIns="0" tIns="0" rIns="0" bIns="0" anchor="t" anchorCtr="0">
            <a:noAutofit/>
          </a:bodyPr>
          <a:lstStyle/>
          <a:p>
            <a:pPr marL="114300" lvl="0" indent="0" algn="ctr" rtl="0">
              <a:lnSpc>
                <a:spcPct val="80000"/>
              </a:lnSpc>
              <a:spcBef>
                <a:spcPts val="0"/>
              </a:spcBef>
              <a:spcAft>
                <a:spcPts val="0"/>
              </a:spcAft>
              <a:buClr>
                <a:schemeClr val="dk1"/>
              </a:buClr>
              <a:buSzPts val="1800"/>
              <a:buFont typeface="Arial"/>
              <a:buNone/>
            </a:pPr>
            <a:r>
              <a:rPr lang="en-US" b="1"/>
              <a:t>READ Act</a:t>
            </a:r>
          </a:p>
          <a:p>
            <a:pPr marL="457200" lvl="0" indent="-355600" algn="l" rtl="0">
              <a:lnSpc>
                <a:spcPct val="80000"/>
              </a:lnSpc>
              <a:spcBef>
                <a:spcPts val="1000"/>
              </a:spcBef>
              <a:spcAft>
                <a:spcPts val="0"/>
              </a:spcAft>
              <a:buSzPts val="2000"/>
              <a:buFont typeface="Calibri"/>
              <a:buChar char="●"/>
            </a:pPr>
            <a:r>
              <a:rPr lang="en-US" sz="2000"/>
              <a:t>Passed by the Colorado legislature in 2012</a:t>
            </a:r>
          </a:p>
          <a:p>
            <a:pPr marL="457200" lvl="0" indent="-355600" algn="l" rtl="0">
              <a:lnSpc>
                <a:spcPct val="100000"/>
              </a:lnSpc>
              <a:spcBef>
                <a:spcPts val="1000"/>
              </a:spcBef>
              <a:spcAft>
                <a:spcPts val="0"/>
              </a:spcAft>
              <a:buSzPts val="2000"/>
              <a:buFont typeface="Calibri"/>
              <a:buChar char="●"/>
            </a:pPr>
            <a:r>
              <a:rPr lang="en-US" sz="2000"/>
              <a:t>Focuses on early literacy development for all students in kindergarten through 3rd grade</a:t>
            </a:r>
          </a:p>
          <a:p>
            <a:pPr marL="457200" lvl="0" indent="-355600" algn="l" rtl="0">
              <a:lnSpc>
                <a:spcPct val="100000"/>
              </a:lnSpc>
              <a:spcBef>
                <a:spcPts val="400"/>
              </a:spcBef>
              <a:spcAft>
                <a:spcPts val="0"/>
              </a:spcAft>
              <a:buSzPts val="2000"/>
              <a:buChar char="●"/>
            </a:pPr>
            <a:r>
              <a:rPr lang="en-US" sz="20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7"/>
                  </a:ext>
                </a:extLst>
              </a:rPr>
              <a:t>Preventative </a:t>
            </a:r>
            <a:r>
              <a:rPr lang="en-US" sz="2000"/>
              <a:t>in nature</a:t>
            </a:r>
          </a:p>
          <a:p>
            <a:pPr marL="914400" lvl="1" indent="-355600" algn="l" rtl="0">
              <a:lnSpc>
                <a:spcPct val="100000"/>
              </a:lnSpc>
              <a:spcBef>
                <a:spcPts val="400"/>
              </a:spcBef>
              <a:spcAft>
                <a:spcPts val="0"/>
              </a:spcAft>
              <a:buSzPts val="2000"/>
              <a:buChar char="⭑"/>
            </a:pPr>
            <a:r>
              <a:rPr lang="en-US" sz="2000"/>
              <a:t>Scientifically and evidence-based reading instruction</a:t>
            </a:r>
          </a:p>
          <a:p>
            <a:pPr marL="914400" lvl="1" indent="-355600" algn="l" rtl="0">
              <a:lnSpc>
                <a:spcPct val="100000"/>
              </a:lnSpc>
              <a:spcBef>
                <a:spcPts val="400"/>
              </a:spcBef>
              <a:spcAft>
                <a:spcPts val="0"/>
              </a:spcAft>
              <a:buSzPts val="2000"/>
              <a:buChar char="⭑"/>
            </a:pPr>
            <a:r>
              <a:rPr lang="en-US" sz="2000"/>
              <a:t>Assessment</a:t>
            </a:r>
          </a:p>
          <a:p>
            <a:pPr marL="914400" lvl="1" indent="-355600" algn="l" rtl="0">
              <a:lnSpc>
                <a:spcPct val="100000"/>
              </a:lnSpc>
              <a:spcBef>
                <a:spcPts val="400"/>
              </a:spcBef>
              <a:spcAft>
                <a:spcPts val="0"/>
              </a:spcAft>
              <a:buSzPts val="2000"/>
              <a:buChar char="⭑"/>
            </a:pPr>
            <a:r>
              <a:rPr lang="en-US" sz="2000"/>
              <a:t>READ plans</a:t>
            </a:r>
          </a:p>
          <a:p>
            <a:pPr marL="914400" lvl="1" indent="-355600" algn="l" rtl="0">
              <a:lnSpc>
                <a:spcPct val="100000"/>
              </a:lnSpc>
              <a:spcBef>
                <a:spcPts val="400"/>
              </a:spcBef>
              <a:spcAft>
                <a:spcPts val="0"/>
              </a:spcAft>
              <a:buSzPts val="2000"/>
              <a:buChar char="⭑"/>
            </a:pPr>
            <a:r>
              <a:rPr lang="en-US" sz="2000"/>
              <a:t>Parent communication monitoring</a:t>
            </a:r>
          </a:p>
          <a:p>
            <a:pPr marL="114300" indent="0" algn="ctr">
              <a:lnSpc>
                <a:spcPct val="100000"/>
              </a:lnSpc>
              <a:spcBef>
                <a:spcPts val="400"/>
              </a:spcBef>
              <a:buSzPts val="2000"/>
              <a:buNone/>
            </a:pPr>
            <a:r>
              <a:rPr lang="en-US" sz="1800" i="1">
                <a:solidFill>
                  <a:srgbClr val="0070C0"/>
                </a:solidFill>
              </a:rPr>
              <a:t>Ensure every student in Colorado Reaches reading proficiency by the end of 3rd grade</a:t>
            </a:r>
          </a:p>
          <a:p>
            <a:pPr indent="-355600">
              <a:lnSpc>
                <a:spcPct val="100000"/>
              </a:lnSpc>
              <a:spcBef>
                <a:spcPts val="400"/>
              </a:spcBef>
              <a:buSzPts val="2000"/>
            </a:pPr>
            <a:endParaRPr lang="en-US" sz="2400"/>
          </a:p>
          <a:p>
            <a:pPr marL="0" indent="0">
              <a:buNone/>
            </a:pPr>
            <a:endParaRPr lang="en-US"/>
          </a:p>
        </p:txBody>
      </p:sp>
      <p:pic>
        <p:nvPicPr>
          <p:cNvPr id="977" name="Google Shape;977;g7add91499f_0_19"/>
          <p:cNvPicPr preferRelativeResize="0"/>
          <p:nvPr/>
        </p:nvPicPr>
        <p:blipFill rotWithShape="1">
          <a:blip r:embed="rId3">
            <a:alphaModFix/>
          </a:blip>
          <a:srcRect b="8542"/>
          <a:stretch/>
        </p:blipFill>
        <p:spPr>
          <a:xfrm>
            <a:off x="1618287" y="5264278"/>
            <a:ext cx="6083958" cy="1413066"/>
          </a:xfrm>
          <a:prstGeom prst="rect">
            <a:avLst/>
          </a:prstGeom>
          <a:noFill/>
          <a:ln>
            <a:noFill/>
          </a:ln>
        </p:spPr>
      </p:pic>
    </p:spTree>
    <p:extLst>
      <p:ext uri="{BB962C8B-B14F-4D97-AF65-F5344CB8AC3E}">
        <p14:creationId xmlns:p14="http://schemas.microsoft.com/office/powerpoint/2010/main" val="40945906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FCBC44-7F3C-DD26-EB0E-6C6642633E8D}"/>
              </a:ext>
            </a:extLst>
          </p:cNvPr>
          <p:cNvSpPr>
            <a:spLocks noGrp="1"/>
          </p:cNvSpPr>
          <p:nvPr>
            <p:ph type="title"/>
          </p:nvPr>
        </p:nvSpPr>
        <p:spPr/>
        <p:txBody>
          <a:bodyPr/>
          <a:lstStyle/>
          <a:p>
            <a:r>
              <a:rPr lang="en-US" sz="2400" b="1">
                <a:latin typeface="Museo Slab 500" panose="02000000000000000000" charset="0"/>
              </a:rPr>
              <a:t>READ Act Office Hours</a:t>
            </a:r>
            <a:br>
              <a:rPr lang="en-US" sz="2400" b="1">
                <a:latin typeface="Museo Slab 500" panose="02000000000000000000" charset="0"/>
              </a:rPr>
            </a:br>
            <a:r>
              <a:rPr lang="en-US" sz="2400" b="1">
                <a:latin typeface="Museo Slab 500" panose="02000000000000000000" charset="0"/>
              </a:rPr>
              <a:t>Body of Evidence</a:t>
            </a:r>
            <a:br>
              <a:rPr lang="en-US" sz="2400" b="1">
                <a:latin typeface="Museo Slab 500" panose="02000000000000000000" charset="0"/>
              </a:rPr>
            </a:br>
            <a:endParaRPr lang="en-US" sz="2400" b="1">
              <a:latin typeface="Museo Slab 500" panose="02000000000000000000" charset="0"/>
            </a:endParaRPr>
          </a:p>
        </p:txBody>
      </p:sp>
      <p:pic>
        <p:nvPicPr>
          <p:cNvPr id="1026" name="Picture 2">
            <a:extLst>
              <a:ext uri="{FF2B5EF4-FFF2-40B4-BE49-F238E27FC236}">
                <a16:creationId xmlns:a16="http://schemas.microsoft.com/office/drawing/2014/main" id="{EA50B0D0-C859-2301-40EE-819ED5684C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948" y="2410651"/>
            <a:ext cx="2464073" cy="249390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8D25C325-BA58-EC18-0732-33918B7CBEBF}"/>
              </a:ext>
            </a:extLst>
          </p:cNvPr>
          <p:cNvSpPr/>
          <p:nvPr/>
        </p:nvSpPr>
        <p:spPr>
          <a:xfrm>
            <a:off x="3210254" y="1985179"/>
            <a:ext cx="5767277" cy="2170253"/>
          </a:xfrm>
          <a:prstGeom prst="round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0" i="0" u="none" strike="noStrike" dirty="0">
                <a:solidFill>
                  <a:srgbClr val="000000"/>
                </a:solidFill>
                <a:effectLst/>
                <a:latin typeface="Calibri" panose="020F0502020204030204" pitchFamily="34" charset="0"/>
              </a:rPr>
              <a:t>The Colorado READ Act defines a body of evidence as a collection of information about a student’s academic performance which, when considered in its entirety, documents the level of a student’s academic performance. A body of evidence, at a minimum, shall include scores on formative or interim assessments and work that a student independently produces in a classroom, including but not limited to the school readiness assessments adopted pursuant to section 22-7-1004(2)(a), C.R.S. A body of evidence may include scores on summative assessments if a local education provider decides that summative assessments are appropriate and useful in measuring students’ literacy skills (C.R.S. 22-7-1203).</a:t>
            </a:r>
            <a:r>
              <a:rPr lang="en-US" sz="1200" b="0" i="0" dirty="0">
                <a:solidFill>
                  <a:srgbClr val="000000"/>
                </a:solidFill>
                <a:effectLst/>
                <a:latin typeface="Calibri" panose="020F0502020204030204" pitchFamily="34" charset="0"/>
              </a:rPr>
              <a:t>​</a:t>
            </a:r>
            <a:endParaRPr lang="en-US" sz="1200" dirty="0"/>
          </a:p>
        </p:txBody>
      </p:sp>
      <p:sp>
        <p:nvSpPr>
          <p:cNvPr id="11" name="TextBox 10">
            <a:extLst>
              <a:ext uri="{FF2B5EF4-FFF2-40B4-BE49-F238E27FC236}">
                <a16:creationId xmlns:a16="http://schemas.microsoft.com/office/drawing/2014/main" id="{7721DF11-AE23-5659-FBB5-7C4C83815D1B}"/>
              </a:ext>
            </a:extLst>
          </p:cNvPr>
          <p:cNvSpPr txBox="1"/>
          <p:nvPr/>
        </p:nvSpPr>
        <p:spPr>
          <a:xfrm>
            <a:off x="3210254" y="4378771"/>
            <a:ext cx="5003176" cy="1051570"/>
          </a:xfrm>
          <a:prstGeom prst="rect">
            <a:avLst/>
          </a:prstGeom>
          <a:noFill/>
        </p:spPr>
        <p:txBody>
          <a:bodyPr wrap="square">
            <a:spAutoFit/>
          </a:bodyPr>
          <a:lstStyle/>
          <a:p>
            <a:pPr marL="214313" indent="-214313" algn="l" rtl="0" fontAlgn="base">
              <a:spcAft>
                <a:spcPts val="450"/>
              </a:spcAft>
              <a:buFont typeface="Arial" panose="020B0604020202020204" pitchFamily="34" charset="0"/>
              <a:buChar char="•"/>
            </a:pPr>
            <a:r>
              <a:rPr lang="en-US" sz="1350" b="0" i="0" u="none" strike="noStrike">
                <a:solidFill>
                  <a:srgbClr val="000000"/>
                </a:solidFill>
                <a:effectLst/>
                <a:latin typeface="Calibri Light" panose="020F0302020204030204" pitchFamily="34" charset="0"/>
                <a:cs typeface="Calibri Light" panose="020F0302020204030204" pitchFamily="34" charset="0"/>
              </a:rPr>
              <a:t>Considers all components of reading plus oral language</a:t>
            </a:r>
            <a:r>
              <a:rPr lang="en-US" sz="1350" b="0" i="0">
                <a:solidFill>
                  <a:srgbClr val="000000"/>
                </a:solidFill>
                <a:effectLst/>
                <a:latin typeface="Calibri Light" panose="020F0302020204030204" pitchFamily="34" charset="0"/>
                <a:cs typeface="Calibri Light" panose="020F0302020204030204" pitchFamily="34" charset="0"/>
              </a:rPr>
              <a:t>​</a:t>
            </a:r>
          </a:p>
          <a:p>
            <a:pPr marL="214313" indent="-214313" algn="l" rtl="0" fontAlgn="base">
              <a:spcAft>
                <a:spcPts val="450"/>
              </a:spcAft>
              <a:buFont typeface="Arial" panose="020B0604020202020204" pitchFamily="34" charset="0"/>
              <a:buChar char="•"/>
            </a:pPr>
            <a:r>
              <a:rPr lang="en-US" sz="1350" b="1" i="0" u="none" strike="noStrike">
                <a:solidFill>
                  <a:srgbClr val="000000"/>
                </a:solidFill>
                <a:effectLst/>
                <a:latin typeface="Calibri Light" panose="020F0302020204030204" pitchFamily="34" charset="0"/>
                <a:cs typeface="Calibri Light" panose="020F0302020204030204" pitchFamily="34" charset="0"/>
              </a:rPr>
              <a:t>Includes the interim assessment</a:t>
            </a:r>
            <a:r>
              <a:rPr lang="en-US" sz="1350" b="1">
                <a:latin typeface="Calibri Light" panose="020F0302020204030204" pitchFamily="34" charset="0"/>
                <a:cs typeface="Calibri Light" panose="020F0302020204030204" pitchFamily="34" charset="0"/>
              </a:rPr>
              <a:t> and </a:t>
            </a:r>
            <a:r>
              <a:rPr lang="en-US" sz="1350" b="1" i="0" u="none" strike="noStrike">
                <a:solidFill>
                  <a:srgbClr val="000000"/>
                </a:solidFill>
                <a:effectLst/>
                <a:latin typeface="Calibri Light" panose="020F0302020204030204" pitchFamily="34" charset="0"/>
                <a:cs typeface="Calibri Light" panose="020F0302020204030204" pitchFamily="34" charset="0"/>
              </a:rPr>
              <a:t>diagnostic assessment</a:t>
            </a:r>
          </a:p>
          <a:p>
            <a:pPr marL="214313" indent="-214313" algn="l" rtl="0" fontAlgn="base">
              <a:spcAft>
                <a:spcPts val="450"/>
              </a:spcAft>
              <a:buFont typeface="Arial" panose="020B0604020202020204" pitchFamily="34" charset="0"/>
              <a:buChar char="•"/>
            </a:pPr>
            <a:r>
              <a:rPr lang="en-US" sz="1350">
                <a:latin typeface="Calibri Light" panose="020F0302020204030204" pitchFamily="34" charset="0"/>
                <a:cs typeface="Calibri Light" panose="020F0302020204030204" pitchFamily="34" charset="0"/>
              </a:rPr>
              <a:t>Forms a complete picture of students’ literacy skills to support instruction and document progress toward reading competency</a:t>
            </a:r>
          </a:p>
        </p:txBody>
      </p:sp>
      <p:sp>
        <p:nvSpPr>
          <p:cNvPr id="13" name="TextBox 12">
            <a:extLst>
              <a:ext uri="{FF2B5EF4-FFF2-40B4-BE49-F238E27FC236}">
                <a16:creationId xmlns:a16="http://schemas.microsoft.com/office/drawing/2014/main" id="{7F2ED742-45B0-3A90-8F0E-E521E6D3B5EB}"/>
              </a:ext>
            </a:extLst>
          </p:cNvPr>
          <p:cNvSpPr txBox="1"/>
          <p:nvPr/>
        </p:nvSpPr>
        <p:spPr>
          <a:xfrm>
            <a:off x="4403687" y="5770845"/>
            <a:ext cx="4573844" cy="253916"/>
          </a:xfrm>
          <a:prstGeom prst="rect">
            <a:avLst/>
          </a:prstGeom>
          <a:noFill/>
        </p:spPr>
        <p:txBody>
          <a:bodyPr wrap="square">
            <a:spAutoFit/>
          </a:bodyPr>
          <a:lstStyle/>
          <a:p>
            <a:r>
              <a:rPr lang="en-US" sz="1050" b="0" i="0" u="sng" strike="noStrike">
                <a:solidFill>
                  <a:srgbClr val="0563C1"/>
                </a:solidFill>
                <a:effectLst/>
                <a:latin typeface="Calibri Light" panose="020F0302020204030204" pitchFamily="34" charset="0"/>
                <a:hlinkClick r:id="rId4"/>
              </a:rPr>
              <a:t>http://www.cde.state.co.us/coloradoliteracy/readactstatuteandstateboardrules</a:t>
            </a:r>
            <a:r>
              <a:rPr lang="en-US" sz="1050" b="0" i="0">
                <a:solidFill>
                  <a:srgbClr val="000000"/>
                </a:solidFill>
                <a:effectLst/>
                <a:latin typeface="Calibri Light" panose="020F0302020204030204" pitchFamily="34" charset="0"/>
              </a:rPr>
              <a:t>​</a:t>
            </a:r>
            <a:endParaRPr lang="en-US" sz="1050"/>
          </a:p>
        </p:txBody>
      </p:sp>
    </p:spTree>
    <p:extLst>
      <p:ext uri="{BB962C8B-B14F-4D97-AF65-F5344CB8AC3E}">
        <p14:creationId xmlns:p14="http://schemas.microsoft.com/office/powerpoint/2010/main" val="20783860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7" name="Google Shape;647;p115"/>
          <p:cNvSpPr txBox="1">
            <a:spLocks noGrp="1"/>
          </p:cNvSpPr>
          <p:nvPr>
            <p:ph type="title"/>
          </p:nvPr>
        </p:nvSpPr>
        <p:spPr>
          <a:prstGeom prst="rect">
            <a:avLst/>
          </a:prstGeom>
        </p:spPr>
        <p:txBody>
          <a:bodyPr spcFirstLastPara="1" wrap="square" lIns="0" tIns="0" rIns="0" bIns="0" anchor="t" anchorCtr="0">
            <a:noAutofit/>
          </a:bodyPr>
          <a:lstStyle/>
          <a:p>
            <a:r>
              <a:rPr lang="en-US" sz="2400" b="1">
                <a:latin typeface="Museo Slab 500" panose="02000000000000000000" pitchFamily="50" charset="0"/>
              </a:rPr>
              <a:t>READ Act Office Hours</a:t>
            </a:r>
            <a:br>
              <a:rPr lang="en-US" sz="2400" b="1">
                <a:latin typeface="Museo Slab 500" panose="02000000000000000000" pitchFamily="50" charset="0"/>
              </a:rPr>
            </a:br>
            <a:r>
              <a:rPr lang="en-US" sz="2400" b="1">
                <a:latin typeface="Museo Slab 500" panose="02000000000000000000" pitchFamily="50" charset="0"/>
              </a:rPr>
              <a:t>Body of Evidence Purpose</a:t>
            </a:r>
          </a:p>
        </p:txBody>
      </p:sp>
      <p:sp>
        <p:nvSpPr>
          <p:cNvPr id="646" name="Google Shape;646;p115"/>
          <p:cNvSpPr txBox="1">
            <a:spLocks noGrp="1"/>
          </p:cNvSpPr>
          <p:nvPr>
            <p:ph type="body" idx="1"/>
          </p:nvPr>
        </p:nvSpPr>
        <p:spPr>
          <a:xfrm>
            <a:off x="175846" y="2403889"/>
            <a:ext cx="5085219" cy="3114091"/>
          </a:xfrm>
          <a:prstGeom prst="rect">
            <a:avLst/>
          </a:prstGeom>
        </p:spPr>
        <p:txBody>
          <a:bodyPr spcFirstLastPara="1" wrap="square" lIns="0" tIns="0" rIns="0" bIns="0" anchor="t" anchorCtr="0">
            <a:noAutofit/>
          </a:bodyPr>
          <a:lstStyle/>
          <a:p>
            <a:pPr marL="0" indent="0">
              <a:buNone/>
            </a:pPr>
            <a:r>
              <a:rPr lang="en-US" sz="1800">
                <a:latin typeface="Calibri Light" panose="020F0302020204030204" pitchFamily="34" charset="0"/>
                <a:cs typeface="Calibri Light" panose="020F0302020204030204" pitchFamily="34" charset="0"/>
              </a:rPr>
              <a:t>The purpose of the body of evidence is to document reading competency and inform literacy instruction for </a:t>
            </a:r>
            <a:r>
              <a:rPr lang="en-US" sz="1800" u="sng">
                <a:latin typeface="Calibri Light" panose="020F0302020204030204" pitchFamily="34" charset="0"/>
                <a:cs typeface="Calibri Light" panose="020F0302020204030204" pitchFamily="34" charset="0"/>
              </a:rPr>
              <a:t>all</a:t>
            </a:r>
            <a:r>
              <a:rPr lang="en-US" sz="1800">
                <a:latin typeface="Calibri Light" panose="020F0302020204030204" pitchFamily="34" charset="0"/>
                <a:cs typeface="Calibri Light" panose="020F0302020204030204" pitchFamily="34" charset="0"/>
              </a:rPr>
              <a:t> students. Instruction should be: </a:t>
            </a:r>
          </a:p>
          <a:p>
            <a:pPr indent="-342900"/>
            <a:r>
              <a:rPr lang="en-US" sz="1800">
                <a:latin typeface="Calibri Light" panose="020F0302020204030204" pitchFamily="34" charset="0"/>
                <a:cs typeface="Calibri Light" panose="020F0302020204030204" pitchFamily="34" charset="0"/>
              </a:rPr>
              <a:t>Scientifically and evidence-based</a:t>
            </a:r>
          </a:p>
          <a:p>
            <a:pPr indent="-342900"/>
            <a:r>
              <a:rPr lang="en-US" sz="1800">
                <a:latin typeface="Calibri Light" panose="020F0302020204030204" pitchFamily="34" charset="0"/>
                <a:cs typeface="Calibri Light" panose="020F0302020204030204" pitchFamily="34" charset="0"/>
              </a:rPr>
              <a:t>Explicit and systematic</a:t>
            </a:r>
          </a:p>
          <a:p>
            <a:pPr indent="-342900"/>
            <a:r>
              <a:rPr lang="en-US" sz="1800">
                <a:latin typeface="Calibri Light" panose="020F0302020204030204" pitchFamily="34" charset="0"/>
                <a:cs typeface="Calibri Light" panose="020F0302020204030204" pitchFamily="34" charset="0"/>
              </a:rPr>
              <a:t>Aligned to individual student needs</a:t>
            </a:r>
          </a:p>
          <a:p>
            <a:pPr indent="-342900"/>
            <a:r>
              <a:rPr lang="en-US" sz="1800">
                <a:latin typeface="Calibri Light" panose="020F0302020204030204" pitchFamily="34" charset="0"/>
                <a:cs typeface="Calibri Light" panose="020F0302020204030204" pitchFamily="34" charset="0"/>
              </a:rPr>
              <a:t>Targeted interventions, when needed</a:t>
            </a:r>
          </a:p>
          <a:p>
            <a:pPr indent="-342900"/>
            <a:r>
              <a:rPr lang="en-US" sz="1800">
                <a:latin typeface="Calibri Light" panose="020F0302020204030204" pitchFamily="34" charset="0"/>
                <a:cs typeface="Calibri Light" panose="020F0302020204030204" pitchFamily="34" charset="0"/>
              </a:rPr>
              <a:t>Continually monitored to evaluate effectiveness</a:t>
            </a:r>
          </a:p>
          <a:p>
            <a:pPr marL="0" indent="0">
              <a:buNone/>
            </a:pPr>
            <a:endParaRPr lang="en-US">
              <a:latin typeface="Calibri Light" panose="020F0302020204030204" pitchFamily="34" charset="0"/>
              <a:cs typeface="Calibri Light" panose="020F0302020204030204" pitchFamily="34" charset="0"/>
            </a:endParaRPr>
          </a:p>
          <a:p>
            <a:pPr marL="0" indent="0">
              <a:buNone/>
            </a:pPr>
            <a:endParaRPr lang="en-US">
              <a:latin typeface="Calibri Light" panose="020F0302020204030204" pitchFamily="34" charset="0"/>
              <a:cs typeface="Calibri Light" panose="020F0302020204030204" pitchFamily="34" charset="0"/>
            </a:endParaRPr>
          </a:p>
          <a:p>
            <a:pPr marL="0" indent="0">
              <a:buNone/>
            </a:pPr>
            <a:endParaRPr lang="en-US">
              <a:latin typeface="Calibri Light" panose="020F0302020204030204" pitchFamily="34" charset="0"/>
              <a:cs typeface="Calibri Light" panose="020F0302020204030204" pitchFamily="34" charset="0"/>
            </a:endParaRPr>
          </a:p>
        </p:txBody>
      </p:sp>
      <p:pic>
        <p:nvPicPr>
          <p:cNvPr id="8" name="Picture 7" descr="Jigsaw puzzles in plastic figures">
            <a:extLst>
              <a:ext uri="{FF2B5EF4-FFF2-40B4-BE49-F238E27FC236}">
                <a16:creationId xmlns:a16="http://schemas.microsoft.com/office/drawing/2014/main" id="{63DE5096-162C-C5F1-9501-6282270B0F4C}"/>
              </a:ext>
            </a:extLst>
          </p:cNvPr>
          <p:cNvPicPr>
            <a:picLocks noChangeAspect="1"/>
          </p:cNvPicPr>
          <p:nvPr/>
        </p:nvPicPr>
        <p:blipFill>
          <a:blip r:embed="rId3"/>
          <a:stretch>
            <a:fillRect/>
          </a:stretch>
        </p:blipFill>
        <p:spPr>
          <a:xfrm>
            <a:off x="5407463" y="2728692"/>
            <a:ext cx="3560691" cy="246448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182580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p120"/>
          <p:cNvSpPr txBox="1">
            <a:spLocks noGrp="1"/>
          </p:cNvSpPr>
          <p:nvPr>
            <p:ph type="title"/>
          </p:nvPr>
        </p:nvSpPr>
        <p:spPr>
          <a:prstGeom prst="rect">
            <a:avLst/>
          </a:prstGeom>
        </p:spPr>
        <p:txBody>
          <a:bodyPr spcFirstLastPara="1" wrap="square" lIns="0" tIns="0" rIns="0" bIns="0" anchor="t" anchorCtr="0">
            <a:noAutofit/>
          </a:bodyPr>
          <a:lstStyle/>
          <a:p>
            <a:r>
              <a:rPr lang="en-US" sz="2400" b="1">
                <a:latin typeface="Museo Slab 500" panose="02000000000000000000" pitchFamily="50" charset="0"/>
              </a:rPr>
              <a:t>READ Act Office Hours</a:t>
            </a:r>
            <a:br>
              <a:rPr lang="en-US" sz="2400" b="1">
                <a:latin typeface="Museo Slab 500" panose="02000000000000000000" pitchFamily="50" charset="0"/>
              </a:rPr>
            </a:br>
            <a:r>
              <a:rPr lang="en-US" sz="2400" b="1">
                <a:latin typeface="Museo Slab 500" panose="02000000000000000000" pitchFamily="50" charset="0"/>
              </a:rPr>
              <a:t>BOE and the READ Act</a:t>
            </a:r>
          </a:p>
        </p:txBody>
      </p:sp>
      <p:sp>
        <p:nvSpPr>
          <p:cNvPr id="17" name="Google Shape;654;p116">
            <a:extLst>
              <a:ext uri="{FF2B5EF4-FFF2-40B4-BE49-F238E27FC236}">
                <a16:creationId xmlns:a16="http://schemas.microsoft.com/office/drawing/2014/main" id="{A773E9BC-5D26-4EBE-BBE9-901F656A4CE0}"/>
              </a:ext>
            </a:extLst>
          </p:cNvPr>
          <p:cNvSpPr txBox="1">
            <a:spLocks noGrp="1"/>
          </p:cNvSpPr>
          <p:nvPr>
            <p:ph type="body" idx="1"/>
          </p:nvPr>
        </p:nvSpPr>
        <p:spPr>
          <a:xfrm>
            <a:off x="1528353" y="2073628"/>
            <a:ext cx="6986996" cy="3426557"/>
          </a:xfrm>
          <a:prstGeom prst="rect">
            <a:avLst/>
          </a:prstGeom>
        </p:spPr>
        <p:txBody>
          <a:bodyPr spcFirstLastPara="1" wrap="square" lIns="0" tIns="0" rIns="0" bIns="0" anchor="t" anchorCtr="0">
            <a:noAutofit/>
          </a:bodyPr>
          <a:lstStyle/>
          <a:p>
            <a:pPr marL="0" indent="0">
              <a:buNone/>
            </a:pPr>
            <a:r>
              <a:rPr lang="en-US" dirty="0">
                <a:latin typeface="+mn-lt"/>
              </a:rPr>
              <a:t>Regardless of SRD determination, the interim assessment, diagnostic assessment, and </a:t>
            </a:r>
            <a:r>
              <a:rPr lang="en-US" b="1" dirty="0">
                <a:latin typeface="+mn-lt"/>
              </a:rPr>
              <a:t>body of evidence</a:t>
            </a:r>
            <a:r>
              <a:rPr lang="en-US" sz="2400" b="1" dirty="0">
                <a:latin typeface="+mn-lt"/>
              </a:rPr>
              <a:t> </a:t>
            </a:r>
            <a:r>
              <a:rPr lang="en-US" dirty="0">
                <a:latin typeface="+mn-lt"/>
              </a:rPr>
              <a:t>are used to document the level of reading competency and inform scientifically and evidence-based instruction and intervention </a:t>
            </a:r>
            <a:r>
              <a:rPr lang="en-US" u="sng" dirty="0">
                <a:latin typeface="+mn-lt"/>
              </a:rPr>
              <a:t>for all students</a:t>
            </a:r>
            <a:r>
              <a:rPr lang="en-US" dirty="0">
                <a:latin typeface="+mn-lt"/>
              </a:rPr>
              <a:t>. </a:t>
            </a:r>
          </a:p>
        </p:txBody>
      </p:sp>
      <p:grpSp>
        <p:nvGrpSpPr>
          <p:cNvPr id="4" name="Group 3">
            <a:extLst>
              <a:ext uri="{FF2B5EF4-FFF2-40B4-BE49-F238E27FC236}">
                <a16:creationId xmlns:a16="http://schemas.microsoft.com/office/drawing/2014/main" id="{018BB99C-19E2-4085-9E78-9168A6543BA0}"/>
              </a:ext>
            </a:extLst>
          </p:cNvPr>
          <p:cNvGrpSpPr/>
          <p:nvPr/>
        </p:nvGrpSpPr>
        <p:grpSpPr>
          <a:xfrm>
            <a:off x="367493" y="2224623"/>
            <a:ext cx="942809" cy="1346870"/>
            <a:chOff x="0" y="449"/>
            <a:chExt cx="1257078" cy="1795826"/>
          </a:xfrm>
        </p:grpSpPr>
        <p:sp>
          <p:nvSpPr>
            <p:cNvPr id="5" name="Arrow: Chevron 4">
              <a:extLst>
                <a:ext uri="{FF2B5EF4-FFF2-40B4-BE49-F238E27FC236}">
                  <a16:creationId xmlns:a16="http://schemas.microsoft.com/office/drawing/2014/main" id="{0922F718-1E66-4A0B-9C32-94064DCA6F44}"/>
                </a:ext>
              </a:extLst>
            </p:cNvPr>
            <p:cNvSpPr/>
            <p:nvPr/>
          </p:nvSpPr>
          <p:spPr>
            <a:xfrm rot="5400000">
              <a:off x="-269374" y="269823"/>
              <a:ext cx="1795826" cy="1257078"/>
            </a:xfrm>
            <a:prstGeom prst="chevron">
              <a:avLst/>
            </a:prstGeom>
            <a:solidFill>
              <a:schemeClr val="accent1"/>
            </a:solid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6" name="Arrow: Chevron 4">
              <a:extLst>
                <a:ext uri="{FF2B5EF4-FFF2-40B4-BE49-F238E27FC236}">
                  <a16:creationId xmlns:a16="http://schemas.microsoft.com/office/drawing/2014/main" id="{F6E06CE1-76C4-4D4C-B45E-3053EB6AD09A}"/>
                </a:ext>
              </a:extLst>
            </p:cNvPr>
            <p:cNvSpPr txBox="1"/>
            <p:nvPr/>
          </p:nvSpPr>
          <p:spPr>
            <a:xfrm>
              <a:off x="0" y="628988"/>
              <a:ext cx="1257078" cy="5387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573" tIns="8573" rIns="8573" bIns="8573" numCol="1" spcCol="1270" anchor="ctr" anchorCtr="0">
              <a:noAutofit/>
            </a:bodyPr>
            <a:lstStyle/>
            <a:p>
              <a:pPr marL="0" lvl="0" indent="0" algn="ctr" defTabSz="600075">
                <a:lnSpc>
                  <a:spcPct val="90000"/>
                </a:lnSpc>
                <a:spcBef>
                  <a:spcPct val="0"/>
                </a:spcBef>
                <a:spcAft>
                  <a:spcPct val="35000"/>
                </a:spcAft>
                <a:buNone/>
              </a:pPr>
              <a:r>
                <a:rPr lang="en-US" sz="1350" kern="1200"/>
                <a:t>Interim Assessment</a:t>
              </a:r>
            </a:p>
          </p:txBody>
        </p:sp>
      </p:grpSp>
      <p:grpSp>
        <p:nvGrpSpPr>
          <p:cNvPr id="7" name="Group 6">
            <a:extLst>
              <a:ext uri="{FF2B5EF4-FFF2-40B4-BE49-F238E27FC236}">
                <a16:creationId xmlns:a16="http://schemas.microsoft.com/office/drawing/2014/main" id="{2D5167CC-459F-4993-A14B-53243AE8126B}"/>
              </a:ext>
            </a:extLst>
          </p:cNvPr>
          <p:cNvGrpSpPr/>
          <p:nvPr/>
        </p:nvGrpSpPr>
        <p:grpSpPr>
          <a:xfrm>
            <a:off x="367493" y="3315503"/>
            <a:ext cx="942809" cy="1346870"/>
            <a:chOff x="0" y="1604027"/>
            <a:chExt cx="1257078" cy="1795826"/>
          </a:xfrm>
        </p:grpSpPr>
        <p:sp>
          <p:nvSpPr>
            <p:cNvPr id="8" name="Arrow: Chevron 7">
              <a:extLst>
                <a:ext uri="{FF2B5EF4-FFF2-40B4-BE49-F238E27FC236}">
                  <a16:creationId xmlns:a16="http://schemas.microsoft.com/office/drawing/2014/main" id="{307A3FF2-C3C6-426F-BD9B-E4AE200DD451}"/>
                </a:ext>
              </a:extLst>
            </p:cNvPr>
            <p:cNvSpPr/>
            <p:nvPr/>
          </p:nvSpPr>
          <p:spPr>
            <a:xfrm rot="5400000">
              <a:off x="-269374" y="1873401"/>
              <a:ext cx="1795826" cy="1257078"/>
            </a:xfrm>
            <a:prstGeom prst="chevron">
              <a:avLst/>
            </a:prstGeom>
            <a:solidFill>
              <a:schemeClr val="accent1"/>
            </a:solid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9" name="Arrow: Chevron 4">
              <a:extLst>
                <a:ext uri="{FF2B5EF4-FFF2-40B4-BE49-F238E27FC236}">
                  <a16:creationId xmlns:a16="http://schemas.microsoft.com/office/drawing/2014/main" id="{F85A2A18-2463-4EEC-9287-FE6F6D4B3DE1}"/>
                </a:ext>
              </a:extLst>
            </p:cNvPr>
            <p:cNvSpPr txBox="1"/>
            <p:nvPr/>
          </p:nvSpPr>
          <p:spPr>
            <a:xfrm>
              <a:off x="0" y="2232566"/>
              <a:ext cx="1257078" cy="5387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573" tIns="8573" rIns="8573" bIns="8573" numCol="1" spcCol="1270" anchor="ctr" anchorCtr="0">
              <a:noAutofit/>
            </a:bodyPr>
            <a:lstStyle/>
            <a:p>
              <a:pPr marL="0" lvl="0" indent="0" algn="ctr" defTabSz="600075">
                <a:lnSpc>
                  <a:spcPct val="90000"/>
                </a:lnSpc>
                <a:spcBef>
                  <a:spcPct val="0"/>
                </a:spcBef>
                <a:spcAft>
                  <a:spcPct val="35000"/>
                </a:spcAft>
                <a:buNone/>
              </a:pPr>
              <a:r>
                <a:rPr lang="en-US" sz="1350" kern="1200"/>
                <a:t>Diagnostic Assessment</a:t>
              </a:r>
            </a:p>
          </p:txBody>
        </p:sp>
      </p:grpSp>
      <p:grpSp>
        <p:nvGrpSpPr>
          <p:cNvPr id="14" name="Group 13">
            <a:extLst>
              <a:ext uri="{FF2B5EF4-FFF2-40B4-BE49-F238E27FC236}">
                <a16:creationId xmlns:a16="http://schemas.microsoft.com/office/drawing/2014/main" id="{2B2E4A6E-DB3A-4947-A369-79B2850B21F7}"/>
              </a:ext>
            </a:extLst>
          </p:cNvPr>
          <p:cNvGrpSpPr/>
          <p:nvPr/>
        </p:nvGrpSpPr>
        <p:grpSpPr>
          <a:xfrm>
            <a:off x="367493" y="4406383"/>
            <a:ext cx="942809" cy="1346870"/>
            <a:chOff x="0" y="3207605"/>
            <a:chExt cx="1257078" cy="1795826"/>
          </a:xfrm>
        </p:grpSpPr>
        <p:sp>
          <p:nvSpPr>
            <p:cNvPr id="15" name="Arrow: Chevron 14">
              <a:extLst>
                <a:ext uri="{FF2B5EF4-FFF2-40B4-BE49-F238E27FC236}">
                  <a16:creationId xmlns:a16="http://schemas.microsoft.com/office/drawing/2014/main" id="{1EEE6B88-E8AF-490F-8B68-319CD2EB44A1}"/>
                </a:ext>
              </a:extLst>
            </p:cNvPr>
            <p:cNvSpPr/>
            <p:nvPr/>
          </p:nvSpPr>
          <p:spPr>
            <a:xfrm rot="5400000">
              <a:off x="-269374" y="3476979"/>
              <a:ext cx="1795826" cy="1257078"/>
            </a:xfrm>
            <a:prstGeom prst="chevron">
              <a:avLst/>
            </a:prstGeom>
            <a:solidFill>
              <a:schemeClr val="accent1"/>
            </a:solid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6" name="Arrow: Chevron 4">
              <a:extLst>
                <a:ext uri="{FF2B5EF4-FFF2-40B4-BE49-F238E27FC236}">
                  <a16:creationId xmlns:a16="http://schemas.microsoft.com/office/drawing/2014/main" id="{17248EC2-3B2E-4669-9797-905ABFE87862}"/>
                </a:ext>
              </a:extLst>
            </p:cNvPr>
            <p:cNvSpPr txBox="1"/>
            <p:nvPr/>
          </p:nvSpPr>
          <p:spPr>
            <a:xfrm>
              <a:off x="0" y="3836144"/>
              <a:ext cx="1257078" cy="53874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573" tIns="8573" rIns="8573" bIns="8573" numCol="1" spcCol="1270" anchor="ctr" anchorCtr="0">
              <a:noAutofit/>
            </a:bodyPr>
            <a:lstStyle/>
            <a:p>
              <a:pPr marL="0" lvl="0" indent="0" algn="ctr" defTabSz="600075">
                <a:lnSpc>
                  <a:spcPct val="90000"/>
                </a:lnSpc>
                <a:spcBef>
                  <a:spcPct val="0"/>
                </a:spcBef>
                <a:spcAft>
                  <a:spcPct val="35000"/>
                </a:spcAft>
                <a:buNone/>
              </a:pPr>
              <a:r>
                <a:rPr lang="en-US" sz="1350" kern="1200"/>
                <a:t>Body of Evidence</a:t>
              </a:r>
            </a:p>
          </p:txBody>
        </p:sp>
      </p:grpSp>
      <p:pic>
        <p:nvPicPr>
          <p:cNvPr id="18" name="Picture 17" descr="Circle of smiling faces of children with heads together looking downwards">
            <a:extLst>
              <a:ext uri="{FF2B5EF4-FFF2-40B4-BE49-F238E27FC236}">
                <a16:creationId xmlns:a16="http://schemas.microsoft.com/office/drawing/2014/main" id="{EA3982B2-0943-4794-A132-43BEA7E6B71E}"/>
              </a:ext>
            </a:extLst>
          </p:cNvPr>
          <p:cNvPicPr>
            <a:picLocks noChangeAspect="1"/>
          </p:cNvPicPr>
          <p:nvPr/>
        </p:nvPicPr>
        <p:blipFill>
          <a:blip r:embed="rId3"/>
          <a:stretch>
            <a:fillRect/>
          </a:stretch>
        </p:blipFill>
        <p:spPr>
          <a:xfrm>
            <a:off x="1528353" y="4605662"/>
            <a:ext cx="3152086" cy="2103482"/>
          </a:xfrm>
          <a:prstGeom prst="rect">
            <a:avLst/>
          </a:prstGeom>
          <a:effectLst>
            <a:softEdge rad="101600"/>
          </a:effectLst>
        </p:spPr>
      </p:pic>
      <p:sp>
        <p:nvSpPr>
          <p:cNvPr id="19" name="TextBox 18">
            <a:extLst>
              <a:ext uri="{FF2B5EF4-FFF2-40B4-BE49-F238E27FC236}">
                <a16:creationId xmlns:a16="http://schemas.microsoft.com/office/drawing/2014/main" id="{AA22DB84-8095-4128-807C-521CD4413685}"/>
              </a:ext>
            </a:extLst>
          </p:cNvPr>
          <p:cNvSpPr txBox="1"/>
          <p:nvPr/>
        </p:nvSpPr>
        <p:spPr>
          <a:xfrm>
            <a:off x="4464598" y="5821536"/>
            <a:ext cx="4679402" cy="715581"/>
          </a:xfrm>
          <a:prstGeom prst="rect">
            <a:avLst/>
          </a:prstGeom>
          <a:noFill/>
        </p:spPr>
        <p:txBody>
          <a:bodyPr wrap="square">
            <a:spAutoFit/>
          </a:bodyPr>
          <a:lstStyle/>
          <a:p>
            <a:pPr algn="r"/>
            <a:r>
              <a:rPr lang="en-US" sz="900">
                <a:latin typeface="Calibri Light" panose="020F0302020204030204" pitchFamily="34" charset="0"/>
                <a:cs typeface="Calibri Light" panose="020F0302020204030204" pitchFamily="34" charset="0"/>
                <a:hlinkClick r:id="rId4"/>
              </a:rPr>
              <a:t>http://www.cde.state.co.us/coloradoliteracy/srd_determination</a:t>
            </a:r>
            <a:endParaRPr lang="en-US" sz="900">
              <a:latin typeface="Calibri Light" panose="020F0302020204030204" pitchFamily="34" charset="0"/>
              <a:cs typeface="Calibri Light" panose="020F0302020204030204" pitchFamily="34" charset="0"/>
            </a:endParaRPr>
          </a:p>
          <a:p>
            <a:pPr algn="r"/>
            <a:r>
              <a:rPr lang="en-US" sz="900">
                <a:latin typeface="Calibri Light" panose="020F0302020204030204" pitchFamily="34" charset="0"/>
                <a:cs typeface="Calibri Light" panose="020F0302020204030204" pitchFamily="34" charset="0"/>
                <a:hlinkClick r:id="rId5"/>
              </a:rPr>
              <a:t>http://www.cde.state.co.us/coloradoliteracy/readactstatuteandstateboardrules</a:t>
            </a:r>
            <a:endParaRPr lang="en-US" sz="900">
              <a:latin typeface="Calibri Light" panose="020F0302020204030204" pitchFamily="34" charset="0"/>
              <a:cs typeface="Calibri Light" panose="020F0302020204030204" pitchFamily="34" charset="0"/>
            </a:endParaRPr>
          </a:p>
          <a:p>
            <a:endParaRPr lang="en-US" sz="900">
              <a:latin typeface="Calibri Light" panose="020F0302020204030204" pitchFamily="34" charset="0"/>
              <a:cs typeface="Calibri Light" panose="020F0302020204030204" pitchFamily="34" charset="0"/>
            </a:endParaRPr>
          </a:p>
          <a:p>
            <a:endParaRPr lang="en-US" sz="135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700647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p119"/>
          <p:cNvSpPr txBox="1">
            <a:spLocks noGrp="1"/>
          </p:cNvSpPr>
          <p:nvPr>
            <p:ph type="title"/>
          </p:nvPr>
        </p:nvSpPr>
        <p:spPr>
          <a:xfrm>
            <a:off x="155057" y="440131"/>
            <a:ext cx="6700800" cy="395325"/>
          </a:xfrm>
          <a:prstGeom prst="rect">
            <a:avLst/>
          </a:prstGeom>
        </p:spPr>
        <p:txBody>
          <a:bodyPr spcFirstLastPara="1" wrap="square" lIns="0" tIns="0" rIns="0" bIns="0" anchor="t" anchorCtr="0">
            <a:noAutofit/>
          </a:bodyPr>
          <a:lstStyle/>
          <a:p>
            <a:r>
              <a:rPr lang="en-US" sz="2400" b="1">
                <a:latin typeface="Museo Slab 500" panose="02000000000000000000" pitchFamily="50" charset="0"/>
              </a:rPr>
              <a:t>READ Act Office Hours</a:t>
            </a:r>
            <a:br>
              <a:rPr lang="en-US" sz="2400" b="1">
                <a:latin typeface="Museo Slab 500" panose="02000000000000000000" pitchFamily="50" charset="0"/>
              </a:rPr>
            </a:br>
            <a:r>
              <a:rPr lang="en-US" sz="2400" b="1">
                <a:latin typeface="Museo Slab 500" panose="02000000000000000000" pitchFamily="50" charset="0"/>
              </a:rPr>
              <a:t>A Body of Evidence Includes: </a:t>
            </a:r>
          </a:p>
        </p:txBody>
      </p:sp>
      <p:sp>
        <p:nvSpPr>
          <p:cNvPr id="673" name="Google Shape;673;p119"/>
          <p:cNvSpPr txBox="1">
            <a:spLocks noGrp="1"/>
          </p:cNvSpPr>
          <p:nvPr>
            <p:ph type="body" idx="1"/>
          </p:nvPr>
        </p:nvSpPr>
        <p:spPr>
          <a:xfrm>
            <a:off x="223069" y="2125576"/>
            <a:ext cx="4529350" cy="4094630"/>
          </a:xfrm>
          <a:prstGeom prst="rect">
            <a:avLst/>
          </a:prstGeom>
        </p:spPr>
        <p:txBody>
          <a:bodyPr spcFirstLastPara="1" wrap="square" lIns="0" tIns="0" rIns="0" bIns="0" anchor="t" anchorCtr="0">
            <a:noAutofit/>
          </a:bodyPr>
          <a:lstStyle/>
          <a:p>
            <a:pPr indent="-342900">
              <a:lnSpc>
                <a:spcPct val="100000"/>
              </a:lnSpc>
            </a:pPr>
            <a:r>
              <a:rPr lang="en-US" sz="1800">
                <a:latin typeface="Calibri Light" panose="020F0302020204030204" pitchFamily="34" charset="0"/>
                <a:cs typeface="Calibri Light" panose="020F0302020204030204" pitchFamily="34" charset="0"/>
              </a:rPr>
              <a:t>Approved interim and diagnostic assessments</a:t>
            </a:r>
          </a:p>
          <a:p>
            <a:pPr indent="-342900">
              <a:lnSpc>
                <a:spcPct val="100000"/>
              </a:lnSpc>
            </a:pPr>
            <a:r>
              <a:rPr lang="en-US" sz="1800">
                <a:latin typeface="Calibri Light" panose="020F0302020204030204" pitchFamily="34" charset="0"/>
                <a:cs typeface="Calibri Light" panose="020F0302020204030204" pitchFamily="34" charset="0"/>
              </a:rPr>
              <a:t>Informal and formal assessment information</a:t>
            </a:r>
          </a:p>
          <a:p>
            <a:pPr indent="-342900">
              <a:lnSpc>
                <a:spcPct val="100000"/>
              </a:lnSpc>
            </a:pPr>
            <a:r>
              <a:rPr lang="en-US" sz="1800">
                <a:latin typeface="Calibri Light" panose="020F0302020204030204" pitchFamily="34" charset="0"/>
                <a:cs typeface="Calibri Light" panose="020F0302020204030204" pitchFamily="34" charset="0"/>
              </a:rPr>
              <a:t>Qualitative and quantitative data</a:t>
            </a:r>
          </a:p>
          <a:p>
            <a:pPr indent="-342900">
              <a:lnSpc>
                <a:spcPct val="100000"/>
              </a:lnSpc>
            </a:pPr>
            <a:r>
              <a:rPr lang="en-US" sz="1800">
                <a:latin typeface="Calibri Light" panose="020F0302020204030204" pitchFamily="34" charset="0"/>
                <a:cs typeface="Calibri Light" panose="020F0302020204030204" pitchFamily="34" charset="0"/>
              </a:rPr>
              <a:t>Language proficiency data and native language assessment data</a:t>
            </a:r>
          </a:p>
          <a:p>
            <a:pPr indent="-342900">
              <a:lnSpc>
                <a:spcPct val="100000"/>
              </a:lnSpc>
            </a:pPr>
            <a:r>
              <a:rPr lang="en-US" sz="1800">
                <a:latin typeface="Calibri Light" panose="020F0302020204030204" pitchFamily="34" charset="0"/>
                <a:cs typeface="Calibri Light" panose="020F0302020204030204" pitchFamily="34" charset="0"/>
              </a:rPr>
              <a:t>Any information about factors that influence academic performance</a:t>
            </a:r>
          </a:p>
          <a:p>
            <a:pPr indent="-342900">
              <a:lnSpc>
                <a:spcPct val="100000"/>
              </a:lnSpc>
            </a:pPr>
            <a:r>
              <a:rPr lang="en-US" sz="1800">
                <a:latin typeface="Calibri Light" panose="020F0302020204030204" pitchFamily="34" charset="0"/>
                <a:cs typeface="Calibri Light" panose="020F0302020204030204" pitchFamily="34" charset="0"/>
              </a:rPr>
              <a:t>Data that addresses all components of literacy plus oral language</a:t>
            </a:r>
          </a:p>
          <a:p>
            <a:pPr indent="-342900">
              <a:lnSpc>
                <a:spcPct val="100000"/>
              </a:lnSpc>
            </a:pPr>
            <a:endParaRPr lang="en-US" sz="1800">
              <a:latin typeface="Calibri Light" panose="020F0302020204030204" pitchFamily="34" charset="0"/>
              <a:cs typeface="Calibri Light" panose="020F0302020204030204" pitchFamily="34" charset="0"/>
            </a:endParaRPr>
          </a:p>
          <a:p>
            <a:pPr marL="0" indent="0">
              <a:buNone/>
            </a:pPr>
            <a:endParaRPr/>
          </a:p>
        </p:txBody>
      </p:sp>
      <p:pic>
        <p:nvPicPr>
          <p:cNvPr id="3" name="Picture 2" descr="Angled shot of pen on a graph">
            <a:extLst>
              <a:ext uri="{FF2B5EF4-FFF2-40B4-BE49-F238E27FC236}">
                <a16:creationId xmlns:a16="http://schemas.microsoft.com/office/drawing/2014/main" id="{40B29823-4F7B-3386-EE7D-5190FF696C2E}"/>
              </a:ext>
            </a:extLst>
          </p:cNvPr>
          <p:cNvPicPr>
            <a:picLocks noChangeAspect="1"/>
          </p:cNvPicPr>
          <p:nvPr/>
        </p:nvPicPr>
        <p:blipFill>
          <a:blip r:embed="rId3"/>
          <a:stretch>
            <a:fillRect/>
          </a:stretch>
        </p:blipFill>
        <p:spPr>
          <a:xfrm>
            <a:off x="4790783" y="2517557"/>
            <a:ext cx="4130148" cy="275343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368070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p119"/>
          <p:cNvSpPr txBox="1">
            <a:spLocks noGrp="1"/>
          </p:cNvSpPr>
          <p:nvPr>
            <p:ph type="title"/>
          </p:nvPr>
        </p:nvSpPr>
        <p:spPr>
          <a:prstGeom prst="rect">
            <a:avLst/>
          </a:prstGeom>
        </p:spPr>
        <p:txBody>
          <a:bodyPr spcFirstLastPara="1" wrap="square" lIns="0" tIns="0" rIns="0" bIns="0" anchor="t" anchorCtr="0">
            <a:noAutofit/>
          </a:bodyPr>
          <a:lstStyle/>
          <a:p>
            <a:r>
              <a:rPr lang="en-US" sz="2400" b="1">
                <a:latin typeface="Museo Slab 500" panose="02000000000000000000" pitchFamily="50" charset="0"/>
              </a:rPr>
              <a:t>READ Act Office Hours</a:t>
            </a:r>
            <a:br>
              <a:rPr lang="en-US" sz="2400" b="1">
                <a:latin typeface="Museo Slab 500" panose="02000000000000000000" pitchFamily="50" charset="0"/>
              </a:rPr>
            </a:br>
            <a:r>
              <a:rPr lang="en-US" sz="2400" b="1">
                <a:latin typeface="Museo Slab 500" panose="02000000000000000000" pitchFamily="50" charset="0"/>
              </a:rPr>
              <a:t>Body of Evidence </a:t>
            </a:r>
            <a:br>
              <a:rPr lang="en-US" sz="2400" b="1">
                <a:latin typeface="Museo Slab 500" panose="02000000000000000000" pitchFamily="50" charset="0"/>
              </a:rPr>
            </a:br>
            <a:r>
              <a:rPr lang="en-US" sz="2400" b="1">
                <a:latin typeface="Museo Slab 500" panose="02000000000000000000" pitchFamily="50" charset="0"/>
              </a:rPr>
              <a:t>Components of Reading </a:t>
            </a:r>
          </a:p>
        </p:txBody>
      </p:sp>
      <p:sp>
        <p:nvSpPr>
          <p:cNvPr id="673" name="Google Shape;673;p119"/>
          <p:cNvSpPr txBox="1">
            <a:spLocks noGrp="1"/>
          </p:cNvSpPr>
          <p:nvPr>
            <p:ph type="body" idx="1"/>
          </p:nvPr>
        </p:nvSpPr>
        <p:spPr>
          <a:prstGeom prst="rect">
            <a:avLst/>
          </a:prstGeom>
        </p:spPr>
        <p:txBody>
          <a:bodyPr spcFirstLastPara="1" wrap="square" lIns="0" tIns="0" rIns="0" bIns="0" anchor="t" anchorCtr="0">
            <a:noAutofit/>
          </a:bodyPr>
          <a:lstStyle/>
          <a:p>
            <a:pPr marL="0" indent="0">
              <a:buNone/>
            </a:pPr>
            <a:r>
              <a:rPr lang="en-US" sz="2000" i="0" u="none" strike="noStrike">
                <a:solidFill>
                  <a:srgbClr val="000000"/>
                </a:solidFill>
                <a:latin typeface="Calibri Light"/>
                <a:ea typeface="Calibri Light"/>
                <a:cs typeface="Calibri Light"/>
              </a:rPr>
              <a:t>A complete body of evidence for students’ literacy skills includes multiple sources of formal and informal data that address all components of reading and oral language. </a:t>
            </a:r>
            <a:r>
              <a:rPr lang="en-US" sz="2000" b="0" i="0">
                <a:solidFill>
                  <a:srgbClr val="000000"/>
                </a:solidFill>
                <a:latin typeface="Calibri Light"/>
                <a:ea typeface="Calibri Light"/>
                <a:cs typeface="Calibri Light"/>
              </a:rPr>
              <a:t>​</a:t>
            </a:r>
            <a:endParaRPr lang="en-US" sz="2000">
              <a:latin typeface="Calibri Light" panose="020F0302020204030204" pitchFamily="34" charset="0"/>
              <a:cs typeface="Calibri Light" panose="020F0302020204030204" pitchFamily="34" charset="0"/>
            </a:endParaRPr>
          </a:p>
        </p:txBody>
      </p:sp>
      <p:pic>
        <p:nvPicPr>
          <p:cNvPr id="4" name="Picture 3" descr="Diagram&#10;&#10;Description automatically generated">
            <a:extLst>
              <a:ext uri="{FF2B5EF4-FFF2-40B4-BE49-F238E27FC236}">
                <a16:creationId xmlns:a16="http://schemas.microsoft.com/office/drawing/2014/main" id="{B32072C6-20E3-4A63-AAA3-2CE55E55DC62}"/>
              </a:ext>
            </a:extLst>
          </p:cNvPr>
          <p:cNvPicPr>
            <a:picLocks noChangeAspect="1"/>
          </p:cNvPicPr>
          <p:nvPr/>
        </p:nvPicPr>
        <p:blipFill>
          <a:blip r:embed="rId3"/>
          <a:stretch>
            <a:fillRect/>
          </a:stretch>
        </p:blipFill>
        <p:spPr>
          <a:xfrm>
            <a:off x="223069" y="2844239"/>
            <a:ext cx="8682391" cy="3716619"/>
          </a:xfrm>
          <a:prstGeom prst="rect">
            <a:avLst/>
          </a:prstGeom>
        </p:spPr>
      </p:pic>
    </p:spTree>
    <p:extLst>
      <p:ext uri="{BB962C8B-B14F-4D97-AF65-F5344CB8AC3E}">
        <p14:creationId xmlns:p14="http://schemas.microsoft.com/office/powerpoint/2010/main" val="36234119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1FFBB-193F-4574-B933-847ED35DBAF5}"/>
              </a:ext>
            </a:extLst>
          </p:cNvPr>
          <p:cNvSpPr>
            <a:spLocks noGrp="1"/>
          </p:cNvSpPr>
          <p:nvPr>
            <p:ph type="title"/>
          </p:nvPr>
        </p:nvSpPr>
        <p:spPr/>
        <p:txBody>
          <a:bodyPr/>
          <a:lstStyle/>
          <a:p>
            <a:r>
              <a:rPr lang="en-US" b="1">
                <a:solidFill>
                  <a:schemeClr val="bg1"/>
                </a:solidFill>
                <a:latin typeface="+mj-lt"/>
                <a:cs typeface="Segoe UI"/>
              </a:rPr>
              <a:t>Purpose of the</a:t>
            </a:r>
            <a:br>
              <a:rPr lang="en-US" b="1">
                <a:solidFill>
                  <a:schemeClr val="bg1"/>
                </a:solidFill>
                <a:latin typeface="+mj-lt"/>
                <a:cs typeface="Segoe UI"/>
              </a:rPr>
            </a:br>
            <a:r>
              <a:rPr lang="en-US" b="1">
                <a:solidFill>
                  <a:schemeClr val="bg1"/>
                </a:solidFill>
                <a:latin typeface="+mj-lt"/>
                <a:cs typeface="Segoe UI"/>
              </a:rPr>
              <a:t>Body of Evidence</a:t>
            </a:r>
            <a:br>
              <a:rPr lang="en-US" b="1">
                <a:solidFill>
                  <a:schemeClr val="bg1"/>
                </a:solidFill>
                <a:latin typeface="+mj-lt"/>
                <a:cs typeface="Segoe UI"/>
              </a:rPr>
            </a:br>
            <a:br>
              <a:rPr lang="en-US" b="1">
                <a:solidFill>
                  <a:srgbClr val="C00000"/>
                </a:solidFill>
                <a:latin typeface="+mj-lt"/>
                <a:cs typeface="Segoe UI"/>
              </a:rPr>
            </a:br>
            <a:endParaRPr lang="en-US" sz="2400" b="1">
              <a:solidFill>
                <a:schemeClr val="bg1"/>
              </a:solidFill>
              <a:latin typeface="+mj-lt"/>
            </a:endParaRPr>
          </a:p>
        </p:txBody>
      </p:sp>
    </p:spTree>
    <p:extLst>
      <p:ext uri="{BB962C8B-B14F-4D97-AF65-F5344CB8AC3E}">
        <p14:creationId xmlns:p14="http://schemas.microsoft.com/office/powerpoint/2010/main" val="42747211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3" name="Title 2">
            <a:extLst>
              <a:ext uri="{FF2B5EF4-FFF2-40B4-BE49-F238E27FC236}">
                <a16:creationId xmlns:a16="http://schemas.microsoft.com/office/drawing/2014/main" id="{77C95046-8138-473A-A5CB-83DC3657A562}"/>
              </a:ext>
            </a:extLst>
          </p:cNvPr>
          <p:cNvSpPr>
            <a:spLocks noGrp="1"/>
          </p:cNvSpPr>
          <p:nvPr>
            <p:ph type="title"/>
          </p:nvPr>
        </p:nvSpPr>
        <p:spPr>
          <a:xfrm>
            <a:off x="4477493" y="955497"/>
            <a:ext cx="4503176" cy="1461248"/>
          </a:xfrm>
          <a:noFill/>
        </p:spPr>
        <p:txBody>
          <a:bodyPr/>
          <a:lstStyle/>
          <a:p>
            <a:pPr algn="l"/>
            <a:r>
              <a:rPr lang="en-US"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The purpose of collecting a body of evidence is to identify areas of need and to effectively inform literacy instruction, </a:t>
            </a:r>
            <a:r>
              <a:rPr lang="en-US" sz="1800" u="sng">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all</a:t>
            </a:r>
            <a:r>
              <a:rPr lang="en-US"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components of reading and </a:t>
            </a:r>
            <a:r>
              <a:rPr lang="en-US" sz="1800">
                <a:solidFill>
                  <a:schemeClr val="bg1"/>
                </a:solidFill>
                <a:latin typeface="Calibri" panose="020F0502020204030204" pitchFamily="34" charset="0"/>
                <a:ea typeface="Calibri" panose="020F0502020204030204" pitchFamily="34" charset="0"/>
                <a:cs typeface="Times New Roman" panose="02020603050405020304" pitchFamily="18" charset="0"/>
              </a:rPr>
              <a:t>oral language </a:t>
            </a:r>
            <a:r>
              <a:rPr lang="en-US"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should be addressed in the body of evidence.</a:t>
            </a:r>
            <a:endParaRPr lang="en-US" sz="4500">
              <a:solidFill>
                <a:schemeClr val="bg1"/>
              </a:solidFill>
            </a:endParaRPr>
          </a:p>
        </p:txBody>
      </p:sp>
      <p:pic>
        <p:nvPicPr>
          <p:cNvPr id="4" name="Picture 3">
            <a:hlinkClick r:id="rId3"/>
            <a:extLst>
              <a:ext uri="{FF2B5EF4-FFF2-40B4-BE49-F238E27FC236}">
                <a16:creationId xmlns:a16="http://schemas.microsoft.com/office/drawing/2014/main" id="{C4051048-F6CA-6774-1997-405675649F84}"/>
              </a:ext>
            </a:extLst>
          </p:cNvPr>
          <p:cNvPicPr>
            <a:picLocks noChangeAspect="1"/>
          </p:cNvPicPr>
          <p:nvPr/>
        </p:nvPicPr>
        <p:blipFill>
          <a:blip r:embed="rId4"/>
          <a:stretch>
            <a:fillRect/>
          </a:stretch>
        </p:blipFill>
        <p:spPr>
          <a:xfrm>
            <a:off x="256747" y="646857"/>
            <a:ext cx="3929028" cy="5379055"/>
          </a:xfrm>
          <a:prstGeom prst="rect">
            <a:avLst/>
          </a:prstGeom>
        </p:spPr>
      </p:pic>
      <p:pic>
        <p:nvPicPr>
          <p:cNvPr id="10" name="Picture 9">
            <a:extLst>
              <a:ext uri="{FF2B5EF4-FFF2-40B4-BE49-F238E27FC236}">
                <a16:creationId xmlns:a16="http://schemas.microsoft.com/office/drawing/2014/main" id="{1D0710B7-826B-F9F8-A95F-139157F9EA01}"/>
              </a:ext>
            </a:extLst>
          </p:cNvPr>
          <p:cNvPicPr>
            <a:picLocks noChangeAspect="1"/>
          </p:cNvPicPr>
          <p:nvPr/>
        </p:nvPicPr>
        <p:blipFill>
          <a:blip r:embed="rId5"/>
          <a:stretch>
            <a:fillRect/>
          </a:stretch>
        </p:blipFill>
        <p:spPr>
          <a:xfrm>
            <a:off x="5154348" y="2520643"/>
            <a:ext cx="3004064" cy="3004064"/>
          </a:xfrm>
          <a:prstGeom prst="rect">
            <a:avLst/>
          </a:prstGeom>
          <a:effectLst>
            <a:glow rad="1473200">
              <a:schemeClr val="bg1">
                <a:alpha val="40000"/>
              </a:schemeClr>
            </a:glow>
          </a:effectLst>
        </p:spPr>
      </p:pic>
      <p:pic>
        <p:nvPicPr>
          <p:cNvPr id="11" name="Picture 10">
            <a:extLst>
              <a:ext uri="{FF2B5EF4-FFF2-40B4-BE49-F238E27FC236}">
                <a16:creationId xmlns:a16="http://schemas.microsoft.com/office/drawing/2014/main" id="{BB03632A-90E4-81E4-57A7-262ACE21C07C}"/>
              </a:ext>
            </a:extLst>
          </p:cNvPr>
          <p:cNvPicPr>
            <a:picLocks noChangeAspect="1"/>
          </p:cNvPicPr>
          <p:nvPr/>
        </p:nvPicPr>
        <p:blipFill>
          <a:blip r:embed="rId6"/>
          <a:stretch>
            <a:fillRect/>
          </a:stretch>
        </p:blipFill>
        <p:spPr>
          <a:xfrm>
            <a:off x="4570911" y="2473266"/>
            <a:ext cx="4316342" cy="2994920"/>
          </a:xfrm>
          <a:prstGeom prst="rect">
            <a:avLst/>
          </a:prstGeom>
        </p:spPr>
      </p:pic>
      <p:sp>
        <p:nvSpPr>
          <p:cNvPr id="12" name="TextBox 11">
            <a:extLst>
              <a:ext uri="{FF2B5EF4-FFF2-40B4-BE49-F238E27FC236}">
                <a16:creationId xmlns:a16="http://schemas.microsoft.com/office/drawing/2014/main" id="{94ED2812-C3D3-0CE0-F8AE-AE24BF84656D}"/>
              </a:ext>
            </a:extLst>
          </p:cNvPr>
          <p:cNvSpPr txBox="1"/>
          <p:nvPr/>
        </p:nvSpPr>
        <p:spPr>
          <a:xfrm>
            <a:off x="5920399" y="2549670"/>
            <a:ext cx="1471961" cy="253916"/>
          </a:xfrm>
          <a:prstGeom prst="rect">
            <a:avLst/>
          </a:prstGeom>
          <a:noFill/>
        </p:spPr>
        <p:txBody>
          <a:bodyPr wrap="square" rtlCol="0">
            <a:spAutoFit/>
          </a:bodyPr>
          <a:lstStyle/>
          <a:p>
            <a:pPr algn="ctr"/>
            <a:r>
              <a:rPr lang="en-US" sz="1050">
                <a:solidFill>
                  <a:schemeClr val="bg1"/>
                </a:solidFill>
              </a:rPr>
              <a:t>Oral Language</a:t>
            </a:r>
          </a:p>
        </p:txBody>
      </p:sp>
      <p:sp>
        <p:nvSpPr>
          <p:cNvPr id="13" name="TextBox 12">
            <a:extLst>
              <a:ext uri="{FF2B5EF4-FFF2-40B4-BE49-F238E27FC236}">
                <a16:creationId xmlns:a16="http://schemas.microsoft.com/office/drawing/2014/main" id="{CA3114CD-E684-9160-4B75-436F667301C7}"/>
              </a:ext>
            </a:extLst>
          </p:cNvPr>
          <p:cNvSpPr txBox="1"/>
          <p:nvPr/>
        </p:nvSpPr>
        <p:spPr>
          <a:xfrm>
            <a:off x="455436" y="6362904"/>
            <a:ext cx="3288225" cy="230832"/>
          </a:xfrm>
          <a:prstGeom prst="rect">
            <a:avLst/>
          </a:prstGeom>
          <a:noFill/>
        </p:spPr>
        <p:txBody>
          <a:bodyPr wrap="square" rtlCol="0">
            <a:spAutoFit/>
          </a:bodyPr>
          <a:lstStyle/>
          <a:p>
            <a:r>
              <a:rPr lang="en-US" sz="900">
                <a:solidFill>
                  <a:schemeClr val="bg1"/>
                </a:solidFill>
              </a:rPr>
              <a:t>http://www.cde.state.co.us/coloradoliteracy/bodyofevidence</a:t>
            </a:r>
          </a:p>
        </p:txBody>
      </p:sp>
    </p:spTree>
    <p:extLst>
      <p:ext uri="{BB962C8B-B14F-4D97-AF65-F5344CB8AC3E}">
        <p14:creationId xmlns:p14="http://schemas.microsoft.com/office/powerpoint/2010/main" val="677982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71F815EF-A04B-DD4C-35F4-1AA9D9A7C609}"/>
              </a:ext>
            </a:extLst>
          </p:cNvPr>
          <p:cNvGraphicFramePr/>
          <p:nvPr>
            <p:extLst>
              <p:ext uri="{D42A27DB-BD31-4B8C-83A1-F6EECF244321}">
                <p14:modId xmlns:p14="http://schemas.microsoft.com/office/powerpoint/2010/main" val="4194606462"/>
              </p:ext>
            </p:extLst>
          </p:nvPr>
        </p:nvGraphicFramePr>
        <p:xfrm>
          <a:off x="98386" y="1537252"/>
          <a:ext cx="7839666" cy="50123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706534D7-4F71-17A3-9E51-05234937D725}"/>
              </a:ext>
            </a:extLst>
          </p:cNvPr>
          <p:cNvSpPr txBox="1"/>
          <p:nvPr/>
        </p:nvSpPr>
        <p:spPr>
          <a:xfrm>
            <a:off x="3016339" y="2330914"/>
            <a:ext cx="5920451" cy="300082"/>
          </a:xfrm>
          <a:prstGeom prst="rect">
            <a:avLst/>
          </a:prstGeom>
          <a:noFill/>
        </p:spPr>
        <p:txBody>
          <a:bodyPr wrap="square" rtlCol="0">
            <a:spAutoFit/>
          </a:bodyPr>
          <a:lstStyle/>
          <a:p>
            <a:r>
              <a:rPr lang="en-US" sz="1350">
                <a:latin typeface="+mn-lt"/>
              </a:rPr>
              <a:t>Interim assessment indicates risk of reading difficulties</a:t>
            </a:r>
          </a:p>
        </p:txBody>
      </p:sp>
      <p:sp>
        <p:nvSpPr>
          <p:cNvPr id="3" name="TextBox 2">
            <a:extLst>
              <a:ext uri="{FF2B5EF4-FFF2-40B4-BE49-F238E27FC236}">
                <a16:creationId xmlns:a16="http://schemas.microsoft.com/office/drawing/2014/main" id="{D9CB0C69-9DEE-908A-A4CA-D1F54F9679AF}"/>
              </a:ext>
            </a:extLst>
          </p:cNvPr>
          <p:cNvSpPr txBox="1"/>
          <p:nvPr/>
        </p:nvSpPr>
        <p:spPr>
          <a:xfrm>
            <a:off x="3913689" y="3034343"/>
            <a:ext cx="5408271" cy="507831"/>
          </a:xfrm>
          <a:prstGeom prst="rect">
            <a:avLst/>
          </a:prstGeom>
          <a:noFill/>
        </p:spPr>
        <p:txBody>
          <a:bodyPr wrap="square" rtlCol="0">
            <a:spAutoFit/>
          </a:bodyPr>
          <a:lstStyle/>
          <a:p>
            <a:r>
              <a:rPr lang="en-US" sz="1350">
                <a:latin typeface="+mn-lt"/>
              </a:rPr>
              <a:t>Diagnostic assessment and other evidence are compiled to provide more in-depth information about skill deficits</a:t>
            </a:r>
          </a:p>
        </p:txBody>
      </p:sp>
      <p:sp>
        <p:nvSpPr>
          <p:cNvPr id="4" name="TextBox 3">
            <a:extLst>
              <a:ext uri="{FF2B5EF4-FFF2-40B4-BE49-F238E27FC236}">
                <a16:creationId xmlns:a16="http://schemas.microsoft.com/office/drawing/2014/main" id="{48658DEA-8D39-C75A-A70D-977E3BFB05A8}"/>
              </a:ext>
            </a:extLst>
          </p:cNvPr>
          <p:cNvSpPr txBox="1"/>
          <p:nvPr/>
        </p:nvSpPr>
        <p:spPr>
          <a:xfrm>
            <a:off x="5230310" y="3726146"/>
            <a:ext cx="4091650" cy="507831"/>
          </a:xfrm>
          <a:prstGeom prst="rect">
            <a:avLst/>
          </a:prstGeom>
          <a:noFill/>
        </p:spPr>
        <p:txBody>
          <a:bodyPr wrap="square" rtlCol="0">
            <a:spAutoFit/>
          </a:bodyPr>
          <a:lstStyle/>
          <a:p>
            <a:r>
              <a:rPr lang="en-US" sz="1350">
                <a:latin typeface="+mn-lt"/>
              </a:rPr>
              <a:t>Body of evidence is analyzed for trends and causal factors</a:t>
            </a:r>
          </a:p>
        </p:txBody>
      </p:sp>
      <p:sp>
        <p:nvSpPr>
          <p:cNvPr id="6" name="TextBox 5">
            <a:extLst>
              <a:ext uri="{FF2B5EF4-FFF2-40B4-BE49-F238E27FC236}">
                <a16:creationId xmlns:a16="http://schemas.microsoft.com/office/drawing/2014/main" id="{FFF4EE92-DCD4-4B9A-29AF-32293C3B9393}"/>
              </a:ext>
            </a:extLst>
          </p:cNvPr>
          <p:cNvSpPr txBox="1"/>
          <p:nvPr/>
        </p:nvSpPr>
        <p:spPr>
          <a:xfrm>
            <a:off x="6599728" y="4596563"/>
            <a:ext cx="2676647" cy="300082"/>
          </a:xfrm>
          <a:prstGeom prst="rect">
            <a:avLst/>
          </a:prstGeom>
          <a:noFill/>
        </p:spPr>
        <p:txBody>
          <a:bodyPr wrap="square" rtlCol="0">
            <a:spAutoFit/>
          </a:bodyPr>
          <a:lstStyle/>
          <a:p>
            <a:r>
              <a:rPr lang="en-US" sz="1350">
                <a:latin typeface="+mn-lt"/>
              </a:rPr>
              <a:t>Specific skill deficits are identified</a:t>
            </a:r>
          </a:p>
        </p:txBody>
      </p:sp>
      <p:sp>
        <p:nvSpPr>
          <p:cNvPr id="8" name="TextBox 7">
            <a:extLst>
              <a:ext uri="{FF2B5EF4-FFF2-40B4-BE49-F238E27FC236}">
                <a16:creationId xmlns:a16="http://schemas.microsoft.com/office/drawing/2014/main" id="{EFC804E6-BEA5-1FA3-AA44-A7C5E8120D6B}"/>
              </a:ext>
            </a:extLst>
          </p:cNvPr>
          <p:cNvSpPr txBox="1"/>
          <p:nvPr/>
        </p:nvSpPr>
        <p:spPr>
          <a:xfrm>
            <a:off x="7844707" y="5133545"/>
            <a:ext cx="1570598" cy="923330"/>
          </a:xfrm>
          <a:prstGeom prst="rect">
            <a:avLst/>
          </a:prstGeom>
          <a:noFill/>
        </p:spPr>
        <p:txBody>
          <a:bodyPr wrap="square" rtlCol="0">
            <a:spAutoFit/>
          </a:bodyPr>
          <a:lstStyle/>
          <a:p>
            <a:r>
              <a:rPr lang="en-US" sz="1350" dirty="0">
                <a:latin typeface="+mn-lt"/>
              </a:rPr>
              <a:t>Plan and implement instruction and intervention</a:t>
            </a:r>
          </a:p>
        </p:txBody>
      </p:sp>
      <p:sp>
        <p:nvSpPr>
          <p:cNvPr id="7" name="TextBox 6">
            <a:extLst>
              <a:ext uri="{FF2B5EF4-FFF2-40B4-BE49-F238E27FC236}">
                <a16:creationId xmlns:a16="http://schemas.microsoft.com/office/drawing/2014/main" id="{60576432-FFF4-5B6F-16CB-C83066062659}"/>
              </a:ext>
            </a:extLst>
          </p:cNvPr>
          <p:cNvSpPr txBox="1"/>
          <p:nvPr/>
        </p:nvSpPr>
        <p:spPr>
          <a:xfrm>
            <a:off x="534156" y="308380"/>
            <a:ext cx="5777948" cy="830997"/>
          </a:xfrm>
          <a:prstGeom prst="rect">
            <a:avLst/>
          </a:prstGeom>
          <a:noFill/>
        </p:spPr>
        <p:txBody>
          <a:bodyPr wrap="square" rtlCol="0">
            <a:spAutoFit/>
          </a:bodyPr>
          <a:lstStyle/>
          <a:p>
            <a:r>
              <a:rPr lang="en-US" sz="2400">
                <a:solidFill>
                  <a:schemeClr val="bg1"/>
                </a:solidFill>
                <a:latin typeface="+mj-lt"/>
              </a:rPr>
              <a:t>READ Act Office Hours:</a:t>
            </a:r>
            <a:br>
              <a:rPr lang="en-US" sz="2400">
                <a:solidFill>
                  <a:schemeClr val="bg1"/>
                </a:solidFill>
                <a:latin typeface="+mj-lt"/>
              </a:rPr>
            </a:br>
            <a:r>
              <a:rPr lang="en-US" sz="2400">
                <a:solidFill>
                  <a:schemeClr val="bg1"/>
                </a:solidFill>
                <a:latin typeface="+mj-lt"/>
              </a:rPr>
              <a:t>How to Use a Body of Evidence </a:t>
            </a:r>
          </a:p>
        </p:txBody>
      </p:sp>
    </p:spTree>
    <p:extLst>
      <p:ext uri="{BB962C8B-B14F-4D97-AF65-F5344CB8AC3E}">
        <p14:creationId xmlns:p14="http://schemas.microsoft.com/office/powerpoint/2010/main" val="4448457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p120"/>
          <p:cNvSpPr txBox="1">
            <a:spLocks noGrp="1"/>
          </p:cNvSpPr>
          <p:nvPr>
            <p:ph type="title"/>
          </p:nvPr>
        </p:nvSpPr>
        <p:spPr>
          <a:xfrm>
            <a:off x="273628" y="347196"/>
            <a:ext cx="5916158" cy="395325"/>
          </a:xfrm>
          <a:prstGeom prst="rect">
            <a:avLst/>
          </a:prstGeom>
        </p:spPr>
        <p:txBody>
          <a:bodyPr spcFirstLastPara="1" wrap="square" lIns="0" tIns="0" rIns="0" bIns="0" anchor="t" anchorCtr="0">
            <a:noAutofit/>
          </a:bodyPr>
          <a:lstStyle/>
          <a:p>
            <a:r>
              <a:rPr lang="en-US" sz="2400" b="1">
                <a:latin typeface="Museo Slab 500" panose="02000000000000000000" pitchFamily="50" charset="0"/>
              </a:rPr>
              <a:t>READ Act Office Hours:</a:t>
            </a:r>
            <a:br>
              <a:rPr lang="en-US" sz="2400" b="1">
                <a:latin typeface="Museo Slab 500" panose="02000000000000000000" pitchFamily="50" charset="0"/>
              </a:rPr>
            </a:br>
            <a:r>
              <a:rPr lang="en-US" sz="2400" b="1">
                <a:latin typeface="Museo Slab 500" panose="02000000000000000000" pitchFamily="50" charset="0"/>
              </a:rPr>
              <a:t>READ Act Requirements for the Body of Evidence</a:t>
            </a:r>
          </a:p>
        </p:txBody>
      </p:sp>
      <p:graphicFrame>
        <p:nvGraphicFramePr>
          <p:cNvPr id="23" name="Diagram 22">
            <a:extLst>
              <a:ext uri="{FF2B5EF4-FFF2-40B4-BE49-F238E27FC236}">
                <a16:creationId xmlns:a16="http://schemas.microsoft.com/office/drawing/2014/main" id="{54590C17-BD2F-AF9C-BDD1-B222548EA536}"/>
              </a:ext>
            </a:extLst>
          </p:cNvPr>
          <p:cNvGraphicFramePr/>
          <p:nvPr/>
        </p:nvGraphicFramePr>
        <p:xfrm>
          <a:off x="273628" y="1937905"/>
          <a:ext cx="5916158" cy="39690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2" name="TextBox 21">
            <a:extLst>
              <a:ext uri="{FF2B5EF4-FFF2-40B4-BE49-F238E27FC236}">
                <a16:creationId xmlns:a16="http://schemas.microsoft.com/office/drawing/2014/main" id="{453FE882-2EA2-2E40-6C23-B6378A7FB63D}"/>
              </a:ext>
            </a:extLst>
          </p:cNvPr>
          <p:cNvSpPr txBox="1"/>
          <p:nvPr/>
        </p:nvSpPr>
        <p:spPr>
          <a:xfrm>
            <a:off x="1244238" y="4472165"/>
            <a:ext cx="5108072" cy="923330"/>
          </a:xfrm>
          <a:prstGeom prst="rect">
            <a:avLst/>
          </a:prstGeom>
          <a:noFill/>
        </p:spPr>
        <p:txBody>
          <a:bodyPr wrap="square">
            <a:spAutoFit/>
          </a:bodyPr>
          <a:lstStyle/>
          <a:p>
            <a:r>
              <a:rPr lang="en-US" sz="1350">
                <a:latin typeface="Calibri Light" panose="020F0302020204030204" pitchFamily="34" charset="0"/>
                <a:cs typeface="Calibri Light" panose="020F0302020204030204" pitchFamily="34" charset="0"/>
              </a:rPr>
              <a:t>Includes multiple sources of formal and informal data that address </a:t>
            </a:r>
            <a:r>
              <a:rPr lang="en-US" sz="1350" b="1">
                <a:latin typeface="Calibri Light" panose="020F0302020204030204" pitchFamily="34" charset="0"/>
                <a:cs typeface="Calibri Light" panose="020F0302020204030204" pitchFamily="34" charset="0"/>
              </a:rPr>
              <a:t>all components of reading and oral language</a:t>
            </a:r>
            <a:r>
              <a:rPr lang="en-US" sz="1350">
                <a:latin typeface="Calibri Light" panose="020F0302020204030204" pitchFamily="34" charset="0"/>
                <a:cs typeface="Calibri Light" panose="020F0302020204030204" pitchFamily="34" charset="0"/>
              </a:rPr>
              <a:t>. When selecting evidence, teachers should ensure that the assessments or tasks align with the skills and competencies for the components of reading</a:t>
            </a:r>
            <a:r>
              <a:rPr lang="en-US" sz="1350" i="1">
                <a:latin typeface="Calibri Light" panose="020F0302020204030204" pitchFamily="34" charset="0"/>
                <a:cs typeface="Calibri Light" panose="020F0302020204030204" pitchFamily="34" charset="0"/>
              </a:rPr>
              <a:t>.</a:t>
            </a:r>
          </a:p>
        </p:txBody>
      </p:sp>
      <p:sp>
        <p:nvSpPr>
          <p:cNvPr id="25" name="Oval 24">
            <a:extLst>
              <a:ext uri="{FF2B5EF4-FFF2-40B4-BE49-F238E27FC236}">
                <a16:creationId xmlns:a16="http://schemas.microsoft.com/office/drawing/2014/main" id="{86A2E39E-70F2-0C40-BDDD-A2EB9D0E2588}"/>
              </a:ext>
            </a:extLst>
          </p:cNvPr>
          <p:cNvSpPr/>
          <p:nvPr/>
        </p:nvSpPr>
        <p:spPr>
          <a:xfrm>
            <a:off x="6499079" y="2574399"/>
            <a:ext cx="2371294" cy="2347889"/>
          </a:xfrm>
          <a:prstGeom prst="ellipse">
            <a:avLst/>
          </a:prstGeom>
          <a:solidFill>
            <a:srgbClr val="07768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24" name="Picture 23">
            <a:extLst>
              <a:ext uri="{FF2B5EF4-FFF2-40B4-BE49-F238E27FC236}">
                <a16:creationId xmlns:a16="http://schemas.microsoft.com/office/drawing/2014/main" id="{EE719987-2EF0-0661-EA99-2EB620E10FA8}"/>
              </a:ext>
            </a:extLst>
          </p:cNvPr>
          <p:cNvPicPr>
            <a:picLocks noChangeAspect="1"/>
          </p:cNvPicPr>
          <p:nvPr/>
        </p:nvPicPr>
        <p:blipFill>
          <a:blip r:embed="rId8"/>
          <a:stretch>
            <a:fillRect/>
          </a:stretch>
        </p:blipFill>
        <p:spPr>
          <a:xfrm>
            <a:off x="5974906" y="2476721"/>
            <a:ext cx="3545954" cy="2460381"/>
          </a:xfrm>
          <a:prstGeom prst="rect">
            <a:avLst/>
          </a:prstGeom>
          <a:effectLst>
            <a:glow rad="838200">
              <a:schemeClr val="accent1">
                <a:alpha val="40000"/>
              </a:schemeClr>
            </a:glow>
          </a:effectLst>
        </p:spPr>
      </p:pic>
      <p:sp>
        <p:nvSpPr>
          <p:cNvPr id="2" name="TextBox 1">
            <a:extLst>
              <a:ext uri="{FF2B5EF4-FFF2-40B4-BE49-F238E27FC236}">
                <a16:creationId xmlns:a16="http://schemas.microsoft.com/office/drawing/2014/main" id="{B16E1824-8B01-69C0-0FD2-A7E0751D93B6}"/>
              </a:ext>
            </a:extLst>
          </p:cNvPr>
          <p:cNvSpPr txBox="1"/>
          <p:nvPr/>
        </p:nvSpPr>
        <p:spPr>
          <a:xfrm>
            <a:off x="7197163" y="2574399"/>
            <a:ext cx="975125" cy="207749"/>
          </a:xfrm>
          <a:prstGeom prst="rect">
            <a:avLst/>
          </a:prstGeom>
          <a:noFill/>
        </p:spPr>
        <p:txBody>
          <a:bodyPr wrap="square" rtlCol="0">
            <a:spAutoFit/>
          </a:bodyPr>
          <a:lstStyle/>
          <a:p>
            <a:pPr algn="ctr"/>
            <a:r>
              <a:rPr lang="en-US" sz="750">
                <a:solidFill>
                  <a:schemeClr val="bg1"/>
                </a:solidFill>
              </a:rPr>
              <a:t>Oral Language</a:t>
            </a:r>
          </a:p>
        </p:txBody>
      </p:sp>
    </p:spTree>
    <p:extLst>
      <p:ext uri="{BB962C8B-B14F-4D97-AF65-F5344CB8AC3E}">
        <p14:creationId xmlns:p14="http://schemas.microsoft.com/office/powerpoint/2010/main" val="10360313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5"/>
        <p:cNvGrpSpPr/>
        <p:nvPr/>
      </p:nvGrpSpPr>
      <p:grpSpPr>
        <a:xfrm>
          <a:off x="0" y="0"/>
          <a:ext cx="0" cy="0"/>
          <a:chOff x="0" y="0"/>
          <a:chExt cx="0" cy="0"/>
        </a:xfrm>
      </p:grpSpPr>
      <p:sp>
        <p:nvSpPr>
          <p:cNvPr id="946" name="Google Shape;946;gd0cccbd173_0_1"/>
          <p:cNvSpPr txBox="1">
            <a:spLocks noGrp="1"/>
          </p:cNvSpPr>
          <p:nvPr>
            <p:ph type="title"/>
          </p:nvPr>
        </p:nvSpPr>
        <p:spPr>
          <a:xfrm>
            <a:off x="223069" y="320883"/>
            <a:ext cx="6700800" cy="527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000000"/>
              </a:buClr>
              <a:buSzPts val="4320"/>
              <a:buFont typeface="Arial"/>
              <a:buNone/>
            </a:pPr>
            <a:r>
              <a:rPr lang="en-US" sz="2800" b="1">
                <a:solidFill>
                  <a:srgbClr val="FFFFFF"/>
                </a:solidFill>
                <a:latin typeface="Museo Slab 500" panose="02000000000000000000" pitchFamily="50" charset="0"/>
                <a:ea typeface="Roboto Slab"/>
                <a:cs typeface="Roboto Slab"/>
                <a:sym typeface="Roboto Slab"/>
              </a:rPr>
              <a:t>READ Act Office Hours</a:t>
            </a:r>
            <a:br>
              <a:rPr lang="en-US" b="1">
                <a:solidFill>
                  <a:srgbClr val="FFFFFF"/>
                </a:solidFill>
                <a:latin typeface="Museo Slab 500" panose="02000000000000000000" pitchFamily="50" charset="0"/>
                <a:ea typeface="Roboto Slab"/>
                <a:cs typeface="Roboto Slab"/>
                <a:sym typeface="Roboto Slab"/>
              </a:rPr>
            </a:br>
            <a:r>
              <a:rPr lang="en-US" sz="2400" b="1">
                <a:solidFill>
                  <a:srgbClr val="FFFFFF"/>
                </a:solidFill>
                <a:latin typeface="Museo Slab 500" panose="02000000000000000000" pitchFamily="50" charset="0"/>
                <a:ea typeface="Roboto Slab"/>
                <a:cs typeface="Roboto Slab"/>
                <a:sym typeface="Roboto Slab"/>
              </a:rPr>
              <a:t>Introductions</a:t>
            </a:r>
          </a:p>
        </p:txBody>
      </p:sp>
      <p:sp>
        <p:nvSpPr>
          <p:cNvPr id="947" name="Google Shape;947;gd0cccbd173_0_1"/>
          <p:cNvSpPr txBox="1">
            <a:spLocks noGrp="1"/>
          </p:cNvSpPr>
          <p:nvPr>
            <p:ph type="body" idx="1"/>
          </p:nvPr>
        </p:nvSpPr>
        <p:spPr>
          <a:xfrm>
            <a:off x="358006" y="2341599"/>
            <a:ext cx="4348931" cy="3457775"/>
          </a:xfrm>
          <a:prstGeom prst="rect">
            <a:avLst/>
          </a:prstGeom>
          <a:noFill/>
          <a:ln>
            <a:noFill/>
          </a:ln>
        </p:spPr>
        <p:txBody>
          <a:bodyPr spcFirstLastPara="1" wrap="square" lIns="0" tIns="0" rIns="0" bIns="0" anchor="t" anchorCtr="0">
            <a:noAutofit/>
          </a:bodyPr>
          <a:lstStyle/>
          <a:p>
            <a:pPr marL="0" lvl="1" indent="0" algn="l" rtl="0">
              <a:lnSpc>
                <a:spcPct val="100000"/>
              </a:lnSpc>
              <a:spcBef>
                <a:spcPts val="1000"/>
              </a:spcBef>
              <a:spcAft>
                <a:spcPts val="0"/>
              </a:spcAft>
              <a:buClr>
                <a:schemeClr val="accent4"/>
              </a:buClr>
              <a:buSzPts val="2000"/>
              <a:buNone/>
            </a:pPr>
            <a:r>
              <a:rPr lang="en-US" sz="2000" b="1" dirty="0">
                <a:solidFill>
                  <a:schemeClr val="accent5">
                    <a:lumMod val="50000"/>
                  </a:schemeClr>
                </a:solidFill>
              </a:rPr>
              <a:t>Lindsey Beveridge</a:t>
            </a:r>
          </a:p>
          <a:p>
            <a:pPr marL="0" lvl="1" indent="0" algn="l" rtl="0">
              <a:lnSpc>
                <a:spcPct val="100000"/>
              </a:lnSpc>
              <a:spcBef>
                <a:spcPts val="1000"/>
              </a:spcBef>
              <a:spcAft>
                <a:spcPts val="0"/>
              </a:spcAft>
              <a:buClr>
                <a:schemeClr val="accent4"/>
              </a:buClr>
              <a:buSzPts val="2000"/>
              <a:buNone/>
            </a:pPr>
            <a:r>
              <a:rPr lang="en-US" sz="2000" dirty="0"/>
              <a:t>Senior Literacy Consultant, </a:t>
            </a:r>
          </a:p>
          <a:p>
            <a:pPr marL="0" lvl="1" indent="0" algn="l" rtl="0">
              <a:lnSpc>
                <a:spcPct val="100000"/>
              </a:lnSpc>
              <a:spcBef>
                <a:spcPts val="1000"/>
              </a:spcBef>
              <a:spcAft>
                <a:spcPts val="0"/>
              </a:spcAft>
              <a:buClr>
                <a:schemeClr val="accent4"/>
              </a:buClr>
              <a:buSzPts val="2000"/>
              <a:buNone/>
            </a:pPr>
            <a:r>
              <a:rPr lang="en-US" sz="2000" dirty="0"/>
              <a:t>Elementary Literacy and School Readiness</a:t>
            </a:r>
          </a:p>
          <a:p>
            <a:pPr marL="0" lvl="1" indent="0" algn="l" rtl="0">
              <a:lnSpc>
                <a:spcPct val="100000"/>
              </a:lnSpc>
              <a:spcBef>
                <a:spcPts val="1000"/>
              </a:spcBef>
              <a:spcAft>
                <a:spcPts val="0"/>
              </a:spcAft>
              <a:buClr>
                <a:schemeClr val="accent4"/>
              </a:buClr>
              <a:buSzPts val="2000"/>
              <a:buNone/>
            </a:pPr>
            <a:r>
              <a:rPr lang="en-US" sz="2000" b="1" dirty="0">
                <a:solidFill>
                  <a:schemeClr val="accent5">
                    <a:lumMod val="50000"/>
                  </a:schemeClr>
                </a:solidFill>
              </a:rPr>
              <a:t>Melissa Ahlstrand</a:t>
            </a:r>
          </a:p>
          <a:p>
            <a:pPr marL="0" lvl="1" indent="0" algn="l" rtl="0">
              <a:lnSpc>
                <a:spcPct val="100000"/>
              </a:lnSpc>
              <a:spcBef>
                <a:spcPts val="1000"/>
              </a:spcBef>
              <a:spcAft>
                <a:spcPts val="0"/>
              </a:spcAft>
              <a:buClr>
                <a:schemeClr val="accent4"/>
              </a:buClr>
              <a:buSzPts val="2000"/>
              <a:buNone/>
            </a:pPr>
            <a:r>
              <a:rPr lang="en-US" sz="1800" dirty="0"/>
              <a:t>Literacy Program Supervisor, </a:t>
            </a:r>
          </a:p>
          <a:p>
            <a:pPr marL="0" lvl="1" indent="0" algn="l" rtl="0">
              <a:lnSpc>
                <a:spcPct val="100000"/>
              </a:lnSpc>
              <a:spcBef>
                <a:spcPts val="1000"/>
              </a:spcBef>
              <a:spcAft>
                <a:spcPts val="0"/>
              </a:spcAft>
              <a:buClr>
                <a:schemeClr val="accent4"/>
              </a:buClr>
              <a:buSzPts val="2000"/>
              <a:buNone/>
            </a:pPr>
            <a:r>
              <a:rPr lang="en-US" sz="1800" dirty="0"/>
              <a:t>Elementary Literacy and School Readiness</a:t>
            </a:r>
          </a:p>
          <a:p>
            <a:pPr marL="0" lvl="1" indent="0" algn="l" rtl="0">
              <a:lnSpc>
                <a:spcPct val="100000"/>
              </a:lnSpc>
              <a:spcBef>
                <a:spcPts val="1000"/>
              </a:spcBef>
              <a:spcAft>
                <a:spcPts val="0"/>
              </a:spcAft>
              <a:buClr>
                <a:schemeClr val="accent4"/>
              </a:buClr>
              <a:buSzPts val="2000"/>
              <a:buNone/>
            </a:pPr>
            <a:endParaRPr lang="en-US" sz="1800" dirty="0"/>
          </a:p>
          <a:p>
            <a:pPr marL="0" lvl="1" indent="0" algn="l" rtl="0">
              <a:lnSpc>
                <a:spcPct val="100000"/>
              </a:lnSpc>
              <a:spcBef>
                <a:spcPts val="1000"/>
              </a:spcBef>
              <a:spcAft>
                <a:spcPts val="0"/>
              </a:spcAft>
              <a:buClr>
                <a:schemeClr val="accent4"/>
              </a:buClr>
              <a:buSzPts val="2000"/>
              <a:buNone/>
            </a:pPr>
            <a:endParaRPr lang="en-US" sz="1800" dirty="0"/>
          </a:p>
          <a:p>
            <a:pPr marL="0" lvl="1" indent="0" algn="l" rtl="0">
              <a:lnSpc>
                <a:spcPct val="100000"/>
              </a:lnSpc>
              <a:spcBef>
                <a:spcPts val="1000"/>
              </a:spcBef>
              <a:spcAft>
                <a:spcPts val="0"/>
              </a:spcAft>
              <a:buClr>
                <a:schemeClr val="accent4"/>
              </a:buClr>
              <a:buSzPts val="2000"/>
              <a:buNone/>
            </a:pPr>
            <a:endParaRPr lang="en-US" sz="1800" dirty="0"/>
          </a:p>
          <a:p>
            <a:pPr marL="0" lvl="0" indent="0" algn="l" rtl="0">
              <a:lnSpc>
                <a:spcPct val="100000"/>
              </a:lnSpc>
              <a:spcBef>
                <a:spcPts val="1000"/>
              </a:spcBef>
              <a:spcAft>
                <a:spcPts val="0"/>
              </a:spcAft>
              <a:buClr>
                <a:srgbClr val="5C6670"/>
              </a:buClr>
              <a:buSzPts val="2400"/>
              <a:buNone/>
            </a:pPr>
            <a:endParaRPr lang="en-US" sz="1800" dirty="0"/>
          </a:p>
          <a:p>
            <a:pPr marL="0" lvl="0" indent="0" algn="l" rtl="0">
              <a:lnSpc>
                <a:spcPct val="100000"/>
              </a:lnSpc>
              <a:spcBef>
                <a:spcPts val="1000"/>
              </a:spcBef>
              <a:spcAft>
                <a:spcPts val="0"/>
              </a:spcAft>
              <a:buClr>
                <a:srgbClr val="5C6670"/>
              </a:buClr>
              <a:buSzPts val="2400"/>
              <a:buNone/>
            </a:pPr>
            <a:endParaRPr lang="en-US" sz="2300" dirty="0"/>
          </a:p>
          <a:p>
            <a:pPr marL="0" lvl="0" indent="0" algn="l" rtl="0">
              <a:lnSpc>
                <a:spcPct val="100000"/>
              </a:lnSpc>
              <a:spcBef>
                <a:spcPts val="1000"/>
              </a:spcBef>
              <a:spcAft>
                <a:spcPts val="0"/>
              </a:spcAft>
              <a:buClr>
                <a:srgbClr val="5C6670"/>
              </a:buClr>
              <a:buSzPts val="2400"/>
              <a:buFont typeface="Arial"/>
              <a:buNone/>
            </a:pPr>
            <a:endParaRPr sz="3000" dirty="0"/>
          </a:p>
        </p:txBody>
      </p:sp>
      <p:sp>
        <p:nvSpPr>
          <p:cNvPr id="4" name="Google Shape;143;p7">
            <a:extLst>
              <a:ext uri="{FF2B5EF4-FFF2-40B4-BE49-F238E27FC236}">
                <a16:creationId xmlns:a16="http://schemas.microsoft.com/office/drawing/2014/main" id="{E3EABED9-6C9E-4ABC-899E-986312DEF5D8}"/>
              </a:ext>
            </a:extLst>
          </p:cNvPr>
          <p:cNvSpPr txBox="1"/>
          <p:nvPr/>
        </p:nvSpPr>
        <p:spPr>
          <a:xfrm>
            <a:off x="4938210" y="1925372"/>
            <a:ext cx="3971425" cy="3600955"/>
          </a:xfrm>
          <a:prstGeom prst="rect">
            <a:avLst/>
          </a:prstGeom>
          <a:solidFill>
            <a:schemeClr val="accent1">
              <a:lumMod val="20000"/>
              <a:lumOff val="80000"/>
            </a:schemeClr>
          </a:solidFill>
          <a:ln w="19050"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r>
              <a:rPr lang="en-US" sz="2200" b="1" dirty="0">
                <a:solidFill>
                  <a:schemeClr val="dk1"/>
                </a:solidFill>
                <a:latin typeface="Calibri"/>
                <a:ea typeface="Calibri"/>
                <a:cs typeface="Calibri"/>
                <a:sym typeface="Calibri"/>
              </a:rPr>
              <a:t>Scheduled Dates and Times </a:t>
            </a:r>
            <a:endParaRPr sz="2200" b="1" dirty="0">
              <a:solidFill>
                <a:schemeClr val="dk1"/>
              </a:solidFill>
              <a:latin typeface="Calibri"/>
              <a:ea typeface="Calibri"/>
              <a:cs typeface="Calibri"/>
              <a:sym typeface="Calibri"/>
            </a:endParaRPr>
          </a:p>
          <a:p>
            <a:pPr marL="101600">
              <a:buClr>
                <a:schemeClr val="dk1"/>
              </a:buClr>
              <a:buSzPts val="2000"/>
            </a:pPr>
            <a:r>
              <a:rPr lang="en-US" sz="2000" b="1" dirty="0">
                <a:solidFill>
                  <a:srgbClr val="0070C0"/>
                </a:solidFill>
                <a:latin typeface="Calibri"/>
                <a:ea typeface="Calibri"/>
                <a:cs typeface="Calibri"/>
                <a:sym typeface="Calibri"/>
              </a:rPr>
              <a:t>Body of Evidence </a:t>
            </a:r>
            <a:endParaRPr lang="en-US" sz="2000" b="1" dirty="0">
              <a:solidFill>
                <a:srgbClr val="0070C0"/>
              </a:solidFill>
              <a:latin typeface="Calibri"/>
              <a:ea typeface="Calibri"/>
              <a:cs typeface="Calibri"/>
            </a:endParaRPr>
          </a:p>
          <a:p>
            <a:pPr marL="444500" indent="-342900">
              <a:buClr>
                <a:schemeClr val="dk1"/>
              </a:buClr>
              <a:buSzPts val="2000"/>
              <a:buChar char="•"/>
            </a:pPr>
            <a:r>
              <a:rPr lang="en-US" sz="2000" dirty="0">
                <a:solidFill>
                  <a:schemeClr val="dk1"/>
                </a:solidFill>
                <a:latin typeface="Calibri"/>
                <a:ea typeface="Calibri"/>
                <a:cs typeface="Calibri"/>
                <a:sym typeface="Calibri"/>
              </a:rPr>
              <a:t>March 30, 2023: 3-4 p.m.</a:t>
            </a:r>
            <a:endParaRPr lang="en-US" sz="2000" dirty="0">
              <a:solidFill>
                <a:schemeClr val="dk1"/>
              </a:solidFill>
              <a:latin typeface="Calibri"/>
              <a:ea typeface="Calibri"/>
              <a:cs typeface="Calibri"/>
            </a:endParaRPr>
          </a:p>
          <a:p>
            <a:pPr marL="101600">
              <a:buClr>
                <a:schemeClr val="dk1"/>
              </a:buClr>
              <a:buSzPts val="2000"/>
            </a:pPr>
            <a:r>
              <a:rPr lang="en-US" sz="2000" b="1" dirty="0">
                <a:solidFill>
                  <a:srgbClr val="0070C0"/>
                </a:solidFill>
                <a:latin typeface="Calibri"/>
                <a:ea typeface="Calibri"/>
                <a:cs typeface="Calibri"/>
              </a:rPr>
              <a:t>Exiting Students from a READ Plan </a:t>
            </a:r>
          </a:p>
          <a:p>
            <a:pPr marL="444500" indent="-342900">
              <a:buClr>
                <a:schemeClr val="dk1"/>
              </a:buClr>
              <a:buSzPts val="2000"/>
              <a:buChar char="•"/>
            </a:pPr>
            <a:r>
              <a:rPr lang="en-US" sz="2000" dirty="0">
                <a:solidFill>
                  <a:schemeClr val="dk1"/>
                </a:solidFill>
                <a:latin typeface="Calibri"/>
                <a:ea typeface="Calibri"/>
                <a:cs typeface="Calibri"/>
                <a:sym typeface="Calibri"/>
              </a:rPr>
              <a:t>April 13, 2023: 3-4 p.m.</a:t>
            </a:r>
            <a:endParaRPr lang="en-US" sz="2000" dirty="0">
              <a:solidFill>
                <a:schemeClr val="dk1"/>
              </a:solidFill>
              <a:latin typeface="Calibri"/>
              <a:ea typeface="Calibri"/>
              <a:cs typeface="Calibri"/>
            </a:endParaRPr>
          </a:p>
          <a:p>
            <a:pPr marL="444500" indent="-342900">
              <a:buClr>
                <a:schemeClr val="dk1"/>
              </a:buClr>
              <a:buSzPts val="2000"/>
              <a:buChar char="•"/>
            </a:pPr>
            <a:r>
              <a:rPr lang="en-US" sz="2000" dirty="0">
                <a:solidFill>
                  <a:schemeClr val="dk1"/>
                </a:solidFill>
                <a:latin typeface="Calibri"/>
                <a:ea typeface="Calibri"/>
                <a:cs typeface="Calibri"/>
                <a:sym typeface="Calibri"/>
              </a:rPr>
              <a:t>April 27, 2023: 3-4 p.m.</a:t>
            </a:r>
            <a:endParaRPr lang="en-US" sz="2000" dirty="0">
              <a:solidFill>
                <a:schemeClr val="dk1"/>
              </a:solidFill>
              <a:latin typeface="Calibri"/>
              <a:ea typeface="Calibri"/>
              <a:cs typeface="Calibri"/>
            </a:endParaRPr>
          </a:p>
          <a:p>
            <a:pPr marL="101600">
              <a:buClr>
                <a:schemeClr val="dk1"/>
              </a:buClr>
              <a:buSzPts val="2000"/>
            </a:pPr>
            <a:r>
              <a:rPr lang="en-US" sz="2000" b="1" dirty="0">
                <a:solidFill>
                  <a:srgbClr val="0070C0"/>
                </a:solidFill>
                <a:latin typeface="Calibri"/>
                <a:ea typeface="Calibri"/>
                <a:cs typeface="Calibri"/>
              </a:rPr>
              <a:t>EOY Parent Meeting (READ Act Requirements) </a:t>
            </a:r>
          </a:p>
          <a:p>
            <a:pPr marL="444500" indent="-342900">
              <a:buClr>
                <a:schemeClr val="dk1"/>
              </a:buClr>
              <a:buSzPts val="2000"/>
              <a:buChar char="•"/>
            </a:pPr>
            <a:r>
              <a:rPr lang="en-US" sz="2000" dirty="0">
                <a:solidFill>
                  <a:schemeClr val="dk1"/>
                </a:solidFill>
                <a:latin typeface="Calibri"/>
                <a:ea typeface="Calibri"/>
                <a:cs typeface="Calibri"/>
              </a:rPr>
              <a:t>May 11, 2023: 3-4 p.m.</a:t>
            </a:r>
          </a:p>
          <a:p>
            <a:pPr marL="101600">
              <a:buClr>
                <a:schemeClr val="dk1"/>
              </a:buClr>
              <a:buSzPts val="2000"/>
            </a:pPr>
            <a:r>
              <a:rPr lang="en-US" sz="2000" b="1" dirty="0">
                <a:solidFill>
                  <a:srgbClr val="0070C0"/>
                </a:solidFill>
                <a:latin typeface="Calibri"/>
                <a:ea typeface="Calibri"/>
                <a:cs typeface="Calibri"/>
              </a:rPr>
              <a:t>Planning for the Year Ahead</a:t>
            </a:r>
          </a:p>
          <a:p>
            <a:pPr marL="444500" indent="-342900">
              <a:buClr>
                <a:schemeClr val="dk1"/>
              </a:buClr>
              <a:buSzPts val="2000"/>
              <a:buChar char="•"/>
            </a:pPr>
            <a:r>
              <a:rPr lang="en-US" sz="2000" dirty="0">
                <a:solidFill>
                  <a:schemeClr val="dk1"/>
                </a:solidFill>
                <a:latin typeface="Calibri"/>
                <a:ea typeface="Calibri"/>
                <a:cs typeface="Calibri"/>
              </a:rPr>
              <a:t>May 25, 2023: 3-4 p.m. </a:t>
            </a:r>
          </a:p>
        </p:txBody>
      </p:sp>
      <p:sp>
        <p:nvSpPr>
          <p:cNvPr id="2" name="TextBox 1">
            <a:extLst>
              <a:ext uri="{FF2B5EF4-FFF2-40B4-BE49-F238E27FC236}">
                <a16:creationId xmlns:a16="http://schemas.microsoft.com/office/drawing/2014/main" id="{4A86A169-3961-4475-AF19-C8EA2C0036B1}"/>
              </a:ext>
            </a:extLst>
          </p:cNvPr>
          <p:cNvSpPr txBox="1"/>
          <p:nvPr/>
        </p:nvSpPr>
        <p:spPr>
          <a:xfrm>
            <a:off x="4735419" y="1425043"/>
            <a:ext cx="4174107" cy="461665"/>
          </a:xfrm>
          <a:prstGeom prst="rect">
            <a:avLst/>
          </a:prstGeom>
          <a:noFill/>
        </p:spPr>
        <p:txBody>
          <a:bodyPr wrap="square" rtlCol="0">
            <a:spAutoFit/>
          </a:bodyPr>
          <a:lstStyle/>
          <a:p>
            <a:pPr algn="ctr"/>
            <a:r>
              <a:rPr lang="en-US" sz="2400" b="1">
                <a:solidFill>
                  <a:schemeClr val="accent5">
                    <a:lumMod val="75000"/>
                  </a:schemeClr>
                </a:solidFill>
                <a:latin typeface="Calibri" panose="020F0502020204030204" pitchFamily="34" charset="0"/>
                <a:cs typeface="Calibri" panose="020F0502020204030204" pitchFamily="34" charset="0"/>
              </a:rPr>
              <a:t>READ Act Office Hours</a:t>
            </a:r>
          </a:p>
        </p:txBody>
      </p:sp>
    </p:spTree>
    <p:extLst>
      <p:ext uri="{BB962C8B-B14F-4D97-AF65-F5344CB8AC3E}">
        <p14:creationId xmlns:p14="http://schemas.microsoft.com/office/powerpoint/2010/main" val="3655988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3C0D6-947E-4956-9082-4ECD4CE2EAD7}"/>
              </a:ext>
            </a:extLst>
          </p:cNvPr>
          <p:cNvSpPr>
            <a:spLocks noGrp="1"/>
          </p:cNvSpPr>
          <p:nvPr>
            <p:ph type="title"/>
          </p:nvPr>
        </p:nvSpPr>
        <p:spPr>
          <a:xfrm>
            <a:off x="417786" y="2395333"/>
            <a:ext cx="8308428" cy="1498800"/>
          </a:xfrm>
        </p:spPr>
        <p:txBody>
          <a:bodyPr/>
          <a:lstStyle/>
          <a:p>
            <a:r>
              <a:rPr lang="en-US" sz="6000">
                <a:latin typeface="Roboto Slab"/>
                <a:ea typeface="Roboto Slab"/>
              </a:rPr>
              <a:t>Frequently Asked Questions</a:t>
            </a:r>
          </a:p>
        </p:txBody>
      </p:sp>
    </p:spTree>
    <p:extLst>
      <p:ext uri="{BB962C8B-B14F-4D97-AF65-F5344CB8AC3E}">
        <p14:creationId xmlns:p14="http://schemas.microsoft.com/office/powerpoint/2010/main" val="17344129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B64000-D719-449A-A045-E0EDFBE16961}"/>
              </a:ext>
            </a:extLst>
          </p:cNvPr>
          <p:cNvSpPr>
            <a:spLocks noGrp="1"/>
          </p:cNvSpPr>
          <p:nvPr>
            <p:ph type="body" idx="1"/>
          </p:nvPr>
        </p:nvSpPr>
        <p:spPr>
          <a:xfrm>
            <a:off x="630728" y="1798172"/>
            <a:ext cx="7886700" cy="4592391"/>
          </a:xfrm>
          <a:solidFill>
            <a:schemeClr val="bg1"/>
          </a:solidFill>
        </p:spPr>
        <p:txBody>
          <a:bodyPr/>
          <a:lstStyle/>
          <a:p>
            <a:pPr marL="85090" indent="0">
              <a:buNone/>
            </a:pPr>
            <a:r>
              <a:rPr lang="en-US" sz="2800">
                <a:latin typeface="Calibri" panose="020F0502020204030204" pitchFamily="34" charset="0"/>
                <a:cs typeface="Calibri" panose="020F0502020204030204" pitchFamily="34" charset="0"/>
              </a:rPr>
              <a:t>The purpose of the body of evidence is to document reading competency and inform literacy instruction for all students.</a:t>
            </a:r>
          </a:p>
          <a:p>
            <a:pPr marL="85090" indent="0">
              <a:buNone/>
            </a:pPr>
            <a:endParaRPr lang="en-US">
              <a:latin typeface="Calibri" panose="020F0502020204030204" pitchFamily="34" charset="0"/>
              <a:cs typeface="Calibri" panose="020F0502020204030204" pitchFamily="34" charset="0"/>
            </a:endParaRPr>
          </a:p>
          <a:p>
            <a:pPr marL="85090" indent="0">
              <a:buNone/>
            </a:pPr>
            <a:r>
              <a:rPr lang="en-US">
                <a:latin typeface="Calibri" panose="020F0502020204030204" pitchFamily="34" charset="0"/>
                <a:cs typeface="Calibri" panose="020F0502020204030204" pitchFamily="34" charset="0"/>
              </a:rPr>
              <a:t>For this reason, the body of evidence should include multiple sources of data and information that identify specific skill deficits and strengths. </a:t>
            </a:r>
          </a:p>
        </p:txBody>
      </p:sp>
      <p:sp>
        <p:nvSpPr>
          <p:cNvPr id="3" name="Title 2">
            <a:extLst>
              <a:ext uri="{FF2B5EF4-FFF2-40B4-BE49-F238E27FC236}">
                <a16:creationId xmlns:a16="http://schemas.microsoft.com/office/drawing/2014/main" id="{66411557-AC37-40CD-A8DA-E1910BE58623}"/>
              </a:ext>
            </a:extLst>
          </p:cNvPr>
          <p:cNvSpPr>
            <a:spLocks noGrp="1"/>
          </p:cNvSpPr>
          <p:nvPr>
            <p:ph type="title"/>
          </p:nvPr>
        </p:nvSpPr>
        <p:spPr>
          <a:xfrm>
            <a:off x="215185" y="234172"/>
            <a:ext cx="7552077" cy="743289"/>
          </a:xfrm>
        </p:spPr>
        <p:txBody>
          <a:bodyPr/>
          <a:lstStyle/>
          <a:p>
            <a:pPr>
              <a:spcAft>
                <a:spcPts val="400"/>
              </a:spcAft>
            </a:pPr>
            <a:r>
              <a:rPr lang="en-US" sz="2400" b="1">
                <a:latin typeface="Museo Slab 500"/>
              </a:rPr>
              <a:t>Question: </a:t>
            </a:r>
            <a:br>
              <a:rPr lang="en-US" sz="2400">
                <a:latin typeface="Museo Slab 500"/>
              </a:rPr>
            </a:br>
            <a:r>
              <a:rPr lang="en-US" sz="2400">
                <a:latin typeface="Museo Slab 500"/>
              </a:rPr>
              <a:t>What is the purpose of the BOE?</a:t>
            </a:r>
            <a:br>
              <a:rPr lang="en-US" sz="2000">
                <a:latin typeface="Museo Slab 500"/>
              </a:rPr>
            </a:br>
            <a:endParaRPr lang="en-US" sz="2400">
              <a:latin typeface="Museo Slab 500"/>
            </a:endParaRPr>
          </a:p>
        </p:txBody>
      </p:sp>
    </p:spTree>
    <p:extLst>
      <p:ext uri="{BB962C8B-B14F-4D97-AF65-F5344CB8AC3E}">
        <p14:creationId xmlns:p14="http://schemas.microsoft.com/office/powerpoint/2010/main" val="15656690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B64000-D719-449A-A045-E0EDFBE16961}"/>
              </a:ext>
            </a:extLst>
          </p:cNvPr>
          <p:cNvSpPr>
            <a:spLocks noGrp="1"/>
          </p:cNvSpPr>
          <p:nvPr>
            <p:ph type="body" idx="1"/>
          </p:nvPr>
        </p:nvSpPr>
        <p:spPr>
          <a:xfrm>
            <a:off x="630728" y="1798172"/>
            <a:ext cx="7886700" cy="4592391"/>
          </a:xfrm>
          <a:solidFill>
            <a:schemeClr val="bg1"/>
          </a:solidFill>
        </p:spPr>
        <p:txBody>
          <a:bodyPr/>
          <a:lstStyle/>
          <a:p>
            <a:pPr marL="85090" indent="0">
              <a:buNone/>
            </a:pPr>
            <a:endParaRPr lang="en-US">
              <a:latin typeface="Calibri Light"/>
              <a:cs typeface="Calibri Light"/>
            </a:endParaRPr>
          </a:p>
          <a:p>
            <a:pPr marL="542290" indent="-457200"/>
            <a:r>
              <a:rPr lang="en-US"/>
              <a:t>Interim and diagnostic are part of BOE</a:t>
            </a:r>
          </a:p>
          <a:p>
            <a:pPr marL="542290" indent="-457200"/>
            <a:r>
              <a:rPr lang="en-US"/>
              <a:t>The body of evidence provides additional information about a student’s academic performance to plan for instructional support</a:t>
            </a:r>
          </a:p>
          <a:p>
            <a:pPr marL="542290" indent="-457200"/>
            <a:endParaRPr lang="en-US"/>
          </a:p>
          <a:p>
            <a:pPr marL="85090" indent="0">
              <a:buNone/>
            </a:pPr>
            <a:endParaRPr lang="en-US"/>
          </a:p>
        </p:txBody>
      </p:sp>
      <p:sp>
        <p:nvSpPr>
          <p:cNvPr id="3" name="Title 2">
            <a:extLst>
              <a:ext uri="{FF2B5EF4-FFF2-40B4-BE49-F238E27FC236}">
                <a16:creationId xmlns:a16="http://schemas.microsoft.com/office/drawing/2014/main" id="{66411557-AC37-40CD-A8DA-E1910BE58623}"/>
              </a:ext>
            </a:extLst>
          </p:cNvPr>
          <p:cNvSpPr>
            <a:spLocks noGrp="1"/>
          </p:cNvSpPr>
          <p:nvPr>
            <p:ph type="title"/>
          </p:nvPr>
        </p:nvSpPr>
        <p:spPr>
          <a:xfrm>
            <a:off x="215185" y="234172"/>
            <a:ext cx="7552077" cy="743289"/>
          </a:xfrm>
        </p:spPr>
        <p:txBody>
          <a:bodyPr/>
          <a:lstStyle/>
          <a:p>
            <a:pPr>
              <a:spcAft>
                <a:spcPts val="400"/>
              </a:spcAft>
            </a:pPr>
            <a:r>
              <a:rPr lang="en-US" sz="2400" b="1">
                <a:latin typeface="Museo Slab 500"/>
              </a:rPr>
              <a:t>Question: </a:t>
            </a:r>
            <a:br>
              <a:rPr lang="en-US" sz="2400">
                <a:latin typeface="Museo Slab 500"/>
              </a:rPr>
            </a:br>
            <a:r>
              <a:rPr lang="en-US" sz="2400">
                <a:latin typeface="Museo Slab 500"/>
              </a:rPr>
              <a:t>How is a body of evidence utilized when determining an SRD?</a:t>
            </a:r>
            <a:br>
              <a:rPr lang="en-US" sz="2000">
                <a:latin typeface="Museo Slab 500"/>
              </a:rPr>
            </a:br>
            <a:endParaRPr lang="en-US" sz="2400">
              <a:latin typeface="Museo Slab 500"/>
            </a:endParaRPr>
          </a:p>
        </p:txBody>
      </p:sp>
    </p:spTree>
    <p:extLst>
      <p:ext uri="{BB962C8B-B14F-4D97-AF65-F5344CB8AC3E}">
        <p14:creationId xmlns:p14="http://schemas.microsoft.com/office/powerpoint/2010/main" val="39107873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B64000-D719-449A-A045-E0EDFBE16961}"/>
              </a:ext>
            </a:extLst>
          </p:cNvPr>
          <p:cNvSpPr>
            <a:spLocks noGrp="1"/>
          </p:cNvSpPr>
          <p:nvPr>
            <p:ph type="body" idx="1"/>
          </p:nvPr>
        </p:nvSpPr>
        <p:spPr>
          <a:xfrm>
            <a:off x="630728" y="1798172"/>
            <a:ext cx="7886700" cy="4592391"/>
          </a:xfrm>
          <a:solidFill>
            <a:schemeClr val="bg1"/>
          </a:solidFill>
        </p:spPr>
        <p:txBody>
          <a:bodyPr/>
          <a:lstStyle/>
          <a:p>
            <a:pPr marL="85090" indent="0">
              <a:buNone/>
            </a:pPr>
            <a:r>
              <a:rPr lang="en-US" sz="2000">
                <a:latin typeface="+mn-lt"/>
                <a:cs typeface="Calibri Light" panose="020F0302020204030204" pitchFamily="34" charset="0"/>
              </a:rPr>
              <a:t>The body of evidence may include, but shall not be limited to: </a:t>
            </a:r>
          </a:p>
          <a:p>
            <a:pPr marL="85090" indent="0">
              <a:buNone/>
            </a:pPr>
            <a:endParaRPr lang="en-US" sz="2000">
              <a:latin typeface="+mn-lt"/>
            </a:endParaRPr>
          </a:p>
          <a:p>
            <a:pPr marL="342265" indent="-342900">
              <a:lnSpc>
                <a:spcPct val="100000"/>
              </a:lnSpc>
            </a:pPr>
            <a:r>
              <a:rPr lang="en-US" sz="2000">
                <a:latin typeface="+mn-lt"/>
                <a:cs typeface="Calibri Light"/>
              </a:rPr>
              <a:t>Approved interim </a:t>
            </a:r>
          </a:p>
          <a:p>
            <a:pPr marL="342265" indent="-342900">
              <a:lnSpc>
                <a:spcPct val="100000"/>
              </a:lnSpc>
            </a:pPr>
            <a:r>
              <a:rPr lang="en-US" sz="2000">
                <a:latin typeface="+mn-lt"/>
                <a:cs typeface="Calibri Light"/>
              </a:rPr>
              <a:t>Diagnostic assessments </a:t>
            </a:r>
            <a:endParaRPr lang="en-US">
              <a:latin typeface="+mn-lt"/>
              <a:cs typeface="Calibri Light"/>
            </a:endParaRPr>
          </a:p>
          <a:p>
            <a:pPr marL="342265" indent="-342900">
              <a:lnSpc>
                <a:spcPct val="100000"/>
              </a:lnSpc>
            </a:pPr>
            <a:r>
              <a:rPr lang="en-US" sz="2000">
                <a:latin typeface="+mn-lt"/>
                <a:cs typeface="Calibri Light"/>
              </a:rPr>
              <a:t>Informal and formal assessment information</a:t>
            </a:r>
            <a:endParaRPr lang="en-US">
              <a:latin typeface="+mn-lt"/>
              <a:cs typeface="Calibri Light"/>
            </a:endParaRPr>
          </a:p>
          <a:p>
            <a:pPr marL="342265" indent="-342900">
              <a:lnSpc>
                <a:spcPct val="100000"/>
              </a:lnSpc>
            </a:pPr>
            <a:r>
              <a:rPr lang="en-US" sz="2000">
                <a:latin typeface="+mn-lt"/>
                <a:cs typeface="Calibri Light"/>
              </a:rPr>
              <a:t>Qualitative and quantitative data</a:t>
            </a:r>
          </a:p>
          <a:p>
            <a:pPr marL="342265" indent="-342900">
              <a:lnSpc>
                <a:spcPct val="100000"/>
              </a:lnSpc>
            </a:pPr>
            <a:r>
              <a:rPr lang="en-US" sz="2000">
                <a:latin typeface="+mn-lt"/>
                <a:cs typeface="Calibri Light"/>
              </a:rPr>
              <a:t>Language proficiency data and native language assessment data</a:t>
            </a:r>
          </a:p>
          <a:p>
            <a:pPr marL="342265" indent="-342900">
              <a:lnSpc>
                <a:spcPct val="100000"/>
              </a:lnSpc>
            </a:pPr>
            <a:r>
              <a:rPr lang="en-US" sz="2000">
                <a:latin typeface="+mn-lt"/>
                <a:cs typeface="Calibri Light"/>
              </a:rPr>
              <a:t>Any information about factors that influence academic performance</a:t>
            </a:r>
          </a:p>
          <a:p>
            <a:pPr marL="342265" indent="-342900">
              <a:lnSpc>
                <a:spcPct val="100000"/>
              </a:lnSpc>
            </a:pPr>
            <a:r>
              <a:rPr lang="en-US" sz="2000">
                <a:latin typeface="+mn-lt"/>
                <a:cs typeface="Calibri Light"/>
              </a:rPr>
              <a:t>Data that addresses all components of literacy plus oral language</a:t>
            </a:r>
          </a:p>
          <a:p>
            <a:pPr marL="85090" indent="0">
              <a:buNone/>
            </a:pPr>
            <a:endParaRPr lang="en-US"/>
          </a:p>
        </p:txBody>
      </p:sp>
      <p:sp>
        <p:nvSpPr>
          <p:cNvPr id="3" name="Title 2">
            <a:extLst>
              <a:ext uri="{FF2B5EF4-FFF2-40B4-BE49-F238E27FC236}">
                <a16:creationId xmlns:a16="http://schemas.microsoft.com/office/drawing/2014/main" id="{66411557-AC37-40CD-A8DA-E1910BE58623}"/>
              </a:ext>
            </a:extLst>
          </p:cNvPr>
          <p:cNvSpPr>
            <a:spLocks noGrp="1"/>
          </p:cNvSpPr>
          <p:nvPr>
            <p:ph type="title"/>
          </p:nvPr>
        </p:nvSpPr>
        <p:spPr>
          <a:xfrm>
            <a:off x="215185" y="234172"/>
            <a:ext cx="7716463" cy="957630"/>
          </a:xfrm>
        </p:spPr>
        <p:txBody>
          <a:bodyPr/>
          <a:lstStyle/>
          <a:p>
            <a:pPr>
              <a:spcAft>
                <a:spcPts val="400"/>
              </a:spcAft>
            </a:pPr>
            <a:r>
              <a:rPr lang="en-US" sz="2400" b="1">
                <a:latin typeface="Museo Slab 500"/>
              </a:rPr>
              <a:t>Question: </a:t>
            </a:r>
            <a:br>
              <a:rPr lang="en-US" sz="2400">
                <a:latin typeface="Museo Slab 500"/>
              </a:rPr>
            </a:br>
            <a:r>
              <a:rPr lang="en-US" sz="2400">
                <a:latin typeface="Museo Slab 500"/>
              </a:rPr>
              <a:t>What information needs to be included in the BOE?</a:t>
            </a:r>
            <a:br>
              <a:rPr lang="en-US" sz="2000">
                <a:latin typeface="Museo Slab 500"/>
              </a:rPr>
            </a:br>
            <a:endParaRPr lang="en-US" sz="2400">
              <a:latin typeface="Museo Slab 500"/>
            </a:endParaRPr>
          </a:p>
        </p:txBody>
      </p:sp>
    </p:spTree>
    <p:extLst>
      <p:ext uri="{BB962C8B-B14F-4D97-AF65-F5344CB8AC3E}">
        <p14:creationId xmlns:p14="http://schemas.microsoft.com/office/powerpoint/2010/main" val="29149280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2F7215-84A3-3287-D15E-8588780EBB44}"/>
              </a:ext>
            </a:extLst>
          </p:cNvPr>
          <p:cNvSpPr>
            <a:spLocks noGrp="1"/>
          </p:cNvSpPr>
          <p:nvPr>
            <p:ph type="body" idx="1"/>
          </p:nvPr>
        </p:nvSpPr>
        <p:spPr>
          <a:xfrm>
            <a:off x="628650" y="4325815"/>
            <a:ext cx="7886700" cy="1851010"/>
          </a:xfrm>
        </p:spPr>
        <p:txBody>
          <a:bodyPr vert="horz" lIns="0" tIns="0" rIns="0" bIns="45720" rtlCol="0" anchor="ctr">
            <a:normAutofit fontScale="92500" lnSpcReduction="10000"/>
          </a:bodyPr>
          <a:lstStyle/>
          <a:p>
            <a:r>
              <a:rPr lang="en-US" sz="2000"/>
              <a:t>BoE considerations for ELs include:</a:t>
            </a:r>
            <a:endParaRPr lang="en-US" sz="2000">
              <a:cs typeface="Calibri"/>
            </a:endParaRPr>
          </a:p>
          <a:p>
            <a:pPr lvl="1"/>
            <a:r>
              <a:rPr lang="en-US" sz="1600"/>
              <a:t>Length of time the student has been enrolled in a U.S. school </a:t>
            </a:r>
            <a:endParaRPr lang="en-US" sz="1600">
              <a:cs typeface="Calibri"/>
            </a:endParaRPr>
          </a:p>
          <a:p>
            <a:pPr lvl="1"/>
            <a:r>
              <a:rPr lang="en-US" sz="1600"/>
              <a:t>English Language proficiency data and growth over time </a:t>
            </a:r>
            <a:endParaRPr lang="en-US" sz="1600">
              <a:cs typeface="Calibri"/>
            </a:endParaRPr>
          </a:p>
          <a:p>
            <a:pPr lvl="1"/>
            <a:r>
              <a:rPr lang="en-US" sz="1600"/>
              <a:t>Native language literacy assessment data </a:t>
            </a:r>
            <a:endParaRPr lang="en-US" sz="1600">
              <a:cs typeface="Calibri"/>
            </a:endParaRPr>
          </a:p>
          <a:p>
            <a:pPr lvl="1"/>
            <a:r>
              <a:rPr lang="en-US" sz="1600"/>
              <a:t>Progress over time on English literacy assessments </a:t>
            </a:r>
            <a:endParaRPr lang="en-US" sz="1600">
              <a:cs typeface="Calibri"/>
            </a:endParaRPr>
          </a:p>
          <a:p>
            <a:pPr lvl="1"/>
            <a:r>
              <a:rPr lang="en-US" sz="1600"/>
              <a:t>Language and literacy progress in relation to English learner peers </a:t>
            </a:r>
            <a:endParaRPr lang="en-US" sz="1600">
              <a:cs typeface="Calibri"/>
            </a:endParaRPr>
          </a:p>
          <a:p>
            <a:pPr lvl="1"/>
            <a:r>
              <a:rPr lang="en-US" sz="1600"/>
              <a:t>Historical background of the English learner’s LIEP(s) </a:t>
            </a:r>
            <a:endParaRPr lang="en-US" sz="1600">
              <a:cs typeface="Calibri"/>
            </a:endParaRPr>
          </a:p>
        </p:txBody>
      </p:sp>
      <p:sp>
        <p:nvSpPr>
          <p:cNvPr id="5" name="TextBox 4">
            <a:extLst>
              <a:ext uri="{FF2B5EF4-FFF2-40B4-BE49-F238E27FC236}">
                <a16:creationId xmlns:a16="http://schemas.microsoft.com/office/drawing/2014/main" id="{C6C88798-402B-61B4-16EC-106B7C5FB67A}"/>
              </a:ext>
            </a:extLst>
          </p:cNvPr>
          <p:cNvSpPr txBox="1"/>
          <p:nvPr/>
        </p:nvSpPr>
        <p:spPr>
          <a:xfrm>
            <a:off x="162797" y="244193"/>
            <a:ext cx="7339972" cy="830997"/>
          </a:xfrm>
          <a:prstGeom prst="rect">
            <a:avLst/>
          </a:prstGeom>
          <a:noFill/>
        </p:spPr>
        <p:txBody>
          <a:bodyPr wrap="square" rtlCol="0">
            <a:spAutoFit/>
          </a:bodyPr>
          <a:lstStyle/>
          <a:p>
            <a:r>
              <a:rPr lang="en-US" sz="2400">
                <a:solidFill>
                  <a:schemeClr val="bg1"/>
                </a:solidFill>
                <a:latin typeface="+mj-lt"/>
              </a:rPr>
              <a:t>Question: What data should be included in a BOE for English Learners?</a:t>
            </a:r>
          </a:p>
        </p:txBody>
      </p:sp>
      <p:pic>
        <p:nvPicPr>
          <p:cNvPr id="10" name="Picture 9">
            <a:extLst>
              <a:ext uri="{FF2B5EF4-FFF2-40B4-BE49-F238E27FC236}">
                <a16:creationId xmlns:a16="http://schemas.microsoft.com/office/drawing/2014/main" id="{36045897-70B1-8AB5-08C7-F5D2D16FE1B4}"/>
              </a:ext>
            </a:extLst>
          </p:cNvPr>
          <p:cNvPicPr>
            <a:picLocks noChangeAspect="1"/>
          </p:cNvPicPr>
          <p:nvPr/>
        </p:nvPicPr>
        <p:blipFill>
          <a:blip r:embed="rId3"/>
          <a:stretch>
            <a:fillRect/>
          </a:stretch>
        </p:blipFill>
        <p:spPr>
          <a:xfrm>
            <a:off x="1378194" y="1538287"/>
            <a:ext cx="6124575" cy="2562225"/>
          </a:xfrm>
          <a:prstGeom prst="rect">
            <a:avLst/>
          </a:prstGeom>
        </p:spPr>
      </p:pic>
    </p:spTree>
    <p:extLst>
      <p:ext uri="{BB962C8B-B14F-4D97-AF65-F5344CB8AC3E}">
        <p14:creationId xmlns:p14="http://schemas.microsoft.com/office/powerpoint/2010/main" val="10446813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B64000-D719-449A-A045-E0EDFBE16961}"/>
              </a:ext>
            </a:extLst>
          </p:cNvPr>
          <p:cNvSpPr>
            <a:spLocks noGrp="1"/>
          </p:cNvSpPr>
          <p:nvPr>
            <p:ph type="body" idx="1"/>
          </p:nvPr>
        </p:nvSpPr>
        <p:spPr>
          <a:xfrm>
            <a:off x="628650" y="1798172"/>
            <a:ext cx="7886700" cy="4592391"/>
          </a:xfrm>
          <a:solidFill>
            <a:schemeClr val="bg1"/>
          </a:solidFill>
        </p:spPr>
        <p:txBody>
          <a:bodyPr/>
          <a:lstStyle/>
          <a:p>
            <a:pPr marL="85090" indent="0">
              <a:buNone/>
            </a:pPr>
            <a:r>
              <a:rPr lang="en-US">
                <a:latin typeface="Calibri Light" panose="020F0302020204030204" pitchFamily="34" charset="0"/>
                <a:cs typeface="Calibri Light" panose="020F0302020204030204" pitchFamily="34" charset="0"/>
              </a:rPr>
              <a:t>No, the body of evidence cannot be used to override the findings of the interim and diagnostic assessments when determining an SRD. </a:t>
            </a:r>
          </a:p>
          <a:p>
            <a:pPr marL="85090" indent="0">
              <a:buNone/>
            </a:pPr>
            <a:endParaRPr lang="en-US">
              <a:latin typeface="Calibri Light" panose="020F0302020204030204" pitchFamily="34" charset="0"/>
              <a:cs typeface="Calibri Light" panose="020F0302020204030204" pitchFamily="34" charset="0"/>
            </a:endParaRPr>
          </a:p>
          <a:p>
            <a:pPr marL="85090" indent="0">
              <a:buNone/>
            </a:pPr>
            <a:r>
              <a:rPr lang="en-US">
                <a:latin typeface="Calibri Light" panose="020F0302020204030204" pitchFamily="34" charset="0"/>
                <a:cs typeface="Calibri Light" panose="020F0302020204030204" pitchFamily="34" charset="0"/>
              </a:rPr>
              <a:t>Note: The interim and diagnostic assessments are key pieces in the body of evidence.  </a:t>
            </a:r>
          </a:p>
          <a:p>
            <a:pPr marL="85090" indent="0">
              <a:buNone/>
            </a:pPr>
            <a:endParaRPr lang="en-US">
              <a:latin typeface="Calibri Light" panose="020F0302020204030204" pitchFamily="34" charset="0"/>
              <a:cs typeface="Calibri Light" panose="020F0302020204030204" pitchFamily="34" charset="0"/>
            </a:endParaRPr>
          </a:p>
          <a:p>
            <a:pPr marL="85090" indent="0">
              <a:buNone/>
            </a:pPr>
            <a:endParaRPr lang="en-US"/>
          </a:p>
        </p:txBody>
      </p:sp>
      <p:sp>
        <p:nvSpPr>
          <p:cNvPr id="3" name="Title 2">
            <a:extLst>
              <a:ext uri="{FF2B5EF4-FFF2-40B4-BE49-F238E27FC236}">
                <a16:creationId xmlns:a16="http://schemas.microsoft.com/office/drawing/2014/main" id="{66411557-AC37-40CD-A8DA-E1910BE58623}"/>
              </a:ext>
            </a:extLst>
          </p:cNvPr>
          <p:cNvSpPr>
            <a:spLocks noGrp="1"/>
          </p:cNvSpPr>
          <p:nvPr>
            <p:ph type="title"/>
          </p:nvPr>
        </p:nvSpPr>
        <p:spPr>
          <a:xfrm>
            <a:off x="215186" y="234172"/>
            <a:ext cx="7500706" cy="916534"/>
          </a:xfrm>
        </p:spPr>
        <p:txBody>
          <a:bodyPr/>
          <a:lstStyle/>
          <a:p>
            <a:pPr>
              <a:spcAft>
                <a:spcPts val="400"/>
              </a:spcAft>
            </a:pPr>
            <a:r>
              <a:rPr lang="en-US" sz="2400" b="1">
                <a:latin typeface="Museo Slab 500"/>
              </a:rPr>
              <a:t>Question: </a:t>
            </a:r>
            <a:br>
              <a:rPr lang="en-US" sz="2400">
                <a:latin typeface="Museo Slab 500"/>
              </a:rPr>
            </a:br>
            <a:r>
              <a:rPr lang="en-US" sz="2000">
                <a:latin typeface="Museo Slab 500"/>
              </a:rPr>
              <a:t>Can the BOE be used to override the findings of the interim and diagnostic assessments when determining SRD?</a:t>
            </a:r>
            <a:br>
              <a:rPr lang="en-US" sz="2000">
                <a:latin typeface="Museo Slab 500"/>
              </a:rPr>
            </a:br>
            <a:endParaRPr lang="en-US" sz="2400">
              <a:latin typeface="Museo Slab 500"/>
            </a:endParaRPr>
          </a:p>
        </p:txBody>
      </p:sp>
    </p:spTree>
    <p:extLst>
      <p:ext uri="{BB962C8B-B14F-4D97-AF65-F5344CB8AC3E}">
        <p14:creationId xmlns:p14="http://schemas.microsoft.com/office/powerpoint/2010/main" val="23658237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B64000-D719-449A-A045-E0EDFBE16961}"/>
              </a:ext>
            </a:extLst>
          </p:cNvPr>
          <p:cNvSpPr>
            <a:spLocks noGrp="1"/>
          </p:cNvSpPr>
          <p:nvPr>
            <p:ph type="body" idx="1"/>
          </p:nvPr>
        </p:nvSpPr>
        <p:spPr>
          <a:xfrm>
            <a:off x="630728" y="1798172"/>
            <a:ext cx="7886700" cy="4592391"/>
          </a:xfrm>
          <a:solidFill>
            <a:schemeClr val="bg1"/>
          </a:solidFill>
        </p:spPr>
        <p:txBody>
          <a:bodyPr/>
          <a:lstStyle/>
          <a:p>
            <a:pPr marL="85090" indent="0">
              <a:buNone/>
            </a:pPr>
            <a:r>
              <a:rPr lang="en-US" sz="2400">
                <a:latin typeface="Calibri" panose="020F0502020204030204" pitchFamily="34" charset="0"/>
                <a:cs typeface="Calibri" panose="020F0502020204030204" pitchFamily="34" charset="0"/>
              </a:rPr>
              <a:t>Yes, the body of evidence includes progress monitoring data and should be continually updated, analyzed, and utilized to inform students’ individual instructional needs. </a:t>
            </a:r>
          </a:p>
          <a:p>
            <a:pPr marL="85090" indent="0">
              <a:buNone/>
            </a:pPr>
            <a:endParaRPr lang="en-US" sz="1800">
              <a:latin typeface="Calibri" panose="020F0502020204030204" pitchFamily="34" charset="0"/>
              <a:cs typeface="Calibri" panose="020F0502020204030204" pitchFamily="34" charset="0"/>
            </a:endParaRPr>
          </a:p>
          <a:p>
            <a:pPr marL="85090" indent="0">
              <a:buNone/>
            </a:pPr>
            <a:r>
              <a:rPr lang="en-US" sz="2400">
                <a:latin typeface="Calibri" panose="020F0502020204030204" pitchFamily="34" charset="0"/>
                <a:cs typeface="Calibri" panose="020F0502020204030204" pitchFamily="34" charset="0"/>
              </a:rPr>
              <a:t>For students with an SRD, a body of evidence is required for monitoring and documenting progress toward mastery of minimum reading competency skills. </a:t>
            </a:r>
          </a:p>
          <a:p>
            <a:pPr marL="85090" indent="0">
              <a:buNone/>
            </a:pPr>
            <a:endParaRPr lang="en-US" sz="2400">
              <a:latin typeface="Calibri Light" panose="020F0302020204030204" pitchFamily="34" charset="0"/>
              <a:cs typeface="Calibri Light" panose="020F0302020204030204" pitchFamily="34" charset="0"/>
            </a:endParaRPr>
          </a:p>
        </p:txBody>
      </p:sp>
      <p:sp>
        <p:nvSpPr>
          <p:cNvPr id="3" name="Title 2">
            <a:extLst>
              <a:ext uri="{FF2B5EF4-FFF2-40B4-BE49-F238E27FC236}">
                <a16:creationId xmlns:a16="http://schemas.microsoft.com/office/drawing/2014/main" id="{66411557-AC37-40CD-A8DA-E1910BE58623}"/>
              </a:ext>
            </a:extLst>
          </p:cNvPr>
          <p:cNvSpPr>
            <a:spLocks noGrp="1"/>
          </p:cNvSpPr>
          <p:nvPr>
            <p:ph type="title"/>
          </p:nvPr>
        </p:nvSpPr>
        <p:spPr>
          <a:xfrm>
            <a:off x="215185" y="234172"/>
            <a:ext cx="7552077" cy="743289"/>
          </a:xfrm>
        </p:spPr>
        <p:txBody>
          <a:bodyPr/>
          <a:lstStyle/>
          <a:p>
            <a:pPr>
              <a:spcAft>
                <a:spcPts val="400"/>
              </a:spcAft>
            </a:pPr>
            <a:r>
              <a:rPr lang="en-US" sz="2400" b="1">
                <a:latin typeface="Museo Slab 500"/>
              </a:rPr>
              <a:t>Question: </a:t>
            </a:r>
            <a:br>
              <a:rPr lang="en-US" sz="2400">
                <a:latin typeface="Museo Slab 500"/>
              </a:rPr>
            </a:br>
            <a:r>
              <a:rPr lang="en-US" sz="2400">
                <a:latin typeface="Museo Slab 500"/>
              </a:rPr>
              <a:t>Does the BOE need to be updated?</a:t>
            </a:r>
            <a:br>
              <a:rPr lang="en-US" sz="2000">
                <a:latin typeface="Museo Slab 500"/>
              </a:rPr>
            </a:br>
            <a:endParaRPr lang="en-US" sz="2400">
              <a:latin typeface="Museo Slab 500"/>
            </a:endParaRPr>
          </a:p>
        </p:txBody>
      </p:sp>
    </p:spTree>
    <p:extLst>
      <p:ext uri="{BB962C8B-B14F-4D97-AF65-F5344CB8AC3E}">
        <p14:creationId xmlns:p14="http://schemas.microsoft.com/office/powerpoint/2010/main" val="4049704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12C848-1EA3-3589-201C-BB98926D5DF6}"/>
              </a:ext>
            </a:extLst>
          </p:cNvPr>
          <p:cNvSpPr>
            <a:spLocks noGrp="1"/>
          </p:cNvSpPr>
          <p:nvPr>
            <p:ph type="body" idx="1"/>
          </p:nvPr>
        </p:nvSpPr>
        <p:spPr/>
        <p:txBody>
          <a:bodyPr/>
          <a:lstStyle/>
          <a:p>
            <a:endParaRPr lang="en-US"/>
          </a:p>
        </p:txBody>
      </p:sp>
      <p:sp>
        <p:nvSpPr>
          <p:cNvPr id="5" name="Title 4">
            <a:extLst>
              <a:ext uri="{FF2B5EF4-FFF2-40B4-BE49-F238E27FC236}">
                <a16:creationId xmlns:a16="http://schemas.microsoft.com/office/drawing/2014/main" id="{9D4667E1-97EB-AA32-C7CE-05D4851FC2CD}"/>
              </a:ext>
            </a:extLst>
          </p:cNvPr>
          <p:cNvSpPr>
            <a:spLocks noGrp="1"/>
          </p:cNvSpPr>
          <p:nvPr>
            <p:ph type="title"/>
          </p:nvPr>
        </p:nvSpPr>
        <p:spPr>
          <a:xfrm>
            <a:off x="223068" y="320883"/>
            <a:ext cx="7542706" cy="527100"/>
          </a:xfrm>
        </p:spPr>
        <p:txBody>
          <a:bodyPr/>
          <a:lstStyle/>
          <a:p>
            <a:r>
              <a:rPr lang="en-US" sz="2400" b="1">
                <a:latin typeface="+mj-lt"/>
              </a:rPr>
              <a:t>Question: W</a:t>
            </a:r>
            <a:r>
              <a:rPr lang="en-US" sz="2400" b="1">
                <a:effectLst/>
                <a:latin typeface="+mj-lt"/>
              </a:rPr>
              <a:t>hy do we need to continue to collect an updated BOE for students identified as having an SRD?</a:t>
            </a:r>
            <a:endParaRPr lang="en-US" sz="2400">
              <a:latin typeface="+mj-lt"/>
            </a:endParaRPr>
          </a:p>
        </p:txBody>
      </p:sp>
      <p:sp>
        <p:nvSpPr>
          <p:cNvPr id="4" name="TextBox 3">
            <a:extLst>
              <a:ext uri="{FF2B5EF4-FFF2-40B4-BE49-F238E27FC236}">
                <a16:creationId xmlns:a16="http://schemas.microsoft.com/office/drawing/2014/main" id="{1B3EB5F6-7037-32DB-781D-4D98F644A97E}"/>
              </a:ext>
            </a:extLst>
          </p:cNvPr>
          <p:cNvSpPr txBox="1"/>
          <p:nvPr/>
        </p:nvSpPr>
        <p:spPr>
          <a:xfrm>
            <a:off x="5408271" y="5644671"/>
            <a:ext cx="3967223" cy="253916"/>
          </a:xfrm>
          <a:prstGeom prst="rect">
            <a:avLst/>
          </a:prstGeom>
          <a:noFill/>
        </p:spPr>
        <p:txBody>
          <a:bodyPr wrap="square" rtlCol="0">
            <a:spAutoFit/>
          </a:bodyPr>
          <a:lstStyle/>
          <a:p>
            <a:r>
              <a:rPr lang="en-US" sz="1050"/>
              <a:t>http://www.cde.state.co.us/coloradoliteracy/exitingareadplan</a:t>
            </a:r>
          </a:p>
        </p:txBody>
      </p:sp>
      <p:graphicFrame>
        <p:nvGraphicFramePr>
          <p:cNvPr id="11" name="Diagram 10">
            <a:extLst>
              <a:ext uri="{FF2B5EF4-FFF2-40B4-BE49-F238E27FC236}">
                <a16:creationId xmlns:a16="http://schemas.microsoft.com/office/drawing/2014/main" id="{67A2B0CC-1770-1469-579D-ACB9CD9546C4}"/>
              </a:ext>
            </a:extLst>
          </p:cNvPr>
          <p:cNvGraphicFramePr/>
          <p:nvPr>
            <p:extLst>
              <p:ext uri="{D42A27DB-BD31-4B8C-83A1-F6EECF244321}">
                <p14:modId xmlns:p14="http://schemas.microsoft.com/office/powerpoint/2010/main" val="2683300854"/>
              </p:ext>
            </p:extLst>
          </p:nvPr>
        </p:nvGraphicFramePr>
        <p:xfrm>
          <a:off x="286806" y="1480011"/>
          <a:ext cx="8570389" cy="46316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133122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B64000-D719-449A-A045-E0EDFBE16961}"/>
              </a:ext>
            </a:extLst>
          </p:cNvPr>
          <p:cNvSpPr>
            <a:spLocks noGrp="1"/>
          </p:cNvSpPr>
          <p:nvPr>
            <p:ph type="body" idx="1"/>
          </p:nvPr>
        </p:nvSpPr>
        <p:spPr>
          <a:xfrm>
            <a:off x="702478" y="1496835"/>
            <a:ext cx="3411336" cy="4592391"/>
          </a:xfrm>
          <a:solidFill>
            <a:schemeClr val="bg1"/>
          </a:solidFill>
        </p:spPr>
        <p:txBody>
          <a:bodyPr/>
          <a:lstStyle/>
          <a:p>
            <a:pPr marL="85090" indent="0">
              <a:buNone/>
            </a:pPr>
            <a:r>
              <a:rPr lang="en-US" sz="2200">
                <a:latin typeface="Calibri" panose="020F0502020204030204" pitchFamily="34" charset="0"/>
                <a:cs typeface="Calibri" panose="020F0502020204030204" pitchFamily="34" charset="0"/>
              </a:rPr>
              <a:t>To exit a student from a READ Plan, assessment scores and a body of evidence documenting that a student has mastered the grade level minimum reading competencies are required to demonstrate the student has reached grade level reading competency. </a:t>
            </a:r>
          </a:p>
          <a:p>
            <a:pPr marL="85090" indent="0">
              <a:buNone/>
            </a:pPr>
            <a:endParaRPr lang="en-US"/>
          </a:p>
        </p:txBody>
      </p:sp>
      <p:sp>
        <p:nvSpPr>
          <p:cNvPr id="3" name="Title 2">
            <a:extLst>
              <a:ext uri="{FF2B5EF4-FFF2-40B4-BE49-F238E27FC236}">
                <a16:creationId xmlns:a16="http://schemas.microsoft.com/office/drawing/2014/main" id="{66411557-AC37-40CD-A8DA-E1910BE58623}"/>
              </a:ext>
            </a:extLst>
          </p:cNvPr>
          <p:cNvSpPr>
            <a:spLocks noGrp="1"/>
          </p:cNvSpPr>
          <p:nvPr>
            <p:ph type="title"/>
          </p:nvPr>
        </p:nvSpPr>
        <p:spPr>
          <a:xfrm>
            <a:off x="215185" y="234172"/>
            <a:ext cx="7552077" cy="743289"/>
          </a:xfrm>
        </p:spPr>
        <p:txBody>
          <a:bodyPr/>
          <a:lstStyle/>
          <a:p>
            <a:pPr>
              <a:spcAft>
                <a:spcPts val="400"/>
              </a:spcAft>
            </a:pPr>
            <a:r>
              <a:rPr lang="en-US" sz="2400" b="1">
                <a:latin typeface="Museo Slab 500"/>
              </a:rPr>
              <a:t>Question: </a:t>
            </a:r>
            <a:br>
              <a:rPr lang="en-US" sz="2400" b="1">
                <a:latin typeface="Museo Slab 500"/>
              </a:rPr>
            </a:br>
            <a:r>
              <a:rPr lang="en-US" sz="2400" b="1">
                <a:latin typeface="Museo Slab 500"/>
              </a:rPr>
              <a:t>How is the body of evidence used to exit a student from a READ Plan? </a:t>
            </a:r>
            <a:br>
              <a:rPr lang="en-US" sz="2400">
                <a:latin typeface="Museo Slab 500"/>
              </a:rPr>
            </a:br>
            <a:br>
              <a:rPr lang="en-US" sz="2000">
                <a:latin typeface="Museo Slab 500"/>
              </a:rPr>
            </a:br>
            <a:endParaRPr lang="en-US" sz="2400">
              <a:latin typeface="Museo Slab 500"/>
            </a:endParaRPr>
          </a:p>
        </p:txBody>
      </p:sp>
      <p:pic>
        <p:nvPicPr>
          <p:cNvPr id="4" name="Picture 3">
            <a:extLst>
              <a:ext uri="{FF2B5EF4-FFF2-40B4-BE49-F238E27FC236}">
                <a16:creationId xmlns:a16="http://schemas.microsoft.com/office/drawing/2014/main" id="{2E041EA1-7381-C6EA-0E73-01290180E202}"/>
              </a:ext>
            </a:extLst>
          </p:cNvPr>
          <p:cNvPicPr>
            <a:picLocks noChangeAspect="1"/>
          </p:cNvPicPr>
          <p:nvPr/>
        </p:nvPicPr>
        <p:blipFill>
          <a:blip r:embed="rId3"/>
          <a:stretch>
            <a:fillRect/>
          </a:stretch>
        </p:blipFill>
        <p:spPr>
          <a:xfrm rot="21071088">
            <a:off x="989664" y="5386288"/>
            <a:ext cx="3431168" cy="874802"/>
          </a:xfrm>
          <a:prstGeom prst="rect">
            <a:avLst/>
          </a:prstGeom>
        </p:spPr>
      </p:pic>
      <p:pic>
        <p:nvPicPr>
          <p:cNvPr id="6" name="Picture 5">
            <a:extLst>
              <a:ext uri="{FF2B5EF4-FFF2-40B4-BE49-F238E27FC236}">
                <a16:creationId xmlns:a16="http://schemas.microsoft.com/office/drawing/2014/main" id="{6374C40A-B793-F61A-6FA9-4F6F357ECE0F}"/>
              </a:ext>
            </a:extLst>
          </p:cNvPr>
          <p:cNvPicPr>
            <a:picLocks noChangeAspect="1"/>
          </p:cNvPicPr>
          <p:nvPr/>
        </p:nvPicPr>
        <p:blipFill>
          <a:blip r:embed="rId4"/>
          <a:stretch>
            <a:fillRect/>
          </a:stretch>
        </p:blipFill>
        <p:spPr>
          <a:xfrm>
            <a:off x="4821382" y="1673534"/>
            <a:ext cx="3866939" cy="4571401"/>
          </a:xfrm>
          <a:prstGeom prst="rect">
            <a:avLst/>
          </a:prstGeom>
        </p:spPr>
      </p:pic>
    </p:spTree>
    <p:extLst>
      <p:ext uri="{BB962C8B-B14F-4D97-AF65-F5344CB8AC3E}">
        <p14:creationId xmlns:p14="http://schemas.microsoft.com/office/powerpoint/2010/main" val="18789968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3C0D6-947E-4956-9082-4ECD4CE2EAD7}"/>
              </a:ext>
            </a:extLst>
          </p:cNvPr>
          <p:cNvSpPr>
            <a:spLocks noGrp="1"/>
          </p:cNvSpPr>
          <p:nvPr>
            <p:ph type="title"/>
          </p:nvPr>
        </p:nvSpPr>
        <p:spPr>
          <a:xfrm>
            <a:off x="417786" y="2735451"/>
            <a:ext cx="8308428" cy="1158682"/>
          </a:xfrm>
        </p:spPr>
        <p:txBody>
          <a:bodyPr/>
          <a:lstStyle/>
          <a:p>
            <a:r>
              <a:rPr lang="en-US" sz="6000" b="1">
                <a:latin typeface="Roboto Slab"/>
                <a:ea typeface="Roboto Slab"/>
              </a:rPr>
              <a:t>Questions</a:t>
            </a:r>
          </a:p>
        </p:txBody>
      </p:sp>
    </p:spTree>
    <p:extLst>
      <p:ext uri="{BB962C8B-B14F-4D97-AF65-F5344CB8AC3E}">
        <p14:creationId xmlns:p14="http://schemas.microsoft.com/office/powerpoint/2010/main" val="32245913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FF55E3-A13C-6CAE-1D77-3FA62F2A260B}"/>
              </a:ext>
            </a:extLst>
          </p:cNvPr>
          <p:cNvSpPr>
            <a:spLocks noGrp="1"/>
          </p:cNvSpPr>
          <p:nvPr>
            <p:ph type="title"/>
          </p:nvPr>
        </p:nvSpPr>
        <p:spPr>
          <a:xfrm>
            <a:off x="186888" y="991225"/>
            <a:ext cx="4825924" cy="591977"/>
          </a:xfrm>
        </p:spPr>
        <p:txBody>
          <a:bodyPr/>
          <a:lstStyle/>
          <a:p>
            <a:pPr algn="l"/>
            <a:r>
              <a:rPr lang="en-US" sz="2400" b="1">
                <a:latin typeface="Museo Slab 500" panose="02000000000000000000" charset="0"/>
              </a:rPr>
              <a:t>Resources</a:t>
            </a:r>
          </a:p>
        </p:txBody>
      </p:sp>
      <p:pic>
        <p:nvPicPr>
          <p:cNvPr id="8" name="Picture 7">
            <a:hlinkClick r:id="rId3"/>
            <a:extLst>
              <a:ext uri="{FF2B5EF4-FFF2-40B4-BE49-F238E27FC236}">
                <a16:creationId xmlns:a16="http://schemas.microsoft.com/office/drawing/2014/main" id="{E1B21293-40B0-FAA0-90F2-0CF4B6E4058A}"/>
              </a:ext>
            </a:extLst>
          </p:cNvPr>
          <p:cNvPicPr>
            <a:picLocks noChangeAspect="1"/>
          </p:cNvPicPr>
          <p:nvPr/>
        </p:nvPicPr>
        <p:blipFill>
          <a:blip r:embed="rId4"/>
          <a:stretch>
            <a:fillRect/>
          </a:stretch>
        </p:blipFill>
        <p:spPr>
          <a:xfrm>
            <a:off x="566139" y="1410288"/>
            <a:ext cx="3291486" cy="4271822"/>
          </a:xfrm>
          <a:prstGeom prst="rect">
            <a:avLst/>
          </a:prstGeom>
        </p:spPr>
      </p:pic>
      <p:pic>
        <p:nvPicPr>
          <p:cNvPr id="10" name="Picture 9">
            <a:hlinkClick r:id="rId5"/>
            <a:extLst>
              <a:ext uri="{FF2B5EF4-FFF2-40B4-BE49-F238E27FC236}">
                <a16:creationId xmlns:a16="http://schemas.microsoft.com/office/drawing/2014/main" id="{FD849533-4030-3A91-EBE9-180E8C63B54C}"/>
              </a:ext>
            </a:extLst>
          </p:cNvPr>
          <p:cNvPicPr>
            <a:picLocks noChangeAspect="1"/>
          </p:cNvPicPr>
          <p:nvPr/>
        </p:nvPicPr>
        <p:blipFill>
          <a:blip r:embed="rId6"/>
          <a:stretch>
            <a:fillRect/>
          </a:stretch>
        </p:blipFill>
        <p:spPr>
          <a:xfrm>
            <a:off x="4044487" y="1876560"/>
            <a:ext cx="4825924" cy="2914357"/>
          </a:xfrm>
          <a:prstGeom prst="rect">
            <a:avLst/>
          </a:prstGeom>
        </p:spPr>
      </p:pic>
      <p:sp>
        <p:nvSpPr>
          <p:cNvPr id="11" name="TextBox 10">
            <a:extLst>
              <a:ext uri="{FF2B5EF4-FFF2-40B4-BE49-F238E27FC236}">
                <a16:creationId xmlns:a16="http://schemas.microsoft.com/office/drawing/2014/main" id="{39B78873-EEB5-6532-5455-9968A105BD56}"/>
              </a:ext>
            </a:extLst>
          </p:cNvPr>
          <p:cNvSpPr txBox="1"/>
          <p:nvPr/>
        </p:nvSpPr>
        <p:spPr>
          <a:xfrm>
            <a:off x="520302" y="5682110"/>
            <a:ext cx="2643997" cy="323165"/>
          </a:xfrm>
          <a:prstGeom prst="rect">
            <a:avLst/>
          </a:prstGeom>
          <a:noFill/>
        </p:spPr>
        <p:txBody>
          <a:bodyPr wrap="square" rtlCol="0">
            <a:spAutoFit/>
          </a:bodyPr>
          <a:lstStyle/>
          <a:p>
            <a:r>
              <a:rPr lang="en-US" sz="750">
                <a:solidFill>
                  <a:schemeClr val="bg1"/>
                </a:solidFill>
              </a:rPr>
              <a:t>http://www.cde.state.co.us/coloradoliteracy/bodyofevidence</a:t>
            </a:r>
          </a:p>
        </p:txBody>
      </p:sp>
      <p:sp>
        <p:nvSpPr>
          <p:cNvPr id="12" name="TextBox 11">
            <a:extLst>
              <a:ext uri="{FF2B5EF4-FFF2-40B4-BE49-F238E27FC236}">
                <a16:creationId xmlns:a16="http://schemas.microsoft.com/office/drawing/2014/main" id="{198B9079-9083-8938-4F26-BA0BD56C30FA}"/>
              </a:ext>
            </a:extLst>
          </p:cNvPr>
          <p:cNvSpPr txBox="1"/>
          <p:nvPr/>
        </p:nvSpPr>
        <p:spPr>
          <a:xfrm>
            <a:off x="4008383" y="4790916"/>
            <a:ext cx="3615527" cy="213585"/>
          </a:xfrm>
          <a:prstGeom prst="rect">
            <a:avLst/>
          </a:prstGeom>
          <a:noFill/>
        </p:spPr>
        <p:txBody>
          <a:bodyPr wrap="square" rtlCol="0">
            <a:spAutoFit/>
          </a:bodyPr>
          <a:lstStyle/>
          <a:p>
            <a:r>
              <a:rPr lang="en-US" sz="788">
                <a:solidFill>
                  <a:schemeClr val="bg1"/>
                </a:solidFill>
              </a:rPr>
              <a:t>http://www.cde.state.co.us/coloradoliteracy/minimumcompetencylinkedmatrix</a:t>
            </a:r>
          </a:p>
        </p:txBody>
      </p:sp>
    </p:spTree>
    <p:extLst>
      <p:ext uri="{BB962C8B-B14F-4D97-AF65-F5344CB8AC3E}">
        <p14:creationId xmlns:p14="http://schemas.microsoft.com/office/powerpoint/2010/main" val="9168057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13C923-769A-C8D1-A379-B62849241BC0}"/>
              </a:ext>
            </a:extLst>
          </p:cNvPr>
          <p:cNvSpPr>
            <a:spLocks noGrp="1"/>
          </p:cNvSpPr>
          <p:nvPr>
            <p:ph type="title"/>
          </p:nvPr>
        </p:nvSpPr>
        <p:spPr/>
        <p:txBody>
          <a:bodyPr/>
          <a:lstStyle/>
          <a:p>
            <a:r>
              <a:rPr lang="en-US" sz="4000" b="1">
                <a:latin typeface="+mj-lt"/>
              </a:rPr>
              <a:t>Body of Evidence Examples </a:t>
            </a:r>
          </a:p>
        </p:txBody>
      </p:sp>
    </p:spTree>
    <p:extLst>
      <p:ext uri="{BB962C8B-B14F-4D97-AF65-F5344CB8AC3E}">
        <p14:creationId xmlns:p14="http://schemas.microsoft.com/office/powerpoint/2010/main" val="30086346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7" name="Google Shape;647;p115"/>
          <p:cNvSpPr txBox="1">
            <a:spLocks noGrp="1"/>
          </p:cNvSpPr>
          <p:nvPr>
            <p:ph type="title"/>
          </p:nvPr>
        </p:nvSpPr>
        <p:spPr>
          <a:xfrm>
            <a:off x="382408" y="368440"/>
            <a:ext cx="7213003" cy="395325"/>
          </a:xfrm>
          <a:prstGeom prst="rect">
            <a:avLst/>
          </a:prstGeom>
        </p:spPr>
        <p:txBody>
          <a:bodyPr spcFirstLastPara="1" wrap="square" lIns="0" tIns="0" rIns="0" bIns="0" anchor="t" anchorCtr="0">
            <a:noAutofit/>
          </a:bodyPr>
          <a:lstStyle/>
          <a:p>
            <a:r>
              <a:rPr kumimoji="0" lang="en-US" sz="2400" b="1" i="0" u="none" strike="noStrike" kern="0" cap="none" spc="0" normalizeH="0" baseline="0" noProof="0">
                <a:ln>
                  <a:noFill/>
                </a:ln>
                <a:solidFill>
                  <a:srgbClr val="FFFFFF"/>
                </a:solidFill>
                <a:effectLst/>
                <a:uLnTx/>
                <a:uFillTx/>
                <a:latin typeface="Museo Slab 500" panose="02000000000000000000" pitchFamily="50" charset="0"/>
                <a:ea typeface="Roboto Slab"/>
                <a:sym typeface="Roboto Slab"/>
              </a:rPr>
              <a:t>Phonological and Phonemic Awareness</a:t>
            </a:r>
            <a:br>
              <a:rPr kumimoji="0" lang="en-US" sz="2400" b="1" i="0" u="none" strike="noStrike" kern="0" cap="none" spc="0" normalizeH="0" baseline="0" noProof="0">
                <a:ln>
                  <a:noFill/>
                </a:ln>
                <a:solidFill>
                  <a:srgbClr val="FFFFFF"/>
                </a:solidFill>
                <a:effectLst/>
                <a:uLnTx/>
                <a:uFillTx/>
                <a:latin typeface="Museo Slab 500" panose="02000000000000000000" pitchFamily="50" charset="0"/>
                <a:ea typeface="Roboto Slab"/>
                <a:sym typeface="Roboto Slab"/>
              </a:rPr>
            </a:br>
            <a:r>
              <a:rPr kumimoji="0" lang="en-US" sz="2400" b="1" i="0" u="none" strike="noStrike" kern="0" cap="none" spc="0" normalizeH="0" baseline="0" noProof="0">
                <a:ln>
                  <a:noFill/>
                </a:ln>
                <a:solidFill>
                  <a:srgbClr val="FFFFFF"/>
                </a:solidFill>
                <a:effectLst/>
                <a:uLnTx/>
                <a:uFillTx/>
                <a:latin typeface="Museo Slab 500" panose="02000000000000000000" pitchFamily="50" charset="0"/>
                <a:ea typeface="Roboto Slab"/>
                <a:sym typeface="Roboto Slab"/>
              </a:rPr>
              <a:t>Evidence</a:t>
            </a:r>
            <a:endParaRPr lang="en-US" sz="1800">
              <a:latin typeface="Museo Slab 500" panose="02000000000000000000" pitchFamily="50" charset="0"/>
            </a:endParaRPr>
          </a:p>
        </p:txBody>
      </p:sp>
      <p:sp>
        <p:nvSpPr>
          <p:cNvPr id="4" name="Rectangle: Rounded Corners 3">
            <a:extLst>
              <a:ext uri="{FF2B5EF4-FFF2-40B4-BE49-F238E27FC236}">
                <a16:creationId xmlns:a16="http://schemas.microsoft.com/office/drawing/2014/main" id="{20D9987A-814B-5577-DB01-A1CA047D42A0}"/>
              </a:ext>
            </a:extLst>
          </p:cNvPr>
          <p:cNvSpPr/>
          <p:nvPr/>
        </p:nvSpPr>
        <p:spPr>
          <a:xfrm>
            <a:off x="496708" y="2139340"/>
            <a:ext cx="5800943" cy="3437658"/>
          </a:xfrm>
          <a:prstGeom prst="roundRect">
            <a:avLst/>
          </a:prstGeom>
          <a:solidFill>
            <a:srgbClr val="D0D2D3">
              <a:alpha val="27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nSpc>
                <a:spcPct val="150000"/>
              </a:lnSpc>
              <a:buFont typeface="Arial" panose="020B0604020202020204" pitchFamily="34" charset="0"/>
              <a:buChar char="•"/>
            </a:pPr>
            <a:r>
              <a:rPr lang="en-US" sz="1800">
                <a:solidFill>
                  <a:schemeClr val="tx1"/>
                </a:solidFill>
                <a:latin typeface="Calibri Light" panose="020F0302020204030204" pitchFamily="34" charset="0"/>
                <a:cs typeface="Calibri Light" panose="020F0302020204030204" pitchFamily="34" charset="0"/>
              </a:rPr>
              <a:t>Teacher observation</a:t>
            </a:r>
          </a:p>
          <a:p>
            <a:pPr marL="214313" indent="-214313">
              <a:lnSpc>
                <a:spcPct val="150000"/>
              </a:lnSpc>
              <a:buFont typeface="Arial" panose="020B0604020202020204" pitchFamily="34" charset="0"/>
              <a:buChar char="•"/>
            </a:pPr>
            <a:r>
              <a:rPr lang="en-US" sz="1800">
                <a:solidFill>
                  <a:schemeClr val="tx1"/>
                </a:solidFill>
                <a:latin typeface="Calibri Light" panose="020F0302020204030204" pitchFamily="34" charset="0"/>
                <a:cs typeface="Calibri Light" panose="020F0302020204030204" pitchFamily="34" charset="0"/>
              </a:rPr>
              <a:t>Family input</a:t>
            </a:r>
          </a:p>
          <a:p>
            <a:pPr marL="214313" indent="-214313">
              <a:lnSpc>
                <a:spcPct val="150000"/>
              </a:lnSpc>
              <a:buFont typeface="Arial" panose="020B0604020202020204" pitchFamily="34" charset="0"/>
              <a:buChar char="•"/>
            </a:pPr>
            <a:r>
              <a:rPr lang="en-US" sz="1800">
                <a:solidFill>
                  <a:schemeClr val="tx1"/>
                </a:solidFill>
                <a:latin typeface="Calibri Light" panose="020F0302020204030204" pitchFamily="34" charset="0"/>
                <a:cs typeface="Calibri Light" panose="020F0302020204030204" pitchFamily="34" charset="0"/>
              </a:rPr>
              <a:t>Speech/language evaluations</a:t>
            </a:r>
          </a:p>
          <a:p>
            <a:pPr marL="214313" indent="-214313">
              <a:lnSpc>
                <a:spcPct val="150000"/>
              </a:lnSpc>
              <a:buFont typeface="Arial" panose="020B0604020202020204" pitchFamily="34" charset="0"/>
              <a:buChar char="•"/>
            </a:pPr>
            <a:r>
              <a:rPr lang="en-US" sz="1800">
                <a:solidFill>
                  <a:schemeClr val="tx1"/>
                </a:solidFill>
                <a:latin typeface="Calibri Light" panose="020F0302020204030204" pitchFamily="34" charset="0"/>
                <a:cs typeface="Calibri Light" panose="020F0302020204030204" pitchFamily="34" charset="0"/>
              </a:rPr>
              <a:t>Auditory/verbal response activities done without the use of visual letters addressing syllables, rhyming, alliteration, onset-rime, isolating, blending, segmenting, and manipulating phonemes</a:t>
            </a:r>
          </a:p>
        </p:txBody>
      </p:sp>
      <p:graphicFrame>
        <p:nvGraphicFramePr>
          <p:cNvPr id="5" name="Diagram 4">
            <a:extLst>
              <a:ext uri="{FF2B5EF4-FFF2-40B4-BE49-F238E27FC236}">
                <a16:creationId xmlns:a16="http://schemas.microsoft.com/office/drawing/2014/main" id="{9D1B54C1-C8E5-10ED-A204-7A69C2591400}"/>
              </a:ext>
            </a:extLst>
          </p:cNvPr>
          <p:cNvGraphicFramePr/>
          <p:nvPr>
            <p:extLst>
              <p:ext uri="{D42A27DB-BD31-4B8C-83A1-F6EECF244321}">
                <p14:modId xmlns:p14="http://schemas.microsoft.com/office/powerpoint/2010/main" val="2470817883"/>
              </p:ext>
            </p:extLst>
          </p:nvPr>
        </p:nvGraphicFramePr>
        <p:xfrm>
          <a:off x="5187142" y="2359857"/>
          <a:ext cx="4315691" cy="29966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190483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4" name="Text Placeholder 3">
            <a:extLst>
              <a:ext uri="{FF2B5EF4-FFF2-40B4-BE49-F238E27FC236}">
                <a16:creationId xmlns:a16="http://schemas.microsoft.com/office/drawing/2014/main" id="{96AAF856-312C-0070-8B3C-0EEAE7FBAA5F}"/>
              </a:ext>
            </a:extLst>
          </p:cNvPr>
          <p:cNvSpPr>
            <a:spLocks noGrp="1"/>
          </p:cNvSpPr>
          <p:nvPr>
            <p:ph type="body" idx="1"/>
          </p:nvPr>
        </p:nvSpPr>
        <p:spPr>
          <a:xfrm>
            <a:off x="628650" y="2226469"/>
            <a:ext cx="6020265" cy="3263400"/>
          </a:xfrm>
          <a:prstGeom prst="roundRect">
            <a:avLst/>
          </a:prstGeom>
          <a:solidFill>
            <a:schemeClr val="bg1">
              <a:lumMod val="85000"/>
              <a:alpha val="27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28625" indent="-428625">
              <a:buFont typeface="Arial" panose="020B0604020202020204" pitchFamily="34" charset="0"/>
              <a:buChar char="•"/>
            </a:pPr>
            <a:r>
              <a:rPr lang="en-US" sz="1800">
                <a:solidFill>
                  <a:schemeClr val="tx1"/>
                </a:solidFill>
                <a:latin typeface="Calibri Light" panose="020F0302020204030204" pitchFamily="34" charset="0"/>
                <a:cs typeface="Calibri Light" panose="020F0302020204030204" pitchFamily="34" charset="0"/>
              </a:rPr>
              <a:t>Letter naming assessments </a:t>
            </a:r>
          </a:p>
          <a:p>
            <a:pPr marL="428625" indent="-428625">
              <a:buFont typeface="Arial" panose="020B0604020202020204" pitchFamily="34" charset="0"/>
              <a:buChar char="•"/>
            </a:pPr>
            <a:r>
              <a:rPr lang="en-US" sz="1800">
                <a:solidFill>
                  <a:schemeClr val="tx1"/>
                </a:solidFill>
                <a:latin typeface="Calibri Light" panose="020F0302020204030204" pitchFamily="34" charset="0"/>
                <a:cs typeface="Calibri Light" panose="020F0302020204030204" pitchFamily="34" charset="0"/>
              </a:rPr>
              <a:t>Letter-sound correspondence assessments</a:t>
            </a:r>
          </a:p>
          <a:p>
            <a:pPr marL="428625" indent="-428625">
              <a:buFont typeface="Arial" panose="020B0604020202020204" pitchFamily="34" charset="0"/>
              <a:buChar char="•"/>
            </a:pPr>
            <a:r>
              <a:rPr lang="en-US" sz="1800">
                <a:solidFill>
                  <a:schemeClr val="tx1"/>
                </a:solidFill>
                <a:latin typeface="Calibri Light" panose="020F0302020204030204" pitchFamily="34" charset="0"/>
                <a:cs typeface="Calibri Light" panose="020F0302020204030204" pitchFamily="34" charset="0"/>
              </a:rPr>
              <a:t>Blending and segmenting with print</a:t>
            </a:r>
          </a:p>
          <a:p>
            <a:pPr marL="428625" indent="-428625">
              <a:buFont typeface="Arial" panose="020B0604020202020204" pitchFamily="34" charset="0"/>
              <a:buChar char="•"/>
            </a:pPr>
            <a:r>
              <a:rPr lang="en-US" sz="1800">
                <a:solidFill>
                  <a:schemeClr val="tx1"/>
                </a:solidFill>
                <a:latin typeface="Calibri Light" panose="020F0302020204030204" pitchFamily="34" charset="0"/>
                <a:cs typeface="Calibri Light" panose="020F0302020204030204" pitchFamily="34" charset="0"/>
              </a:rPr>
              <a:t>Phonics surveys</a:t>
            </a:r>
          </a:p>
          <a:p>
            <a:pPr marL="428625" indent="-428625">
              <a:buFont typeface="Arial" panose="020B0604020202020204" pitchFamily="34" charset="0"/>
              <a:buChar char="•"/>
            </a:pPr>
            <a:r>
              <a:rPr lang="en-US" sz="1800">
                <a:solidFill>
                  <a:schemeClr val="tx1"/>
                </a:solidFill>
                <a:latin typeface="Calibri Light" panose="020F0302020204030204" pitchFamily="34" charset="0"/>
                <a:cs typeface="Calibri Light" panose="020F0302020204030204" pitchFamily="34" charset="0"/>
              </a:rPr>
              <a:t>Spelling inventories</a:t>
            </a:r>
          </a:p>
          <a:p>
            <a:pPr marL="428625" indent="-428625">
              <a:buFont typeface="Arial" panose="020B0604020202020204" pitchFamily="34" charset="0"/>
              <a:buChar char="•"/>
            </a:pPr>
            <a:r>
              <a:rPr lang="en-US" sz="1800">
                <a:solidFill>
                  <a:schemeClr val="tx1"/>
                </a:solidFill>
                <a:latin typeface="Calibri Light" panose="020F0302020204030204" pitchFamily="34" charset="0"/>
                <a:cs typeface="Calibri Light" panose="020F0302020204030204" pitchFamily="34" charset="0"/>
              </a:rPr>
              <a:t>Nonsense words</a:t>
            </a:r>
          </a:p>
          <a:p>
            <a:pPr marL="428625" indent="-428625">
              <a:buFont typeface="Arial" panose="020B0604020202020204" pitchFamily="34" charset="0"/>
              <a:buChar char="•"/>
            </a:pPr>
            <a:r>
              <a:rPr lang="en-US" sz="1800">
                <a:solidFill>
                  <a:schemeClr val="tx1"/>
                </a:solidFill>
                <a:latin typeface="Calibri Light" panose="020F0302020204030204" pitchFamily="34" charset="0"/>
                <a:cs typeface="Calibri Light" panose="020F0302020204030204" pitchFamily="34" charset="0"/>
              </a:rPr>
              <a:t>Writing samples</a:t>
            </a:r>
          </a:p>
        </p:txBody>
      </p:sp>
      <p:sp>
        <p:nvSpPr>
          <p:cNvPr id="600" name="Google Shape;600;p108"/>
          <p:cNvSpPr txBox="1">
            <a:spLocks noGrp="1"/>
          </p:cNvSpPr>
          <p:nvPr>
            <p:ph type="title"/>
          </p:nvPr>
        </p:nvSpPr>
        <p:spPr>
          <a:xfrm>
            <a:off x="628650" y="526233"/>
            <a:ext cx="6700800" cy="395325"/>
          </a:xfrm>
          <a:prstGeom prst="rect">
            <a:avLst/>
          </a:prstGeom>
        </p:spPr>
        <p:txBody>
          <a:bodyPr spcFirstLastPara="1" wrap="square" lIns="0" tIns="0" rIns="0" bIns="0" anchor="t" anchorCtr="0">
            <a:noAutofit/>
          </a:bodyPr>
          <a:lstStyle/>
          <a:p>
            <a:r>
              <a:rPr lang="en-US" sz="2400">
                <a:latin typeface="Museo Slab 500" panose="02000000000000000000" pitchFamily="50" charset="0"/>
              </a:rPr>
              <a:t>Phonics Evidence</a:t>
            </a:r>
          </a:p>
        </p:txBody>
      </p:sp>
      <p:graphicFrame>
        <p:nvGraphicFramePr>
          <p:cNvPr id="9" name="Diagram 8">
            <a:extLst>
              <a:ext uri="{FF2B5EF4-FFF2-40B4-BE49-F238E27FC236}">
                <a16:creationId xmlns:a16="http://schemas.microsoft.com/office/drawing/2014/main" id="{97526A4C-AD9B-7BB5-2895-AF899697A4B9}"/>
              </a:ext>
            </a:extLst>
          </p:cNvPr>
          <p:cNvGraphicFramePr/>
          <p:nvPr>
            <p:extLst>
              <p:ext uri="{D42A27DB-BD31-4B8C-83A1-F6EECF244321}">
                <p14:modId xmlns:p14="http://schemas.microsoft.com/office/powerpoint/2010/main" val="522234722"/>
              </p:ext>
            </p:extLst>
          </p:nvPr>
        </p:nvGraphicFramePr>
        <p:xfrm>
          <a:off x="5334853" y="2400792"/>
          <a:ext cx="4315691" cy="29966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469014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78"/>
        <p:cNvGrpSpPr/>
        <p:nvPr/>
      </p:nvGrpSpPr>
      <p:grpSpPr>
        <a:xfrm>
          <a:off x="0" y="0"/>
          <a:ext cx="0" cy="0"/>
          <a:chOff x="0" y="0"/>
          <a:chExt cx="0" cy="0"/>
        </a:xfrm>
      </p:grpSpPr>
      <p:sp>
        <p:nvSpPr>
          <p:cNvPr id="4" name="Google Shape;640;p114">
            <a:extLst>
              <a:ext uri="{FF2B5EF4-FFF2-40B4-BE49-F238E27FC236}">
                <a16:creationId xmlns:a16="http://schemas.microsoft.com/office/drawing/2014/main" id="{0873736C-4E5E-6036-A3ED-3E67BB0390B9}"/>
              </a:ext>
            </a:extLst>
          </p:cNvPr>
          <p:cNvSpPr txBox="1">
            <a:spLocks noGrp="1"/>
          </p:cNvSpPr>
          <p:nvPr>
            <p:ph type="title"/>
          </p:nvPr>
        </p:nvSpPr>
        <p:spPr>
          <a:prstGeom prst="rect">
            <a:avLst/>
          </a:prstGeom>
        </p:spPr>
        <p:txBody>
          <a:bodyPr spcFirstLastPara="1" wrap="square" lIns="0" tIns="0" rIns="0" bIns="0" anchor="t" anchorCtr="0">
            <a:noAutofit/>
          </a:bodyPr>
          <a:lstStyle/>
          <a:p>
            <a:pPr algn="l"/>
            <a:r>
              <a:rPr lang="en-US" sz="2400" b="1">
                <a:solidFill>
                  <a:schemeClr val="bg1"/>
                </a:solidFill>
                <a:latin typeface="Museo Slab 500" panose="02000000000000000000" pitchFamily="50" charset="0"/>
              </a:rPr>
              <a:t>Fluency Evidence</a:t>
            </a:r>
          </a:p>
        </p:txBody>
      </p:sp>
      <p:sp>
        <p:nvSpPr>
          <p:cNvPr id="5" name="Rectangle: Rounded Corners 4">
            <a:extLst>
              <a:ext uri="{FF2B5EF4-FFF2-40B4-BE49-F238E27FC236}">
                <a16:creationId xmlns:a16="http://schemas.microsoft.com/office/drawing/2014/main" id="{2858CF03-4F1E-E368-7472-9EA8D33DF952}"/>
              </a:ext>
            </a:extLst>
          </p:cNvPr>
          <p:cNvSpPr/>
          <p:nvPr/>
        </p:nvSpPr>
        <p:spPr>
          <a:xfrm>
            <a:off x="432536" y="2425355"/>
            <a:ext cx="5800341" cy="2865627"/>
          </a:xfrm>
          <a:prstGeom prst="roundRect">
            <a:avLst/>
          </a:prstGeom>
          <a:solidFill>
            <a:schemeClr val="bg1">
              <a:lumMod val="85000"/>
              <a:alpha val="27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28625" indent="-428625">
              <a:lnSpc>
                <a:spcPct val="150000"/>
              </a:lnSpc>
              <a:buFont typeface="Arial" panose="020B0604020202020204" pitchFamily="34" charset="0"/>
              <a:buChar char="•"/>
            </a:pPr>
            <a:r>
              <a:rPr lang="en-US" sz="1800">
                <a:solidFill>
                  <a:schemeClr val="tx1"/>
                </a:solidFill>
                <a:latin typeface="Calibri Light" panose="020F0302020204030204" pitchFamily="34" charset="0"/>
                <a:cs typeface="Calibri Light" panose="020F0302020204030204" pitchFamily="34" charset="0"/>
              </a:rPr>
              <a:t>Oral reading fluency assessments</a:t>
            </a:r>
          </a:p>
          <a:p>
            <a:pPr marL="428625" indent="-428625">
              <a:lnSpc>
                <a:spcPct val="150000"/>
              </a:lnSpc>
              <a:buFont typeface="Arial" panose="020B0604020202020204" pitchFamily="34" charset="0"/>
              <a:buChar char="•"/>
            </a:pPr>
            <a:r>
              <a:rPr lang="en-US" sz="1800">
                <a:solidFill>
                  <a:schemeClr val="tx1"/>
                </a:solidFill>
                <a:latin typeface="Calibri Light" panose="020F0302020204030204" pitchFamily="34" charset="0"/>
                <a:cs typeface="Calibri Light" panose="020F0302020204030204" pitchFamily="34" charset="0"/>
              </a:rPr>
              <a:t>Words correct per minute (WCPM)</a:t>
            </a:r>
          </a:p>
          <a:p>
            <a:pPr marL="428625" indent="-428625">
              <a:lnSpc>
                <a:spcPct val="150000"/>
              </a:lnSpc>
              <a:buFont typeface="Arial" panose="020B0604020202020204" pitchFamily="34" charset="0"/>
              <a:buChar char="•"/>
            </a:pPr>
            <a:r>
              <a:rPr lang="en-US" sz="1800">
                <a:solidFill>
                  <a:schemeClr val="tx1"/>
                </a:solidFill>
                <a:latin typeface="Calibri Light" panose="020F0302020204030204" pitchFamily="34" charset="0"/>
                <a:cs typeface="Calibri Light" panose="020F0302020204030204" pitchFamily="34" charset="0"/>
              </a:rPr>
              <a:t>Error analysis </a:t>
            </a:r>
          </a:p>
          <a:p>
            <a:pPr marL="428625" indent="-428625">
              <a:lnSpc>
                <a:spcPct val="150000"/>
              </a:lnSpc>
              <a:buFont typeface="Arial" panose="020B0604020202020204" pitchFamily="34" charset="0"/>
              <a:buChar char="•"/>
            </a:pPr>
            <a:r>
              <a:rPr lang="en-US" sz="1800">
                <a:solidFill>
                  <a:schemeClr val="tx1"/>
                </a:solidFill>
                <a:latin typeface="Calibri Light" panose="020F0302020204030204" pitchFamily="34" charset="0"/>
                <a:cs typeface="Calibri Light" panose="020F0302020204030204" pitchFamily="34" charset="0"/>
              </a:rPr>
              <a:t>Connected text</a:t>
            </a:r>
          </a:p>
          <a:p>
            <a:pPr marL="428625" indent="-428625">
              <a:lnSpc>
                <a:spcPct val="150000"/>
              </a:lnSpc>
              <a:buFont typeface="Arial" panose="020B0604020202020204" pitchFamily="34" charset="0"/>
              <a:buChar char="•"/>
            </a:pPr>
            <a:r>
              <a:rPr lang="en-US" sz="1800">
                <a:solidFill>
                  <a:schemeClr val="tx1"/>
                </a:solidFill>
                <a:latin typeface="Calibri Light" panose="020F0302020204030204" pitchFamily="34" charset="0"/>
                <a:cs typeface="Calibri Light" panose="020F0302020204030204" pitchFamily="34" charset="0"/>
              </a:rPr>
              <a:t>Teacher observation</a:t>
            </a:r>
          </a:p>
          <a:p>
            <a:pPr marL="428625" indent="-428625">
              <a:lnSpc>
                <a:spcPct val="150000"/>
              </a:lnSpc>
              <a:buFont typeface="Arial" panose="020B0604020202020204" pitchFamily="34" charset="0"/>
              <a:buChar char="•"/>
            </a:pPr>
            <a:r>
              <a:rPr lang="en-US" sz="1800">
                <a:solidFill>
                  <a:schemeClr val="tx1"/>
                </a:solidFill>
                <a:latin typeface="Calibri Light" panose="020F0302020204030204" pitchFamily="34" charset="0"/>
                <a:cs typeface="Calibri Light" panose="020F0302020204030204" pitchFamily="34" charset="0"/>
              </a:rPr>
              <a:t>Word, phrase, sentence, and passage reading</a:t>
            </a:r>
          </a:p>
        </p:txBody>
      </p:sp>
      <p:graphicFrame>
        <p:nvGraphicFramePr>
          <p:cNvPr id="9" name="Diagram 8">
            <a:extLst>
              <a:ext uri="{FF2B5EF4-FFF2-40B4-BE49-F238E27FC236}">
                <a16:creationId xmlns:a16="http://schemas.microsoft.com/office/drawing/2014/main" id="{6B44D301-8696-99E7-900E-4BFA2E37B01D}"/>
              </a:ext>
            </a:extLst>
          </p:cNvPr>
          <p:cNvGraphicFramePr/>
          <p:nvPr>
            <p:extLst>
              <p:ext uri="{D42A27DB-BD31-4B8C-83A1-F6EECF244321}">
                <p14:modId xmlns:p14="http://schemas.microsoft.com/office/powerpoint/2010/main" val="296741891"/>
              </p:ext>
            </p:extLst>
          </p:nvPr>
        </p:nvGraphicFramePr>
        <p:xfrm>
          <a:off x="5113287" y="2300952"/>
          <a:ext cx="4315691" cy="29966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27726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lumMod val="85000"/>
            <a:alpha val="30000"/>
          </a:schemeClr>
        </a:solidFill>
        <a:effectLst/>
      </p:bgPr>
    </p:bg>
    <p:spTree>
      <p:nvGrpSpPr>
        <p:cNvPr id="1" name="Shape 599"/>
        <p:cNvGrpSpPr/>
        <p:nvPr/>
      </p:nvGrpSpPr>
      <p:grpSpPr>
        <a:xfrm>
          <a:off x="0" y="0"/>
          <a:ext cx="0" cy="0"/>
          <a:chOff x="0" y="0"/>
          <a:chExt cx="0" cy="0"/>
        </a:xfrm>
      </p:grpSpPr>
      <p:sp>
        <p:nvSpPr>
          <p:cNvPr id="4" name="Google Shape;640;p114">
            <a:extLst>
              <a:ext uri="{FF2B5EF4-FFF2-40B4-BE49-F238E27FC236}">
                <a16:creationId xmlns:a16="http://schemas.microsoft.com/office/drawing/2014/main" id="{514C9A8F-4490-3413-8761-096D65288826}"/>
              </a:ext>
            </a:extLst>
          </p:cNvPr>
          <p:cNvSpPr txBox="1">
            <a:spLocks noGrp="1"/>
          </p:cNvSpPr>
          <p:nvPr>
            <p:ph type="title"/>
          </p:nvPr>
        </p:nvSpPr>
        <p:spPr>
          <a:xfrm>
            <a:off x="478091" y="235708"/>
            <a:ext cx="6700800" cy="395325"/>
          </a:xfrm>
          <a:prstGeom prst="rect">
            <a:avLst/>
          </a:prstGeom>
        </p:spPr>
        <p:txBody>
          <a:bodyPr spcFirstLastPara="1" wrap="square" lIns="0" tIns="0" rIns="0" bIns="0" anchor="t" anchorCtr="0">
            <a:noAutofit/>
          </a:bodyPr>
          <a:lstStyle/>
          <a:p>
            <a:pPr algn="l"/>
            <a:r>
              <a:rPr lang="en-US" sz="2400">
                <a:solidFill>
                  <a:schemeClr val="bg1"/>
                </a:solidFill>
                <a:latin typeface="Museo Slab 500" panose="02000000000000000000" pitchFamily="50" charset="0"/>
              </a:rPr>
              <a:t>Vocabulary Evidence</a:t>
            </a:r>
          </a:p>
        </p:txBody>
      </p:sp>
      <p:sp>
        <p:nvSpPr>
          <p:cNvPr id="5" name="Rectangle: Rounded Corners 4">
            <a:extLst>
              <a:ext uri="{FF2B5EF4-FFF2-40B4-BE49-F238E27FC236}">
                <a16:creationId xmlns:a16="http://schemas.microsoft.com/office/drawing/2014/main" id="{06125CF9-48AE-85DB-5801-A888E657FBCD}"/>
              </a:ext>
            </a:extLst>
          </p:cNvPr>
          <p:cNvSpPr/>
          <p:nvPr/>
        </p:nvSpPr>
        <p:spPr>
          <a:xfrm>
            <a:off x="478091" y="2612204"/>
            <a:ext cx="5483819" cy="2679583"/>
          </a:xfrm>
          <a:prstGeom prst="roundRect">
            <a:avLst/>
          </a:prstGeom>
          <a:solidFill>
            <a:schemeClr val="bg1">
              <a:lumMod val="85000"/>
              <a:alpha val="27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28625" indent="-428625">
              <a:lnSpc>
                <a:spcPct val="150000"/>
              </a:lnSpc>
              <a:buFont typeface="Arial" panose="020B0604020202020204" pitchFamily="34" charset="0"/>
              <a:buChar char="•"/>
            </a:pPr>
            <a:r>
              <a:rPr lang="en-US" sz="1800">
                <a:solidFill>
                  <a:schemeClr val="tx1"/>
                </a:solidFill>
                <a:latin typeface="Calibri Light" panose="020F0302020204030204" pitchFamily="34" charset="0"/>
                <a:cs typeface="Calibri Light" panose="020F0302020204030204" pitchFamily="34" charset="0"/>
              </a:rPr>
              <a:t>Word knowledge checklists</a:t>
            </a:r>
          </a:p>
          <a:p>
            <a:pPr marL="428625" indent="-428625">
              <a:lnSpc>
                <a:spcPct val="150000"/>
              </a:lnSpc>
              <a:buFont typeface="Arial" panose="020B0604020202020204" pitchFamily="34" charset="0"/>
              <a:buChar char="•"/>
            </a:pPr>
            <a:r>
              <a:rPr lang="en-US" sz="1800">
                <a:solidFill>
                  <a:schemeClr val="tx1"/>
                </a:solidFill>
                <a:latin typeface="Calibri Light" panose="020F0302020204030204" pitchFamily="34" charset="0"/>
                <a:cs typeface="Calibri Light" panose="020F0302020204030204" pitchFamily="34" charset="0"/>
              </a:rPr>
              <a:t>Morphology assessments</a:t>
            </a:r>
          </a:p>
          <a:p>
            <a:pPr marL="428625" indent="-428625">
              <a:lnSpc>
                <a:spcPct val="150000"/>
              </a:lnSpc>
              <a:buFont typeface="Arial" panose="020B0604020202020204" pitchFamily="34" charset="0"/>
              <a:buChar char="•"/>
            </a:pPr>
            <a:r>
              <a:rPr lang="en-US" sz="1800">
                <a:solidFill>
                  <a:schemeClr val="tx1"/>
                </a:solidFill>
                <a:latin typeface="Calibri Light" panose="020F0302020204030204" pitchFamily="34" charset="0"/>
                <a:cs typeface="Calibri Light" panose="020F0302020204030204" pitchFamily="34" charset="0"/>
              </a:rPr>
              <a:t>Vocabulary assessments</a:t>
            </a:r>
          </a:p>
          <a:p>
            <a:pPr marL="428625" indent="-428625">
              <a:lnSpc>
                <a:spcPct val="150000"/>
              </a:lnSpc>
              <a:buFont typeface="Arial" panose="020B0604020202020204" pitchFamily="34" charset="0"/>
              <a:buChar char="•"/>
            </a:pPr>
            <a:r>
              <a:rPr lang="en-US" sz="1800">
                <a:solidFill>
                  <a:schemeClr val="tx1"/>
                </a:solidFill>
                <a:latin typeface="Calibri Light" panose="020F0302020204030204" pitchFamily="34" charset="0"/>
                <a:cs typeface="Calibri Light" panose="020F0302020204030204" pitchFamily="34" charset="0"/>
              </a:rPr>
              <a:t>Frayer templates</a:t>
            </a:r>
          </a:p>
          <a:p>
            <a:pPr marL="428625" indent="-428625">
              <a:lnSpc>
                <a:spcPct val="150000"/>
              </a:lnSpc>
              <a:buFont typeface="Arial" panose="020B0604020202020204" pitchFamily="34" charset="0"/>
              <a:buChar char="•"/>
            </a:pPr>
            <a:r>
              <a:rPr lang="en-US" sz="1800">
                <a:solidFill>
                  <a:schemeClr val="tx1"/>
                </a:solidFill>
                <a:latin typeface="Calibri Light" panose="020F0302020204030204" pitchFamily="34" charset="0"/>
                <a:cs typeface="Calibri Light" panose="020F0302020204030204" pitchFamily="34" charset="0"/>
              </a:rPr>
              <a:t>Teacher observation</a:t>
            </a:r>
          </a:p>
          <a:p>
            <a:pPr marL="428625" indent="-428625">
              <a:lnSpc>
                <a:spcPct val="150000"/>
              </a:lnSpc>
              <a:buFont typeface="Arial" panose="020B0604020202020204" pitchFamily="34" charset="0"/>
              <a:buChar char="•"/>
            </a:pPr>
            <a:r>
              <a:rPr lang="en-US" sz="1800">
                <a:solidFill>
                  <a:schemeClr val="tx1"/>
                </a:solidFill>
                <a:latin typeface="Calibri Light" panose="020F0302020204030204" pitchFamily="34" charset="0"/>
                <a:cs typeface="Calibri Light" panose="020F0302020204030204" pitchFamily="34" charset="0"/>
              </a:rPr>
              <a:t>Writing samples</a:t>
            </a:r>
          </a:p>
        </p:txBody>
      </p:sp>
      <p:graphicFrame>
        <p:nvGraphicFramePr>
          <p:cNvPr id="7" name="Diagram 6">
            <a:extLst>
              <a:ext uri="{FF2B5EF4-FFF2-40B4-BE49-F238E27FC236}">
                <a16:creationId xmlns:a16="http://schemas.microsoft.com/office/drawing/2014/main" id="{4289D9BB-BA41-0126-D23B-5126F7C558C7}"/>
              </a:ext>
            </a:extLst>
          </p:cNvPr>
          <p:cNvGraphicFramePr/>
          <p:nvPr>
            <p:extLst>
              <p:ext uri="{D42A27DB-BD31-4B8C-83A1-F6EECF244321}">
                <p14:modId xmlns:p14="http://schemas.microsoft.com/office/powerpoint/2010/main" val="2709816929"/>
              </p:ext>
            </p:extLst>
          </p:nvPr>
        </p:nvGraphicFramePr>
        <p:xfrm>
          <a:off x="4828309" y="2369019"/>
          <a:ext cx="4315691" cy="29966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11185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71"/>
        <p:cNvGrpSpPr/>
        <p:nvPr/>
      </p:nvGrpSpPr>
      <p:grpSpPr>
        <a:xfrm>
          <a:off x="0" y="0"/>
          <a:ext cx="0" cy="0"/>
          <a:chOff x="0" y="0"/>
          <a:chExt cx="0" cy="0"/>
        </a:xfrm>
      </p:grpSpPr>
      <p:sp>
        <p:nvSpPr>
          <p:cNvPr id="4" name="Google Shape;666;p118">
            <a:extLst>
              <a:ext uri="{FF2B5EF4-FFF2-40B4-BE49-F238E27FC236}">
                <a16:creationId xmlns:a16="http://schemas.microsoft.com/office/drawing/2014/main" id="{FDF4E35E-CC21-5356-0DA7-99831D465519}"/>
              </a:ext>
            </a:extLst>
          </p:cNvPr>
          <p:cNvSpPr txBox="1">
            <a:spLocks noGrp="1"/>
          </p:cNvSpPr>
          <p:nvPr>
            <p:ph type="title"/>
          </p:nvPr>
        </p:nvSpPr>
        <p:spPr>
          <a:xfrm>
            <a:off x="528097" y="537265"/>
            <a:ext cx="6700800" cy="395325"/>
          </a:xfrm>
          <a:prstGeom prst="rect">
            <a:avLst/>
          </a:prstGeom>
        </p:spPr>
        <p:txBody>
          <a:bodyPr spcFirstLastPara="1" wrap="square" lIns="0" tIns="0" rIns="0" bIns="0" anchor="t" anchorCtr="0">
            <a:noAutofit/>
          </a:bodyPr>
          <a:lstStyle/>
          <a:p>
            <a:pPr algn="l"/>
            <a:r>
              <a:rPr lang="en-US" sz="2400">
                <a:latin typeface="Museo Slab 500" panose="02000000000000000000" pitchFamily="50" charset="0"/>
              </a:rPr>
              <a:t>Comprehension Evidence</a:t>
            </a:r>
          </a:p>
        </p:txBody>
      </p:sp>
      <p:sp>
        <p:nvSpPr>
          <p:cNvPr id="5" name="Rectangle: Rounded Corners 4">
            <a:extLst>
              <a:ext uri="{FF2B5EF4-FFF2-40B4-BE49-F238E27FC236}">
                <a16:creationId xmlns:a16="http://schemas.microsoft.com/office/drawing/2014/main" id="{1D97A43D-CB9A-F4A7-DF6B-DE0C809A187D}"/>
              </a:ext>
            </a:extLst>
          </p:cNvPr>
          <p:cNvSpPr/>
          <p:nvPr/>
        </p:nvSpPr>
        <p:spPr>
          <a:xfrm>
            <a:off x="528097" y="2004248"/>
            <a:ext cx="6162083" cy="3707842"/>
          </a:xfrm>
          <a:prstGeom prst="roundRect">
            <a:avLst/>
          </a:prstGeom>
          <a:solidFill>
            <a:schemeClr val="bg1">
              <a:lumMod val="85000"/>
              <a:alpha val="27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28625" indent="-428625">
              <a:lnSpc>
                <a:spcPct val="150000"/>
              </a:lnSpc>
              <a:buFont typeface="Arial" panose="020B0604020202020204" pitchFamily="34" charset="0"/>
              <a:buChar char="•"/>
            </a:pPr>
            <a:r>
              <a:rPr lang="en-US" sz="1800">
                <a:solidFill>
                  <a:schemeClr val="tx1"/>
                </a:solidFill>
                <a:latin typeface="Calibri Light" panose="020F0302020204030204" pitchFamily="34" charset="0"/>
                <a:cs typeface="Calibri Light" panose="020F0302020204030204" pitchFamily="34" charset="0"/>
              </a:rPr>
              <a:t>Classroom comprehension activities </a:t>
            </a:r>
          </a:p>
          <a:p>
            <a:pPr marL="428625" indent="-428625">
              <a:lnSpc>
                <a:spcPct val="150000"/>
              </a:lnSpc>
              <a:buFont typeface="Arial" panose="020B0604020202020204" pitchFamily="34" charset="0"/>
              <a:buChar char="•"/>
            </a:pPr>
            <a:r>
              <a:rPr lang="en-US" sz="1800">
                <a:solidFill>
                  <a:schemeClr val="tx1"/>
                </a:solidFill>
                <a:latin typeface="Calibri Light" panose="020F0302020204030204" pitchFamily="34" charset="0"/>
                <a:cs typeface="Calibri Light" panose="020F0302020204030204" pitchFamily="34" charset="0"/>
              </a:rPr>
              <a:t>Listening comprehension tasks </a:t>
            </a:r>
          </a:p>
          <a:p>
            <a:pPr marL="428625" indent="-428625">
              <a:lnSpc>
                <a:spcPct val="150000"/>
              </a:lnSpc>
              <a:buFont typeface="Arial" panose="020B0604020202020204" pitchFamily="34" charset="0"/>
              <a:buChar char="•"/>
            </a:pPr>
            <a:r>
              <a:rPr lang="en-US" sz="1800">
                <a:solidFill>
                  <a:schemeClr val="tx1"/>
                </a:solidFill>
                <a:latin typeface="Calibri Light" panose="020F0302020204030204" pitchFamily="34" charset="0"/>
                <a:cs typeface="Calibri Light" panose="020F0302020204030204" pitchFamily="34" charset="0"/>
              </a:rPr>
              <a:t>Graphic organizers</a:t>
            </a:r>
          </a:p>
          <a:p>
            <a:pPr marL="428625" indent="-428625">
              <a:lnSpc>
                <a:spcPct val="150000"/>
              </a:lnSpc>
              <a:buFont typeface="Arial" panose="020B0604020202020204" pitchFamily="34" charset="0"/>
              <a:buChar char="•"/>
            </a:pPr>
            <a:r>
              <a:rPr lang="en-US" sz="1800">
                <a:solidFill>
                  <a:schemeClr val="tx1"/>
                </a:solidFill>
                <a:latin typeface="Calibri Light" panose="020F0302020204030204" pitchFamily="34" charset="0"/>
                <a:cs typeface="Calibri Light" panose="020F0302020204030204" pitchFamily="34" charset="0"/>
              </a:rPr>
              <a:t>Retell</a:t>
            </a:r>
          </a:p>
          <a:p>
            <a:pPr marL="428625" indent="-428625">
              <a:lnSpc>
                <a:spcPct val="150000"/>
              </a:lnSpc>
              <a:buFont typeface="Arial" panose="020B0604020202020204" pitchFamily="34" charset="0"/>
              <a:buChar char="•"/>
            </a:pPr>
            <a:r>
              <a:rPr lang="en-US" sz="1800">
                <a:solidFill>
                  <a:schemeClr val="tx1"/>
                </a:solidFill>
                <a:latin typeface="Calibri Light" panose="020F0302020204030204" pitchFamily="34" charset="0"/>
                <a:cs typeface="Calibri Light" panose="020F0302020204030204" pitchFamily="34" charset="0"/>
              </a:rPr>
              <a:t>Summary</a:t>
            </a:r>
          </a:p>
          <a:p>
            <a:pPr marL="428625" indent="-428625">
              <a:lnSpc>
                <a:spcPct val="150000"/>
              </a:lnSpc>
              <a:buFont typeface="Arial" panose="020B0604020202020204" pitchFamily="34" charset="0"/>
              <a:buChar char="•"/>
            </a:pPr>
            <a:r>
              <a:rPr lang="en-US" sz="1800">
                <a:solidFill>
                  <a:schemeClr val="tx1"/>
                </a:solidFill>
                <a:latin typeface="Calibri Light" panose="020F0302020204030204" pitchFamily="34" charset="0"/>
                <a:cs typeface="Calibri Light" panose="020F0302020204030204" pitchFamily="34" charset="0"/>
              </a:rPr>
              <a:t>Categorizing activities</a:t>
            </a:r>
          </a:p>
          <a:p>
            <a:pPr marL="428625" indent="-428625">
              <a:lnSpc>
                <a:spcPct val="150000"/>
              </a:lnSpc>
              <a:buFont typeface="Arial" panose="020B0604020202020204" pitchFamily="34" charset="0"/>
              <a:buChar char="•"/>
            </a:pPr>
            <a:r>
              <a:rPr lang="en-US" sz="1800">
                <a:solidFill>
                  <a:schemeClr val="tx1"/>
                </a:solidFill>
                <a:latin typeface="Calibri Light" panose="020F0302020204030204" pitchFamily="34" charset="0"/>
                <a:cs typeface="Calibri Light" panose="020F0302020204030204" pitchFamily="34" charset="0"/>
              </a:rPr>
              <a:t>Cloze reading assessment</a:t>
            </a:r>
          </a:p>
          <a:p>
            <a:pPr marL="428625" indent="-428625">
              <a:lnSpc>
                <a:spcPct val="150000"/>
              </a:lnSpc>
              <a:buFont typeface="Arial" panose="020B0604020202020204" pitchFamily="34" charset="0"/>
              <a:buChar char="•"/>
            </a:pPr>
            <a:r>
              <a:rPr lang="en-US" sz="1800">
                <a:solidFill>
                  <a:schemeClr val="tx1"/>
                </a:solidFill>
                <a:latin typeface="Calibri Light" panose="020F0302020204030204" pitchFamily="34" charset="0"/>
                <a:cs typeface="Calibri Light" panose="020F0302020204030204" pitchFamily="34" charset="0"/>
              </a:rPr>
              <a:t>Assessments for sentence structure, text structure, and background knowledge</a:t>
            </a:r>
          </a:p>
        </p:txBody>
      </p:sp>
      <p:graphicFrame>
        <p:nvGraphicFramePr>
          <p:cNvPr id="8" name="Diagram 7">
            <a:extLst>
              <a:ext uri="{FF2B5EF4-FFF2-40B4-BE49-F238E27FC236}">
                <a16:creationId xmlns:a16="http://schemas.microsoft.com/office/drawing/2014/main" id="{CC0E504D-EDD9-4D31-CFF1-150FF5A531C2}"/>
              </a:ext>
            </a:extLst>
          </p:cNvPr>
          <p:cNvGraphicFramePr/>
          <p:nvPr>
            <p:extLst>
              <p:ext uri="{D42A27DB-BD31-4B8C-83A1-F6EECF244321}">
                <p14:modId xmlns:p14="http://schemas.microsoft.com/office/powerpoint/2010/main" val="534090968"/>
              </p:ext>
            </p:extLst>
          </p:nvPr>
        </p:nvGraphicFramePr>
        <p:xfrm>
          <a:off x="5437765" y="2359857"/>
          <a:ext cx="4315691" cy="29966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29556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4" name="Google Shape;640;p114">
            <a:extLst>
              <a:ext uri="{FF2B5EF4-FFF2-40B4-BE49-F238E27FC236}">
                <a16:creationId xmlns:a16="http://schemas.microsoft.com/office/drawing/2014/main" id="{34982BC5-4497-8338-6C43-E26ADC5E7D43}"/>
              </a:ext>
            </a:extLst>
          </p:cNvPr>
          <p:cNvSpPr txBox="1">
            <a:spLocks noGrp="1"/>
          </p:cNvSpPr>
          <p:nvPr>
            <p:ph type="title"/>
          </p:nvPr>
        </p:nvSpPr>
        <p:spPr>
          <a:xfrm>
            <a:off x="471945" y="604716"/>
            <a:ext cx="6700800" cy="395325"/>
          </a:xfrm>
          <a:prstGeom prst="rect">
            <a:avLst/>
          </a:prstGeom>
        </p:spPr>
        <p:txBody>
          <a:bodyPr spcFirstLastPara="1" wrap="square" lIns="0" tIns="0" rIns="0" bIns="0" anchor="t" anchorCtr="0">
            <a:noAutofit/>
          </a:bodyPr>
          <a:lstStyle/>
          <a:p>
            <a:pPr algn="l"/>
            <a:r>
              <a:rPr lang="en-US" sz="2400">
                <a:solidFill>
                  <a:schemeClr val="bg1"/>
                </a:solidFill>
                <a:latin typeface="Museo Slab 500" panose="02000000000000000000" pitchFamily="50" charset="0"/>
              </a:rPr>
              <a:t>Oral Language Evidence</a:t>
            </a:r>
          </a:p>
        </p:txBody>
      </p:sp>
      <p:sp>
        <p:nvSpPr>
          <p:cNvPr id="5" name="Text Placeholder 4">
            <a:extLst>
              <a:ext uri="{FF2B5EF4-FFF2-40B4-BE49-F238E27FC236}">
                <a16:creationId xmlns:a16="http://schemas.microsoft.com/office/drawing/2014/main" id="{09E29D99-3AC6-03C4-8BAD-D652AF9FC9AF}"/>
              </a:ext>
            </a:extLst>
          </p:cNvPr>
          <p:cNvSpPr txBox="1">
            <a:spLocks/>
          </p:cNvSpPr>
          <p:nvPr/>
        </p:nvSpPr>
        <p:spPr>
          <a:xfrm>
            <a:off x="633606" y="2137028"/>
            <a:ext cx="5024438" cy="3565538"/>
          </a:xfrm>
          <a:prstGeom prst="roundRect">
            <a:avLst/>
          </a:prstGeom>
          <a:solidFill>
            <a:schemeClr val="bg1">
              <a:lumMod val="85000"/>
              <a:alpha val="27000"/>
            </a:schemeClr>
          </a:solidFill>
          <a:ln w="25400" cap="flat" cmpd="sng" algn="ctr">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0" tIns="0" rIns="0" bIns="0" rtlCol="0" anchor="ctr"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14313" indent="-214313">
              <a:lnSpc>
                <a:spcPct val="150000"/>
              </a:lnSpc>
              <a:buFont typeface="Arial" panose="020B0604020202020204" pitchFamily="34" charset="0"/>
              <a:buChar char="•"/>
            </a:pPr>
            <a:r>
              <a:rPr lang="en-US" sz="1800">
                <a:solidFill>
                  <a:schemeClr val="tx1"/>
                </a:solidFill>
                <a:latin typeface="Calibri Light" panose="020F0302020204030204" pitchFamily="34" charset="0"/>
                <a:cs typeface="Calibri Light" panose="020F0302020204030204" pitchFamily="34" charset="0"/>
              </a:rPr>
              <a:t>Home language survey</a:t>
            </a:r>
          </a:p>
          <a:p>
            <a:pPr marL="214313" indent="-214313">
              <a:lnSpc>
                <a:spcPct val="150000"/>
              </a:lnSpc>
              <a:buFont typeface="Arial" panose="020B0604020202020204" pitchFamily="34" charset="0"/>
              <a:buChar char="•"/>
            </a:pPr>
            <a:r>
              <a:rPr lang="en-US" sz="1800">
                <a:solidFill>
                  <a:schemeClr val="tx1"/>
                </a:solidFill>
                <a:latin typeface="Calibri Light" panose="020F0302020204030204" pitchFamily="34" charset="0"/>
                <a:cs typeface="Calibri Light" panose="020F0302020204030204" pitchFamily="34" charset="0"/>
              </a:rPr>
              <a:t>Teacher observation</a:t>
            </a:r>
          </a:p>
          <a:p>
            <a:pPr marL="214313" indent="-214313">
              <a:lnSpc>
                <a:spcPct val="150000"/>
              </a:lnSpc>
              <a:buFont typeface="Arial" panose="020B0604020202020204" pitchFamily="34" charset="0"/>
              <a:buChar char="•"/>
            </a:pPr>
            <a:r>
              <a:rPr lang="en-US" sz="1800">
                <a:solidFill>
                  <a:schemeClr val="tx1"/>
                </a:solidFill>
                <a:latin typeface="Calibri Light" panose="020F0302020204030204" pitchFamily="34" charset="0"/>
                <a:cs typeface="Calibri Light" panose="020F0302020204030204" pitchFamily="34" charset="0"/>
              </a:rPr>
              <a:t>Speech/language evaluations</a:t>
            </a:r>
          </a:p>
          <a:p>
            <a:pPr marL="214313" indent="-214313">
              <a:lnSpc>
                <a:spcPct val="150000"/>
              </a:lnSpc>
              <a:buFont typeface="Arial" panose="020B0604020202020204" pitchFamily="34" charset="0"/>
              <a:buChar char="•"/>
            </a:pPr>
            <a:r>
              <a:rPr lang="en-US" sz="1800">
                <a:solidFill>
                  <a:schemeClr val="tx1"/>
                </a:solidFill>
                <a:latin typeface="Calibri Light" panose="020F0302020204030204" pitchFamily="34" charset="0"/>
                <a:cs typeface="Calibri Light" panose="020F0302020204030204" pitchFamily="34" charset="0"/>
              </a:rPr>
              <a:t>English language proficiency assessments</a:t>
            </a:r>
          </a:p>
          <a:p>
            <a:pPr marL="214313" indent="-214313">
              <a:lnSpc>
                <a:spcPct val="150000"/>
              </a:lnSpc>
              <a:buFont typeface="Arial" panose="020B0604020202020204" pitchFamily="34" charset="0"/>
              <a:buChar char="•"/>
            </a:pPr>
            <a:r>
              <a:rPr lang="en-US" sz="1800">
                <a:solidFill>
                  <a:schemeClr val="tx1"/>
                </a:solidFill>
                <a:latin typeface="Calibri Light" panose="020F0302020204030204" pitchFamily="34" charset="0"/>
                <a:cs typeface="Calibri Light" panose="020F0302020204030204" pitchFamily="34" charset="0"/>
              </a:rPr>
              <a:t>Family input</a:t>
            </a:r>
          </a:p>
          <a:p>
            <a:pPr marL="214313" indent="-214313">
              <a:lnSpc>
                <a:spcPct val="150000"/>
              </a:lnSpc>
              <a:buFont typeface="Arial" panose="020B0604020202020204" pitchFamily="34" charset="0"/>
              <a:buChar char="•"/>
            </a:pPr>
            <a:r>
              <a:rPr lang="en-US" sz="1800">
                <a:solidFill>
                  <a:schemeClr val="tx1"/>
                </a:solidFill>
                <a:latin typeface="Calibri Light" panose="020F0302020204030204" pitchFamily="34" charset="0"/>
                <a:cs typeface="Calibri Light" panose="020F0302020204030204" pitchFamily="34" charset="0"/>
              </a:rPr>
              <a:t>Observation-based assessment system</a:t>
            </a:r>
          </a:p>
        </p:txBody>
      </p:sp>
      <p:pic>
        <p:nvPicPr>
          <p:cNvPr id="2" name="Picture 1">
            <a:extLst>
              <a:ext uri="{FF2B5EF4-FFF2-40B4-BE49-F238E27FC236}">
                <a16:creationId xmlns:a16="http://schemas.microsoft.com/office/drawing/2014/main" id="{031326B5-B1C8-7EF2-0EBC-CFCC844DB586}"/>
              </a:ext>
            </a:extLst>
          </p:cNvPr>
          <p:cNvPicPr>
            <a:picLocks noChangeAspect="1"/>
          </p:cNvPicPr>
          <p:nvPr/>
        </p:nvPicPr>
        <p:blipFill>
          <a:blip r:embed="rId3"/>
          <a:stretch>
            <a:fillRect/>
          </a:stretch>
        </p:blipFill>
        <p:spPr>
          <a:xfrm>
            <a:off x="5506330" y="2397070"/>
            <a:ext cx="3004064" cy="3004064"/>
          </a:xfrm>
          <a:prstGeom prst="rect">
            <a:avLst/>
          </a:prstGeom>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id="{D6DDC98F-2AE0-C20F-7BDB-1AB80CBBF123}"/>
              </a:ext>
            </a:extLst>
          </p:cNvPr>
          <p:cNvSpPr txBox="1"/>
          <p:nvPr/>
        </p:nvSpPr>
        <p:spPr>
          <a:xfrm>
            <a:off x="6537684" y="2442474"/>
            <a:ext cx="1077459" cy="415498"/>
          </a:xfrm>
          <a:prstGeom prst="rect">
            <a:avLst/>
          </a:prstGeom>
          <a:noFill/>
        </p:spPr>
        <p:txBody>
          <a:bodyPr wrap="square" rtlCol="0">
            <a:spAutoFit/>
          </a:bodyPr>
          <a:lstStyle/>
          <a:p>
            <a:r>
              <a:rPr lang="en-US" sz="1050" b="1">
                <a:solidFill>
                  <a:schemeClr val="bg1"/>
                </a:solidFill>
              </a:rPr>
              <a:t>Oral Language</a:t>
            </a:r>
          </a:p>
        </p:txBody>
      </p:sp>
      <p:graphicFrame>
        <p:nvGraphicFramePr>
          <p:cNvPr id="10" name="Diagram 9">
            <a:extLst>
              <a:ext uri="{FF2B5EF4-FFF2-40B4-BE49-F238E27FC236}">
                <a16:creationId xmlns:a16="http://schemas.microsoft.com/office/drawing/2014/main" id="{509B97FA-1B3F-35A9-DFCF-CCDF95B37015}"/>
              </a:ext>
            </a:extLst>
          </p:cNvPr>
          <p:cNvGraphicFramePr/>
          <p:nvPr/>
        </p:nvGraphicFramePr>
        <p:xfrm>
          <a:off x="4918568" y="2310618"/>
          <a:ext cx="4315691" cy="299662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507480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108"/>
          <p:cNvSpPr txBox="1">
            <a:spLocks noGrp="1"/>
          </p:cNvSpPr>
          <p:nvPr>
            <p:ph type="title"/>
          </p:nvPr>
        </p:nvSpPr>
        <p:spPr>
          <a:prstGeom prst="rect">
            <a:avLst/>
          </a:prstGeom>
        </p:spPr>
        <p:txBody>
          <a:bodyPr spcFirstLastPara="1" wrap="square" lIns="0" tIns="0" rIns="0" bIns="0" anchor="t" anchorCtr="0">
            <a:noAutofit/>
          </a:bodyPr>
          <a:lstStyle/>
          <a:p>
            <a:r>
              <a:rPr lang="en-US" sz="2400" b="1">
                <a:latin typeface="Museo Slab 500" panose="02000000000000000000" pitchFamily="50" charset="0"/>
              </a:rPr>
              <a:t>Other Data and Information</a:t>
            </a:r>
          </a:p>
        </p:txBody>
      </p:sp>
      <p:sp>
        <p:nvSpPr>
          <p:cNvPr id="2" name="Text Placeholder 4">
            <a:extLst>
              <a:ext uri="{FF2B5EF4-FFF2-40B4-BE49-F238E27FC236}">
                <a16:creationId xmlns:a16="http://schemas.microsoft.com/office/drawing/2014/main" id="{C4A457F8-39F3-2CF6-6A87-FD9DFC157C53}"/>
              </a:ext>
            </a:extLst>
          </p:cNvPr>
          <p:cNvSpPr txBox="1">
            <a:spLocks/>
          </p:cNvSpPr>
          <p:nvPr/>
        </p:nvSpPr>
        <p:spPr>
          <a:xfrm>
            <a:off x="397569" y="2174387"/>
            <a:ext cx="5420954" cy="3533213"/>
          </a:xfrm>
          <a:prstGeom prst="roundRect">
            <a:avLst/>
          </a:prstGeom>
          <a:solidFill>
            <a:schemeClr val="bg1">
              <a:lumMod val="85000"/>
              <a:alpha val="27000"/>
            </a:schemeClr>
          </a:solidFill>
          <a:ln w="25400" cap="flat" cmpd="sng" algn="ctr">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0" tIns="0" rIns="0" bIns="0" rtlCol="0" anchor="ctr"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buNone/>
            </a:pPr>
            <a:r>
              <a:rPr lang="en-US" sz="1800">
                <a:latin typeface="Calibri Light" panose="020F0302020204030204" pitchFamily="34" charset="0"/>
                <a:cs typeface="Calibri Light" panose="020F0302020204030204" pitchFamily="34" charset="0"/>
              </a:rPr>
              <a:t>A body of evidence may also include information about other factors that influence academic achievement, such as: </a:t>
            </a:r>
          </a:p>
          <a:p>
            <a:pPr indent="-342900"/>
            <a:r>
              <a:rPr lang="en-US" sz="1800">
                <a:latin typeface="Calibri Light" panose="020F0302020204030204" pitchFamily="34" charset="0"/>
                <a:cs typeface="Calibri Light" panose="020F0302020204030204" pitchFamily="34" charset="0"/>
              </a:rPr>
              <a:t>Attendance</a:t>
            </a:r>
          </a:p>
          <a:p>
            <a:pPr indent="-342900"/>
            <a:r>
              <a:rPr lang="en-US" sz="1800">
                <a:latin typeface="Calibri Light" panose="020F0302020204030204" pitchFamily="34" charset="0"/>
                <a:cs typeface="Calibri Light" panose="020F0302020204030204" pitchFamily="34" charset="0"/>
              </a:rPr>
              <a:t>Family history</a:t>
            </a:r>
          </a:p>
          <a:p>
            <a:pPr indent="-342900"/>
            <a:r>
              <a:rPr lang="en-US" sz="1800">
                <a:latin typeface="Calibri Light" panose="020F0302020204030204" pitchFamily="34" charset="0"/>
                <a:cs typeface="Calibri Light" panose="020F0302020204030204" pitchFamily="34" charset="0"/>
              </a:rPr>
              <a:t>English language proficiency data</a:t>
            </a:r>
          </a:p>
          <a:p>
            <a:pPr indent="-342900"/>
            <a:r>
              <a:rPr lang="en-US" sz="1800">
                <a:latin typeface="Calibri Light" panose="020F0302020204030204" pitchFamily="34" charset="0"/>
                <a:cs typeface="Calibri Light" panose="020F0302020204030204" pitchFamily="34" charset="0"/>
              </a:rPr>
              <a:t>Medical diagnoses</a:t>
            </a:r>
          </a:p>
          <a:p>
            <a:pPr indent="-342900"/>
            <a:r>
              <a:rPr lang="en-US" sz="1800">
                <a:latin typeface="Calibri Light" panose="020F0302020204030204" pitchFamily="34" charset="0"/>
                <a:cs typeface="Calibri Light" panose="020F0302020204030204" pitchFamily="34" charset="0"/>
              </a:rPr>
              <a:t>Comorbidities</a:t>
            </a:r>
          </a:p>
          <a:p>
            <a:pPr indent="-342900"/>
            <a:r>
              <a:rPr lang="en-US" sz="1800">
                <a:latin typeface="Calibri Light" panose="020F0302020204030204" pitchFamily="34" charset="0"/>
                <a:cs typeface="Calibri Light" panose="020F0302020204030204" pitchFamily="34" charset="0"/>
              </a:rPr>
              <a:t>Behavior</a:t>
            </a:r>
          </a:p>
          <a:p>
            <a:pPr indent="-342900"/>
            <a:r>
              <a:rPr lang="en-US" sz="1800">
                <a:latin typeface="Calibri Light" panose="020F0302020204030204" pitchFamily="34" charset="0"/>
                <a:cs typeface="Calibri Light" panose="020F0302020204030204" pitchFamily="34" charset="0"/>
              </a:rPr>
              <a:t>MTSS records </a:t>
            </a:r>
          </a:p>
        </p:txBody>
      </p:sp>
      <p:pic>
        <p:nvPicPr>
          <p:cNvPr id="3" name="Picture 2" descr="Stack of colorful files">
            <a:extLst>
              <a:ext uri="{FF2B5EF4-FFF2-40B4-BE49-F238E27FC236}">
                <a16:creationId xmlns:a16="http://schemas.microsoft.com/office/drawing/2014/main" id="{218AD07D-BB3F-AC23-57C8-20E01A847D69}"/>
              </a:ext>
            </a:extLst>
          </p:cNvPr>
          <p:cNvPicPr>
            <a:picLocks noChangeAspect="1"/>
          </p:cNvPicPr>
          <p:nvPr/>
        </p:nvPicPr>
        <p:blipFill>
          <a:blip r:embed="rId3"/>
          <a:stretch>
            <a:fillRect/>
          </a:stretch>
        </p:blipFill>
        <p:spPr>
          <a:xfrm>
            <a:off x="5596985" y="2519218"/>
            <a:ext cx="3149447" cy="284354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8167397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6FB48-3C76-4DDC-9F1E-546AF6203FAB}"/>
              </a:ext>
            </a:extLst>
          </p:cNvPr>
          <p:cNvSpPr>
            <a:spLocks noGrp="1"/>
          </p:cNvSpPr>
          <p:nvPr>
            <p:ph type="title"/>
          </p:nvPr>
        </p:nvSpPr>
        <p:spPr>
          <a:xfrm>
            <a:off x="0" y="2650210"/>
            <a:ext cx="9144000" cy="1236040"/>
          </a:xfrm>
        </p:spPr>
        <p:txBody>
          <a:bodyPr/>
          <a:lstStyle/>
          <a:p>
            <a:r>
              <a:rPr lang="en-US" sz="6000" b="1">
                <a:latin typeface="+mj-lt"/>
              </a:rPr>
              <a:t>Questions</a:t>
            </a:r>
          </a:p>
        </p:txBody>
      </p:sp>
    </p:spTree>
    <p:extLst>
      <p:ext uri="{BB962C8B-B14F-4D97-AF65-F5344CB8AC3E}">
        <p14:creationId xmlns:p14="http://schemas.microsoft.com/office/powerpoint/2010/main" val="7292818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855105-08A5-BB80-4696-42E98B2D337A}"/>
              </a:ext>
            </a:extLst>
          </p:cNvPr>
          <p:cNvSpPr>
            <a:spLocks noGrp="1"/>
          </p:cNvSpPr>
          <p:nvPr>
            <p:ph type="title"/>
          </p:nvPr>
        </p:nvSpPr>
        <p:spPr>
          <a:xfrm>
            <a:off x="0" y="2836190"/>
            <a:ext cx="9144000" cy="1050060"/>
          </a:xfrm>
        </p:spPr>
        <p:txBody>
          <a:bodyPr/>
          <a:lstStyle/>
          <a:p>
            <a:r>
              <a:rPr lang="en-US" sz="5400" b="1">
                <a:latin typeface="+mj-lt"/>
              </a:rPr>
              <a:t>Data Driven Instruction </a:t>
            </a:r>
          </a:p>
        </p:txBody>
      </p:sp>
    </p:spTree>
    <p:extLst>
      <p:ext uri="{BB962C8B-B14F-4D97-AF65-F5344CB8AC3E}">
        <p14:creationId xmlns:p14="http://schemas.microsoft.com/office/powerpoint/2010/main" val="26403741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67713-07C9-4B4F-9F2F-CCF3E25C3186}"/>
              </a:ext>
            </a:extLst>
          </p:cNvPr>
          <p:cNvSpPr>
            <a:spLocks noGrp="1"/>
          </p:cNvSpPr>
          <p:nvPr>
            <p:ph type="title"/>
          </p:nvPr>
        </p:nvSpPr>
        <p:spPr/>
        <p:txBody>
          <a:bodyPr/>
          <a:lstStyle/>
          <a:p>
            <a:r>
              <a:rPr lang="en-US" sz="2800" b="1">
                <a:latin typeface="Museo Slab 500" panose="02000000000000000000" charset="0"/>
                <a:cs typeface="Segoe UI"/>
              </a:rPr>
              <a:t>READ Act Office Hours</a:t>
            </a:r>
            <a:br>
              <a:rPr lang="en-US" sz="2400" b="1">
                <a:latin typeface="Museo Slab 500" panose="02000000000000000000" charset="0"/>
                <a:cs typeface="Segoe UI"/>
              </a:rPr>
            </a:br>
            <a:r>
              <a:rPr lang="en-US" sz="2400" b="1">
                <a:latin typeface="Museo Slab 500" panose="02000000000000000000" charset="0"/>
              </a:rPr>
              <a:t>Purpose</a:t>
            </a:r>
            <a:br>
              <a:rPr lang="en-US" b="1">
                <a:latin typeface="Museo Slab 500" panose="02000000000000000000" pitchFamily="50" charset="0"/>
              </a:rPr>
            </a:br>
            <a:endParaRPr lang="en-US" sz="2000" b="1">
              <a:latin typeface="Museo Slab 500" panose="02000000000000000000" pitchFamily="50" charset="0"/>
            </a:endParaRPr>
          </a:p>
        </p:txBody>
      </p:sp>
      <p:sp>
        <p:nvSpPr>
          <p:cNvPr id="3" name="Text Placeholder 2">
            <a:extLst>
              <a:ext uri="{FF2B5EF4-FFF2-40B4-BE49-F238E27FC236}">
                <a16:creationId xmlns:a16="http://schemas.microsoft.com/office/drawing/2014/main" id="{AD86F9FE-E295-4E59-815D-5DBA4EDE6954}"/>
              </a:ext>
            </a:extLst>
          </p:cNvPr>
          <p:cNvSpPr>
            <a:spLocks noGrp="1"/>
          </p:cNvSpPr>
          <p:nvPr>
            <p:ph type="body" idx="1"/>
          </p:nvPr>
        </p:nvSpPr>
        <p:spPr>
          <a:xfrm>
            <a:off x="628650" y="1678390"/>
            <a:ext cx="7886700" cy="4761155"/>
          </a:xfrm>
        </p:spPr>
        <p:txBody>
          <a:bodyPr/>
          <a:lstStyle/>
          <a:p>
            <a:pPr marL="114300" indent="0" fontAlgn="base">
              <a:buNone/>
            </a:pPr>
            <a:r>
              <a:rPr lang="en-US" sz="2400">
                <a:solidFill>
                  <a:srgbClr val="000000"/>
                </a:solidFill>
                <a:latin typeface="Calibri" panose="020F0502020204030204" pitchFamily="34" charset="0"/>
                <a:cs typeface="Calibri" panose="020F0502020204030204" pitchFamily="34" charset="0"/>
              </a:rPr>
              <a:t>The purpose of the monthly live READ Act Office Hours is to provide:</a:t>
            </a:r>
          </a:p>
          <a:p>
            <a:pPr fontAlgn="base"/>
            <a:r>
              <a:rPr lang="en-US" sz="2400">
                <a:solidFill>
                  <a:srgbClr val="000000"/>
                </a:solidFill>
                <a:latin typeface="Calibri" panose="020F0502020204030204" pitchFamily="34" charset="0"/>
                <a:cs typeface="Calibri" panose="020F0502020204030204" pitchFamily="34" charset="0"/>
              </a:rPr>
              <a:t>Information and guidance on specific topics related to the READ Act and</a:t>
            </a:r>
          </a:p>
          <a:p>
            <a:pPr fontAlgn="base"/>
            <a:r>
              <a:rPr lang="en-US" sz="2400">
                <a:solidFill>
                  <a:srgbClr val="000000"/>
                </a:solidFill>
                <a:latin typeface="Calibri" panose="020F0502020204030204" pitchFamily="34" charset="0"/>
                <a:cs typeface="Calibri" panose="020F0502020204030204" pitchFamily="34" charset="0"/>
              </a:rPr>
              <a:t>An opportunity for stakeholders to ask specific questions related to the specific topic</a:t>
            </a:r>
            <a:endParaRPr lang="en-US" sz="2400" b="0" i="0" u="none" strike="noStrike">
              <a:solidFill>
                <a:srgbClr val="000000"/>
              </a:solidFill>
              <a:effectLst/>
              <a:latin typeface="Calibri" panose="020F0502020204030204" pitchFamily="34" charset="0"/>
              <a:cs typeface="Calibri" panose="020F0502020204030204" pitchFamily="34" charset="0"/>
            </a:endParaRPr>
          </a:p>
          <a:p>
            <a:pPr marL="114300" indent="0">
              <a:buNone/>
            </a:pPr>
            <a:endParaRPr lang="en-US"/>
          </a:p>
        </p:txBody>
      </p:sp>
    </p:spTree>
    <p:extLst>
      <p:ext uri="{BB962C8B-B14F-4D97-AF65-F5344CB8AC3E}">
        <p14:creationId xmlns:p14="http://schemas.microsoft.com/office/powerpoint/2010/main" val="42429965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4" name="Google Shape;679;p120">
            <a:extLst>
              <a:ext uri="{FF2B5EF4-FFF2-40B4-BE49-F238E27FC236}">
                <a16:creationId xmlns:a16="http://schemas.microsoft.com/office/drawing/2014/main" id="{6F6CBE6F-9B23-6D0A-1192-BA05350208CF}"/>
              </a:ext>
            </a:extLst>
          </p:cNvPr>
          <p:cNvSpPr txBox="1">
            <a:spLocks noGrp="1"/>
          </p:cNvSpPr>
          <p:nvPr>
            <p:ph type="title"/>
          </p:nvPr>
        </p:nvSpPr>
        <p:spPr>
          <a:xfrm>
            <a:off x="290252" y="342501"/>
            <a:ext cx="6185004" cy="395288"/>
          </a:xfrm>
          <a:prstGeom prst="rect">
            <a:avLst/>
          </a:prstGeom>
        </p:spPr>
        <p:txBody>
          <a:bodyPr spcFirstLastPara="1" wrap="square" lIns="0" tIns="0" rIns="0" bIns="0" anchor="t" anchorCtr="0">
            <a:noAutofit/>
          </a:bodyPr>
          <a:lstStyle/>
          <a:p>
            <a:r>
              <a:rPr lang="en-US" sz="2400" b="1">
                <a:latin typeface="Museo Slab 500" panose="02000000000000000000" pitchFamily="50" charset="0"/>
              </a:rPr>
              <a:t>Example 1: Kindergarten Student, Beginning of Year</a:t>
            </a:r>
          </a:p>
        </p:txBody>
      </p:sp>
      <p:grpSp>
        <p:nvGrpSpPr>
          <p:cNvPr id="8" name="Group 7">
            <a:extLst>
              <a:ext uri="{FF2B5EF4-FFF2-40B4-BE49-F238E27FC236}">
                <a16:creationId xmlns:a16="http://schemas.microsoft.com/office/drawing/2014/main" id="{5C07D710-EDA3-30BC-6C02-4EC3FEB94182}"/>
              </a:ext>
            </a:extLst>
          </p:cNvPr>
          <p:cNvGrpSpPr/>
          <p:nvPr/>
        </p:nvGrpSpPr>
        <p:grpSpPr>
          <a:xfrm>
            <a:off x="150312" y="1928145"/>
            <a:ext cx="667094" cy="4666086"/>
            <a:chOff x="0" y="1003950"/>
            <a:chExt cx="889458" cy="1270654"/>
          </a:xfrm>
        </p:grpSpPr>
        <p:sp>
          <p:nvSpPr>
            <p:cNvPr id="9" name="Arrow: Chevron 8">
              <a:extLst>
                <a:ext uri="{FF2B5EF4-FFF2-40B4-BE49-F238E27FC236}">
                  <a16:creationId xmlns:a16="http://schemas.microsoft.com/office/drawing/2014/main" id="{F16DACD0-8E32-8764-5013-5CA04D9228A8}"/>
                </a:ext>
              </a:extLst>
            </p:cNvPr>
            <p:cNvSpPr/>
            <p:nvPr/>
          </p:nvSpPr>
          <p:spPr>
            <a:xfrm rot="5400000">
              <a:off x="-190598" y="1194548"/>
              <a:ext cx="1270654" cy="889458"/>
            </a:xfrm>
            <a:prstGeom prst="chevron">
              <a:avLst/>
            </a:prstGeom>
            <a:solidFill>
              <a:schemeClr val="accent1"/>
            </a:solid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0" name="Arrow: Chevron 4">
              <a:extLst>
                <a:ext uri="{FF2B5EF4-FFF2-40B4-BE49-F238E27FC236}">
                  <a16:creationId xmlns:a16="http://schemas.microsoft.com/office/drawing/2014/main" id="{53CCB70F-DF98-DAEB-B9C9-BB7D2E2DFB9D}"/>
                </a:ext>
              </a:extLst>
            </p:cNvPr>
            <p:cNvSpPr txBox="1"/>
            <p:nvPr/>
          </p:nvSpPr>
          <p:spPr>
            <a:xfrm>
              <a:off x="0" y="1448679"/>
              <a:ext cx="889458" cy="38119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191" tIns="6191" rIns="6191" bIns="6191" numCol="1" spcCol="1270" anchor="ctr" anchorCtr="0">
              <a:noAutofit/>
            </a:bodyPr>
            <a:lstStyle/>
            <a:p>
              <a:pPr marL="0" lvl="0" indent="0" algn="ctr" defTabSz="433388">
                <a:lnSpc>
                  <a:spcPct val="90000"/>
                </a:lnSpc>
                <a:spcBef>
                  <a:spcPct val="0"/>
                </a:spcBef>
                <a:spcAft>
                  <a:spcPct val="35000"/>
                </a:spcAft>
                <a:buNone/>
              </a:pPr>
              <a:r>
                <a:rPr lang="en-US" sz="1350" kern="1200"/>
                <a:t>Body of Evidence</a:t>
              </a:r>
            </a:p>
          </p:txBody>
        </p:sp>
      </p:grpSp>
      <p:graphicFrame>
        <p:nvGraphicFramePr>
          <p:cNvPr id="12" name="Table 11">
            <a:extLst>
              <a:ext uri="{FF2B5EF4-FFF2-40B4-BE49-F238E27FC236}">
                <a16:creationId xmlns:a16="http://schemas.microsoft.com/office/drawing/2014/main" id="{66B9EC0E-3D14-EB2B-C756-101A1A4C446E}"/>
              </a:ext>
            </a:extLst>
          </p:cNvPr>
          <p:cNvGraphicFramePr>
            <a:graphicFrameLocks noGrp="1"/>
          </p:cNvGraphicFramePr>
          <p:nvPr/>
        </p:nvGraphicFramePr>
        <p:xfrm>
          <a:off x="817406" y="1928145"/>
          <a:ext cx="5657850" cy="4332167"/>
        </p:xfrm>
        <a:graphic>
          <a:graphicData uri="http://schemas.openxmlformats.org/drawingml/2006/table">
            <a:tbl>
              <a:tblPr/>
              <a:tblGrid>
                <a:gridCol w="1123950">
                  <a:extLst>
                    <a:ext uri="{9D8B030D-6E8A-4147-A177-3AD203B41FA5}">
                      <a16:colId xmlns:a16="http://schemas.microsoft.com/office/drawing/2014/main" val="1357830000"/>
                    </a:ext>
                  </a:extLst>
                </a:gridCol>
                <a:gridCol w="4533900">
                  <a:extLst>
                    <a:ext uri="{9D8B030D-6E8A-4147-A177-3AD203B41FA5}">
                      <a16:colId xmlns:a16="http://schemas.microsoft.com/office/drawing/2014/main" val="1063169601"/>
                    </a:ext>
                  </a:extLst>
                </a:gridCol>
              </a:tblGrid>
              <a:tr h="1076706">
                <a:tc>
                  <a:txBody>
                    <a:bodyPr/>
                    <a:lstStyle/>
                    <a:p>
                      <a:r>
                        <a:rPr lang="en-US" sz="1100" b="1"/>
                        <a:t>Phonemic Awareness</a:t>
                      </a:r>
                    </a:p>
                  </a:txBody>
                  <a:tcPr marL="68580" marR="68580" marT="34290" marB="34290">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a:txBody>
                    <a:bodyPr/>
                    <a:lstStyle/>
                    <a:p>
                      <a:pPr marL="285750" lvl="1" indent="-285750" algn="l" defTabSz="800100">
                        <a:lnSpc>
                          <a:spcPct val="100000"/>
                        </a:lnSpc>
                        <a:spcBef>
                          <a:spcPct val="0"/>
                        </a:spcBef>
                        <a:spcAft>
                          <a:spcPct val="15000"/>
                        </a:spcAft>
                        <a:buFont typeface="Arial" panose="020B0604020202020204" pitchFamily="34" charset="0"/>
                        <a:buChar char="•"/>
                      </a:pPr>
                      <a:r>
                        <a:rPr lang="en-US" sz="1100" b="1" kern="1200">
                          <a:solidFill>
                            <a:srgbClr val="C00000"/>
                          </a:solidFill>
                          <a:latin typeface="Calibri Light" panose="020F0302020204030204" pitchFamily="34" charset="0"/>
                          <a:cs typeface="Calibri Light" panose="020F0302020204030204" pitchFamily="34" charset="0"/>
                        </a:rPr>
                        <a:t>Interim and diagnostic assessment </a:t>
                      </a:r>
                      <a:r>
                        <a:rPr lang="en-US" sz="1100" b="0" kern="1200">
                          <a:latin typeface="Calibri Light" panose="020F0302020204030204" pitchFamily="34" charset="0"/>
                          <a:cs typeface="Calibri Light" panose="020F0302020204030204" pitchFamily="34" charset="0"/>
                        </a:rPr>
                        <a:t>indicate low scores in phonological awareness.</a:t>
                      </a:r>
                      <a:endParaRPr lang="en-US" sz="1100" b="1" kern="1200">
                        <a:latin typeface="Calibri Light" panose="020F0302020204030204" pitchFamily="34" charset="0"/>
                        <a:cs typeface="Calibri Light" panose="020F0302020204030204" pitchFamily="34" charset="0"/>
                      </a:endParaRPr>
                    </a:p>
                    <a:p>
                      <a:pPr marL="285750" lvl="1" indent="-285750" algn="l" defTabSz="800100">
                        <a:lnSpc>
                          <a:spcPct val="100000"/>
                        </a:lnSpc>
                        <a:spcBef>
                          <a:spcPct val="0"/>
                        </a:spcBef>
                        <a:spcAft>
                          <a:spcPct val="15000"/>
                        </a:spcAft>
                        <a:buFont typeface="Arial" panose="020B0604020202020204" pitchFamily="34" charset="0"/>
                        <a:buChar char="•"/>
                      </a:pPr>
                      <a:r>
                        <a:rPr lang="en-US" sz="1100" b="1" kern="1200">
                          <a:latin typeface="Calibri Light" panose="020F0302020204030204" pitchFamily="34" charset="0"/>
                          <a:cs typeface="Calibri Light" panose="020F0302020204030204" pitchFamily="34" charset="0"/>
                        </a:rPr>
                        <a:t>Teacher observation </a:t>
                      </a:r>
                      <a:r>
                        <a:rPr lang="en-US" sz="1100" kern="1200">
                          <a:latin typeface="Calibri Light" panose="020F0302020204030204" pitchFamily="34" charset="0"/>
                          <a:cs typeface="Calibri Light" panose="020F0302020204030204" pitchFamily="34" charset="0"/>
                        </a:rPr>
                        <a:t>notes the student has trouble clapping syllables and demonstrating other phonological skills.  </a:t>
                      </a:r>
                    </a:p>
                    <a:p>
                      <a:pPr marL="285750" lvl="1" indent="-285750" algn="l" defTabSz="800100">
                        <a:lnSpc>
                          <a:spcPct val="100000"/>
                        </a:lnSpc>
                        <a:spcBef>
                          <a:spcPct val="0"/>
                        </a:spcBef>
                        <a:spcAft>
                          <a:spcPct val="15000"/>
                        </a:spcAft>
                        <a:buFont typeface="Arial" panose="020B0604020202020204" pitchFamily="34" charset="0"/>
                        <a:buChar char="•"/>
                      </a:pPr>
                      <a:r>
                        <a:rPr lang="en-US" sz="1100" b="1" kern="1200">
                          <a:latin typeface="Calibri Light" panose="020F0302020204030204" pitchFamily="34" charset="0"/>
                          <a:cs typeface="Calibri Light" panose="020F0302020204030204" pitchFamily="34" charset="0"/>
                        </a:rPr>
                        <a:t>Phonological awareness screener </a:t>
                      </a:r>
                      <a:r>
                        <a:rPr lang="en-US" sz="1100" kern="1200">
                          <a:latin typeface="Calibri Light" panose="020F0302020204030204" pitchFamily="34" charset="0"/>
                          <a:cs typeface="Calibri Light" panose="020F0302020204030204" pitchFamily="34" charset="0"/>
                        </a:rPr>
                        <a:t>shows student has not yet developed syllable awareness, ability to identify onset and rime, or isolate phonemes in words.</a:t>
                      </a:r>
                      <a:endParaRPr lang="en-US" sz="1100">
                        <a:latin typeface="Calibri Light" panose="020F0302020204030204" pitchFamily="34" charset="0"/>
                        <a:cs typeface="Calibri Light" panose="020F03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mpd="sng">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33756606"/>
                  </a:ext>
                </a:extLst>
              </a:tr>
              <a:tr h="868680">
                <a:tc>
                  <a:txBody>
                    <a:bodyPr/>
                    <a:lstStyle/>
                    <a:p>
                      <a:r>
                        <a:rPr lang="en-US" sz="1100" b="1"/>
                        <a:t>Phonics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100" b="1" kern="1200">
                          <a:solidFill>
                            <a:srgbClr val="C00000"/>
                          </a:solidFill>
                          <a:latin typeface="Calibri Light" panose="020F0302020204030204" pitchFamily="34" charset="0"/>
                          <a:cs typeface="Calibri Light" panose="020F0302020204030204" pitchFamily="34" charset="0"/>
                        </a:rPr>
                        <a:t>Diagnostic assessment </a:t>
                      </a:r>
                      <a:r>
                        <a:rPr lang="en-US" sz="1100" kern="1200">
                          <a:latin typeface="Calibri Light" panose="020F0302020204030204" pitchFamily="34" charset="0"/>
                          <a:cs typeface="Calibri Light" panose="020F0302020204030204" pitchFamily="34" charset="0"/>
                        </a:rPr>
                        <a:t>confirms student knowledge of some letter names.</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100" b="1" kern="1200">
                          <a:latin typeface="Calibri Light" panose="020F0302020204030204" pitchFamily="34" charset="0"/>
                          <a:cs typeface="Calibri Light" panose="020F0302020204030204" pitchFamily="34" charset="0"/>
                        </a:rPr>
                        <a:t>Teacher observation </a:t>
                      </a:r>
                      <a:r>
                        <a:rPr lang="en-US" sz="1100" kern="1200">
                          <a:latin typeface="Calibri Light" panose="020F0302020204030204" pitchFamily="34" charset="0"/>
                          <a:cs typeface="Calibri Light" panose="020F0302020204030204" pitchFamily="34" charset="0"/>
                        </a:rPr>
                        <a:t>notes that student can sing the alphabet but struggles to identify all letter names in alphabet activities.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100" b="1" kern="1200">
                          <a:latin typeface="Calibri Light" panose="020F0302020204030204" pitchFamily="34" charset="0"/>
                          <a:cs typeface="Calibri Light" panose="020F0302020204030204" pitchFamily="34" charset="0"/>
                        </a:rPr>
                        <a:t>Writing samples </a:t>
                      </a:r>
                      <a:r>
                        <a:rPr lang="en-US" sz="1100" kern="1200">
                          <a:latin typeface="Calibri Light" panose="020F0302020204030204" pitchFamily="34" charset="0"/>
                          <a:cs typeface="Calibri Light" panose="020F0302020204030204" pitchFamily="34" charset="0"/>
                        </a:rPr>
                        <a:t>demonstrates student’s ability to write words that the student has memorized (mom, dad, etc.)</a:t>
                      </a:r>
                      <a:endParaRPr lang="en-US" sz="1100">
                        <a:latin typeface="Calibri Light" panose="020F0302020204030204" pitchFamily="34" charset="0"/>
                        <a:cs typeface="Calibri Light" panose="020F03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7434295"/>
                  </a:ext>
                </a:extLst>
              </a:tr>
              <a:tr h="388620">
                <a:tc>
                  <a:txBody>
                    <a:bodyPr/>
                    <a:lstStyle/>
                    <a:p>
                      <a:r>
                        <a:rPr lang="en-US" sz="1100" b="1"/>
                        <a:t>Fluency</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100" b="1">
                          <a:solidFill>
                            <a:srgbClr val="C00000"/>
                          </a:solidFill>
                          <a:latin typeface="Calibri Light" panose="020F0302020204030204" pitchFamily="34" charset="0"/>
                          <a:cs typeface="Calibri Light" panose="020F0302020204030204" pitchFamily="34" charset="0"/>
                        </a:rPr>
                        <a:t>Interim assessment </a:t>
                      </a:r>
                      <a:r>
                        <a:rPr lang="en-US" sz="1100" b="0">
                          <a:solidFill>
                            <a:schemeClr val="tx1"/>
                          </a:solidFill>
                          <a:latin typeface="Calibri Light" panose="020F0302020204030204" pitchFamily="34" charset="0"/>
                          <a:cs typeface="Calibri Light" panose="020F0302020204030204" pitchFamily="34" charset="0"/>
                        </a:rPr>
                        <a:t>indicates adequate scores </a:t>
                      </a:r>
                      <a:r>
                        <a:rPr lang="en-US" sz="1100">
                          <a:latin typeface="Calibri Light" panose="020F0302020204030204" pitchFamily="34" charset="0"/>
                          <a:cs typeface="Calibri Light" panose="020F0302020204030204" pitchFamily="34" charset="0"/>
                        </a:rPr>
                        <a:t>in letter naming fluency.</a:t>
                      </a:r>
                    </a:p>
                    <a:p>
                      <a:pPr marL="0" indent="0">
                        <a:buFont typeface="Arial" panose="020B0604020202020204" pitchFamily="34" charset="0"/>
                        <a:buNone/>
                      </a:pPr>
                      <a:endParaRPr lang="en-US" sz="1100">
                        <a:latin typeface="Calibri Light" panose="020F0302020204030204" pitchFamily="34" charset="0"/>
                        <a:cs typeface="Calibri Light" panose="020F030202020403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98605077"/>
                  </a:ext>
                </a:extLst>
              </a:tr>
              <a:tr h="410966">
                <a:tc>
                  <a:txBody>
                    <a:bodyPr/>
                    <a:lstStyle/>
                    <a:p>
                      <a:r>
                        <a:rPr lang="en-US" sz="1100" b="1"/>
                        <a:t>Vocabulary</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100" b="1">
                          <a:latin typeface="Calibri Light" panose="020F0302020204030204" pitchFamily="34" charset="0"/>
                          <a:cs typeface="Calibri Light" panose="020F0302020204030204" pitchFamily="34" charset="0"/>
                        </a:rPr>
                        <a:t>Teacher-created checklist </a:t>
                      </a:r>
                      <a:r>
                        <a:rPr lang="en-US" sz="1100">
                          <a:latin typeface="Calibri Light" panose="020F0302020204030204" pitchFamily="34" charset="0"/>
                          <a:cs typeface="Calibri Light" panose="020F0302020204030204" pitchFamily="34" charset="0"/>
                        </a:rPr>
                        <a:t>indicates student’s correct use of vocabulary words that have been explicitly taught and practiced during classroom instruction.</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18805059"/>
                  </a:ext>
                </a:extLst>
              </a:tr>
              <a:tr h="401347">
                <a:tc>
                  <a:txBody>
                    <a:bodyPr/>
                    <a:lstStyle/>
                    <a:p>
                      <a:r>
                        <a:rPr lang="en-US" sz="1100" b="1"/>
                        <a:t>Comprehension</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100" b="1">
                          <a:latin typeface="Calibri Light" panose="020F0302020204030204" pitchFamily="34" charset="0"/>
                          <a:cs typeface="Calibri Light" panose="020F0302020204030204" pitchFamily="34" charset="0"/>
                        </a:rPr>
                        <a:t>Oral retelling assessments </a:t>
                      </a:r>
                      <a:r>
                        <a:rPr lang="en-US" sz="1100">
                          <a:latin typeface="Calibri Light" panose="020F0302020204030204" pitchFamily="34" charset="0"/>
                          <a:cs typeface="Calibri Light" panose="020F0302020204030204" pitchFamily="34" charset="0"/>
                        </a:rPr>
                        <a:t>indicate the student can identify story elements from classroom read alouds.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6507007"/>
                  </a:ext>
                </a:extLst>
              </a:tr>
              <a:tr h="586175">
                <a:tc>
                  <a:txBody>
                    <a:bodyPr/>
                    <a:lstStyle/>
                    <a:p>
                      <a:r>
                        <a:rPr lang="en-US" sz="1100" b="1"/>
                        <a:t>Oral Language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tcPr>
                </a:tc>
                <a:tc>
                  <a:txBody>
                    <a:bodyPr/>
                    <a:lstStyle/>
                    <a:p>
                      <a:pPr marL="285750" indent="-285750">
                        <a:buFont typeface="Arial" panose="020B0604020202020204" pitchFamily="34" charset="0"/>
                        <a:buChar char="•"/>
                      </a:pPr>
                      <a:r>
                        <a:rPr lang="en-US" sz="1100" b="1">
                          <a:latin typeface="Calibri Light" panose="020F0302020204030204" pitchFamily="34" charset="0"/>
                          <a:cs typeface="Calibri Light" panose="020F0302020204030204" pitchFamily="34" charset="0"/>
                        </a:rPr>
                        <a:t>Kindergarten School Readiness Assessment </a:t>
                      </a:r>
                      <a:r>
                        <a:rPr lang="en-US" sz="1100">
                          <a:latin typeface="Calibri Light" panose="020F0302020204030204" pitchFamily="34" charset="0"/>
                          <a:cs typeface="Calibri Light" panose="020F0302020204030204" pitchFamily="34" charset="0"/>
                        </a:rPr>
                        <a:t>note typical oral language skills in classroom discussion and conversations.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77609668"/>
                  </a:ext>
                </a:extLst>
              </a:tr>
            </a:tbl>
          </a:graphicData>
        </a:graphic>
      </p:graphicFrame>
      <p:sp>
        <p:nvSpPr>
          <p:cNvPr id="15" name="Rectangle: Rounded Corners 14">
            <a:extLst>
              <a:ext uri="{FF2B5EF4-FFF2-40B4-BE49-F238E27FC236}">
                <a16:creationId xmlns:a16="http://schemas.microsoft.com/office/drawing/2014/main" id="{553115B6-E2DC-24DE-E4E8-9162BAFA0BA9}"/>
              </a:ext>
            </a:extLst>
          </p:cNvPr>
          <p:cNvSpPr/>
          <p:nvPr/>
        </p:nvSpPr>
        <p:spPr>
          <a:xfrm>
            <a:off x="6743276" y="2103329"/>
            <a:ext cx="2133113" cy="1624463"/>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b="1">
              <a:solidFill>
                <a:schemeClr val="tx1"/>
              </a:solidFill>
            </a:endParaRPr>
          </a:p>
          <a:p>
            <a:endParaRPr lang="en-US" sz="1350" b="1">
              <a:solidFill>
                <a:schemeClr val="tx1"/>
              </a:solidFill>
            </a:endParaRPr>
          </a:p>
          <a:p>
            <a:r>
              <a:rPr lang="en-US" sz="1350">
                <a:solidFill>
                  <a:schemeClr val="tx1"/>
                </a:solidFill>
              </a:rPr>
              <a:t>Student needs additional instruction and support in developing </a:t>
            </a:r>
            <a:r>
              <a:rPr lang="en-US" sz="1350" b="1">
                <a:solidFill>
                  <a:schemeClr val="tx1"/>
                </a:solidFill>
              </a:rPr>
              <a:t>phonological  and phonemic awareness </a:t>
            </a:r>
            <a:r>
              <a:rPr lang="en-US" sz="1350">
                <a:solidFill>
                  <a:schemeClr val="tx1"/>
                </a:solidFill>
              </a:rPr>
              <a:t>skills as basic phonics concepts are practiced and introduced. </a:t>
            </a:r>
            <a:endParaRPr lang="en-US" sz="1350" b="1">
              <a:solidFill>
                <a:schemeClr val="tx1"/>
              </a:solidFill>
            </a:endParaRPr>
          </a:p>
          <a:p>
            <a:endParaRPr lang="en-US" sz="1050">
              <a:solidFill>
                <a:schemeClr val="tx1"/>
              </a:solidFill>
            </a:endParaRPr>
          </a:p>
          <a:p>
            <a:endParaRPr lang="en-US" sz="1050">
              <a:solidFill>
                <a:schemeClr val="tx1"/>
              </a:solidFill>
            </a:endParaRPr>
          </a:p>
          <a:p>
            <a:endParaRPr lang="en-US" sz="1050">
              <a:solidFill>
                <a:schemeClr val="tx1"/>
              </a:solidFill>
            </a:endParaRPr>
          </a:p>
        </p:txBody>
      </p:sp>
      <p:pic>
        <p:nvPicPr>
          <p:cNvPr id="16" name="Picture 15" descr="Boy smiling for a photo">
            <a:extLst>
              <a:ext uri="{FF2B5EF4-FFF2-40B4-BE49-F238E27FC236}">
                <a16:creationId xmlns:a16="http://schemas.microsoft.com/office/drawing/2014/main" id="{D410BBD8-4E27-5AD5-1EE9-45A1FA689EF7}"/>
              </a:ext>
            </a:extLst>
          </p:cNvPr>
          <p:cNvPicPr>
            <a:picLocks noChangeAspect="1"/>
          </p:cNvPicPr>
          <p:nvPr/>
        </p:nvPicPr>
        <p:blipFill>
          <a:blip r:embed="rId3"/>
          <a:srcRect l="6442" r="6442"/>
          <a:stretch/>
        </p:blipFill>
        <p:spPr>
          <a:xfrm>
            <a:off x="6625977" y="3848703"/>
            <a:ext cx="2367711" cy="1811936"/>
          </a:xfrm>
          <a:prstGeom prst="rect">
            <a:avLst/>
          </a:prstGeom>
          <a:effectLst>
            <a:softEdge rad="152400"/>
          </a:effectLst>
        </p:spPr>
      </p:pic>
    </p:spTree>
    <p:extLst>
      <p:ext uri="{BB962C8B-B14F-4D97-AF65-F5344CB8AC3E}">
        <p14:creationId xmlns:p14="http://schemas.microsoft.com/office/powerpoint/2010/main" val="3501536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4" name="Google Shape;679;p120">
            <a:extLst>
              <a:ext uri="{FF2B5EF4-FFF2-40B4-BE49-F238E27FC236}">
                <a16:creationId xmlns:a16="http://schemas.microsoft.com/office/drawing/2014/main" id="{6F6CBE6F-9B23-6D0A-1192-BA05350208CF}"/>
              </a:ext>
            </a:extLst>
          </p:cNvPr>
          <p:cNvSpPr txBox="1">
            <a:spLocks noGrp="1"/>
          </p:cNvSpPr>
          <p:nvPr>
            <p:ph type="title"/>
          </p:nvPr>
        </p:nvSpPr>
        <p:spPr>
          <a:xfrm>
            <a:off x="290252" y="395557"/>
            <a:ext cx="6185004" cy="395288"/>
          </a:xfrm>
          <a:prstGeom prst="rect">
            <a:avLst/>
          </a:prstGeom>
        </p:spPr>
        <p:txBody>
          <a:bodyPr spcFirstLastPara="1" wrap="square" lIns="0" tIns="0" rIns="0" bIns="0" anchor="t" anchorCtr="0">
            <a:noAutofit/>
          </a:bodyPr>
          <a:lstStyle/>
          <a:p>
            <a:r>
              <a:rPr lang="en-US" sz="2400" b="1">
                <a:latin typeface="Museo Slab 500" panose="02000000000000000000" pitchFamily="50" charset="0"/>
              </a:rPr>
              <a:t>Example 2: First Grade Student, Beginning of Year</a:t>
            </a:r>
            <a:br>
              <a:rPr lang="en-US" sz="2400" b="1">
                <a:latin typeface="Museo Slab 500" panose="02000000000000000000" pitchFamily="50" charset="0"/>
              </a:rPr>
            </a:br>
            <a:endParaRPr lang="en-US" sz="2400" b="1">
              <a:latin typeface="Museo Slab 500" panose="02000000000000000000" pitchFamily="50" charset="0"/>
            </a:endParaRPr>
          </a:p>
        </p:txBody>
      </p:sp>
      <p:grpSp>
        <p:nvGrpSpPr>
          <p:cNvPr id="8" name="Group 7">
            <a:extLst>
              <a:ext uri="{FF2B5EF4-FFF2-40B4-BE49-F238E27FC236}">
                <a16:creationId xmlns:a16="http://schemas.microsoft.com/office/drawing/2014/main" id="{5C07D710-EDA3-30BC-6C02-4EC3FEB94182}"/>
              </a:ext>
            </a:extLst>
          </p:cNvPr>
          <p:cNvGrpSpPr/>
          <p:nvPr/>
        </p:nvGrpSpPr>
        <p:grpSpPr>
          <a:xfrm>
            <a:off x="150312" y="1981201"/>
            <a:ext cx="667094" cy="3965711"/>
            <a:chOff x="0" y="1003950"/>
            <a:chExt cx="889458" cy="1270654"/>
          </a:xfrm>
        </p:grpSpPr>
        <p:sp>
          <p:nvSpPr>
            <p:cNvPr id="9" name="Arrow: Chevron 8">
              <a:extLst>
                <a:ext uri="{FF2B5EF4-FFF2-40B4-BE49-F238E27FC236}">
                  <a16:creationId xmlns:a16="http://schemas.microsoft.com/office/drawing/2014/main" id="{F16DACD0-8E32-8764-5013-5CA04D9228A8}"/>
                </a:ext>
              </a:extLst>
            </p:cNvPr>
            <p:cNvSpPr/>
            <p:nvPr/>
          </p:nvSpPr>
          <p:spPr>
            <a:xfrm rot="5400000">
              <a:off x="-190598" y="1194548"/>
              <a:ext cx="1270654" cy="889458"/>
            </a:xfrm>
            <a:prstGeom prst="chevron">
              <a:avLst/>
            </a:prstGeom>
            <a:solidFill>
              <a:schemeClr val="accent1"/>
            </a:solid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0" name="Arrow: Chevron 4">
              <a:extLst>
                <a:ext uri="{FF2B5EF4-FFF2-40B4-BE49-F238E27FC236}">
                  <a16:creationId xmlns:a16="http://schemas.microsoft.com/office/drawing/2014/main" id="{53CCB70F-DF98-DAEB-B9C9-BB7D2E2DFB9D}"/>
                </a:ext>
              </a:extLst>
            </p:cNvPr>
            <p:cNvSpPr txBox="1"/>
            <p:nvPr/>
          </p:nvSpPr>
          <p:spPr>
            <a:xfrm>
              <a:off x="0" y="1448679"/>
              <a:ext cx="889458" cy="38119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191" tIns="6191" rIns="6191" bIns="6191" numCol="1" spcCol="1270" anchor="ctr" anchorCtr="0">
              <a:noAutofit/>
            </a:bodyPr>
            <a:lstStyle/>
            <a:p>
              <a:pPr marL="0" lvl="0" indent="0" algn="ctr" defTabSz="433388">
                <a:lnSpc>
                  <a:spcPct val="90000"/>
                </a:lnSpc>
                <a:spcBef>
                  <a:spcPct val="0"/>
                </a:spcBef>
                <a:spcAft>
                  <a:spcPct val="35000"/>
                </a:spcAft>
                <a:buNone/>
              </a:pPr>
              <a:r>
                <a:rPr lang="en-US" sz="1350" kern="1200"/>
                <a:t>Body of Evidence</a:t>
              </a:r>
            </a:p>
          </p:txBody>
        </p:sp>
      </p:grpSp>
      <p:graphicFrame>
        <p:nvGraphicFramePr>
          <p:cNvPr id="12" name="Table 11">
            <a:extLst>
              <a:ext uri="{FF2B5EF4-FFF2-40B4-BE49-F238E27FC236}">
                <a16:creationId xmlns:a16="http://schemas.microsoft.com/office/drawing/2014/main" id="{66B9EC0E-3D14-EB2B-C756-101A1A4C446E}"/>
              </a:ext>
            </a:extLst>
          </p:cNvPr>
          <p:cNvGraphicFramePr>
            <a:graphicFrameLocks noGrp="1"/>
          </p:cNvGraphicFramePr>
          <p:nvPr/>
        </p:nvGraphicFramePr>
        <p:xfrm>
          <a:off x="817406" y="1906805"/>
          <a:ext cx="5657850" cy="3997833"/>
        </p:xfrm>
        <a:graphic>
          <a:graphicData uri="http://schemas.openxmlformats.org/drawingml/2006/table">
            <a:tbl>
              <a:tblPr/>
              <a:tblGrid>
                <a:gridCol w="1123950">
                  <a:extLst>
                    <a:ext uri="{9D8B030D-6E8A-4147-A177-3AD203B41FA5}">
                      <a16:colId xmlns:a16="http://schemas.microsoft.com/office/drawing/2014/main" val="1357830000"/>
                    </a:ext>
                  </a:extLst>
                </a:gridCol>
                <a:gridCol w="4533900">
                  <a:extLst>
                    <a:ext uri="{9D8B030D-6E8A-4147-A177-3AD203B41FA5}">
                      <a16:colId xmlns:a16="http://schemas.microsoft.com/office/drawing/2014/main" val="1063169601"/>
                    </a:ext>
                  </a:extLst>
                </a:gridCol>
              </a:tblGrid>
              <a:tr h="708946">
                <a:tc>
                  <a:txBody>
                    <a:bodyPr/>
                    <a:lstStyle/>
                    <a:p>
                      <a:r>
                        <a:rPr lang="en-US" sz="1100" b="1"/>
                        <a:t>Phonemic Awareness</a:t>
                      </a:r>
                    </a:p>
                  </a:txBody>
                  <a:tcPr marL="68580" marR="68580" marT="34290" marB="34290">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a:txBody>
                    <a:bodyPr/>
                    <a:lstStyle/>
                    <a:p>
                      <a:pPr marL="285750" lvl="1" indent="-285750" algn="l" defTabSz="800100">
                        <a:lnSpc>
                          <a:spcPct val="100000"/>
                        </a:lnSpc>
                        <a:spcBef>
                          <a:spcPct val="0"/>
                        </a:spcBef>
                        <a:spcAft>
                          <a:spcPct val="15000"/>
                        </a:spcAft>
                        <a:buFont typeface="Arial" panose="020B0604020202020204" pitchFamily="34" charset="0"/>
                        <a:buChar char="•"/>
                      </a:pPr>
                      <a:r>
                        <a:rPr lang="en-US" sz="1000" b="1">
                          <a:solidFill>
                            <a:srgbClr val="C00000"/>
                          </a:solidFill>
                          <a:latin typeface="Calibri Light" panose="020F0302020204030204" pitchFamily="34" charset="0"/>
                          <a:cs typeface="Calibri Light" panose="020F0302020204030204" pitchFamily="34" charset="0"/>
                        </a:rPr>
                        <a:t>Interim assessment </a:t>
                      </a:r>
                      <a:r>
                        <a:rPr lang="en-US" sz="1000">
                          <a:latin typeface="Calibri Light" panose="020F0302020204030204" pitchFamily="34" charset="0"/>
                          <a:cs typeface="Calibri Light" panose="020F0302020204030204" pitchFamily="34" charset="0"/>
                        </a:rPr>
                        <a:t>indicates low benchmark-level phonemic awareness skills with segmentation tasks for CVC, CCVC, and CVCC words. </a:t>
                      </a:r>
                    </a:p>
                    <a:p>
                      <a:pPr marL="285750" lvl="1" indent="-285750" algn="l" defTabSz="800100">
                        <a:lnSpc>
                          <a:spcPct val="100000"/>
                        </a:lnSpc>
                        <a:spcBef>
                          <a:spcPct val="0"/>
                        </a:spcBef>
                        <a:spcAft>
                          <a:spcPct val="15000"/>
                        </a:spcAft>
                        <a:buFont typeface="Arial" panose="020B0604020202020204" pitchFamily="34" charset="0"/>
                        <a:buChar char="•"/>
                      </a:pPr>
                      <a:r>
                        <a:rPr lang="en-US" sz="1000">
                          <a:latin typeface="Calibri Light" panose="020F0302020204030204" pitchFamily="34" charset="0"/>
                          <a:cs typeface="Calibri Light" panose="020F0302020204030204" pitchFamily="34" charset="0"/>
                        </a:rPr>
                        <a:t>A </a:t>
                      </a:r>
                      <a:r>
                        <a:rPr lang="en-US" sz="1000" b="1">
                          <a:latin typeface="Calibri Light" panose="020F0302020204030204" pitchFamily="34" charset="0"/>
                          <a:cs typeface="Calibri Light" panose="020F0302020204030204" pitchFamily="34" charset="0"/>
                        </a:rPr>
                        <a:t>phonological awareness screener </a:t>
                      </a:r>
                      <a:r>
                        <a:rPr lang="en-US" sz="1000">
                          <a:latin typeface="Calibri Light" panose="020F0302020204030204" pitchFamily="34" charset="0"/>
                          <a:cs typeface="Calibri Light" panose="020F0302020204030204" pitchFamily="34" charset="0"/>
                        </a:rPr>
                        <a:t>shows the student is proficient with basic phonemic awareness. </a:t>
                      </a:r>
                    </a:p>
                  </a:txBody>
                  <a:tcPr marL="68580" marR="68580" marT="34290" marB="34290">
                    <a:lnL w="12700" cap="flat" cmpd="sng" algn="ctr">
                      <a:solidFill>
                        <a:schemeClr val="tx1"/>
                      </a:solidFill>
                      <a:prstDash val="solid"/>
                      <a:round/>
                      <a:headEnd type="none" w="med" len="med"/>
                      <a:tailEnd type="none" w="med" len="med"/>
                    </a:lnL>
                    <a:lnR w="12700" cmpd="sng">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33756606"/>
                  </a:ext>
                </a:extLst>
              </a:tr>
              <a:tr h="994410">
                <a:tc>
                  <a:txBody>
                    <a:bodyPr/>
                    <a:lstStyle/>
                    <a:p>
                      <a:r>
                        <a:rPr lang="en-US" sz="1100" b="1"/>
                        <a:t>Phonics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000" b="1">
                          <a:solidFill>
                            <a:srgbClr val="C00000"/>
                          </a:solidFill>
                          <a:latin typeface="Calibri Light" panose="020F0302020204030204" pitchFamily="34" charset="0"/>
                          <a:cs typeface="Calibri Light" panose="020F0302020204030204" pitchFamily="34" charset="0"/>
                        </a:rPr>
                        <a:t>Interim assessment </a:t>
                      </a:r>
                      <a:r>
                        <a:rPr lang="en-US" sz="1000">
                          <a:latin typeface="Calibri Light" panose="020F0302020204030204" pitchFamily="34" charset="0"/>
                          <a:cs typeface="Calibri Light" panose="020F0302020204030204" pitchFamily="34" charset="0"/>
                        </a:rPr>
                        <a:t>indicates benchmark-level skills with letter sound correspondence and decoding CVC and CCVC words in isolation.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000" b="1" kern="1200">
                          <a:latin typeface="Calibri Light" panose="020F0302020204030204" pitchFamily="34" charset="0"/>
                          <a:cs typeface="Calibri Light" panose="020F0302020204030204" pitchFamily="34" charset="0"/>
                        </a:rPr>
                        <a:t>Teacher observation </a:t>
                      </a:r>
                      <a:r>
                        <a:rPr lang="en-US" sz="1000" kern="1200">
                          <a:latin typeface="Calibri Light" panose="020F0302020204030204" pitchFamily="34" charset="0"/>
                          <a:cs typeface="Calibri Light" panose="020F0302020204030204" pitchFamily="34" charset="0"/>
                        </a:rPr>
                        <a:t>notes that the student often disengages with writing and struggles to construct simple sentences.</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000" b="1" kern="1200">
                          <a:latin typeface="Calibri Light" panose="020F0302020204030204" pitchFamily="34" charset="0"/>
                          <a:cs typeface="Calibri Light" panose="020F0302020204030204" pitchFamily="34" charset="0"/>
                        </a:rPr>
                        <a:t>Phonics survey </a:t>
                      </a:r>
                      <a:r>
                        <a:rPr lang="en-US" sz="1000" kern="1200">
                          <a:latin typeface="Calibri Light" panose="020F0302020204030204" pitchFamily="34" charset="0"/>
                          <a:cs typeface="Calibri Light" panose="020F0302020204030204" pitchFamily="34" charset="0"/>
                        </a:rPr>
                        <a:t>confirms proficiency with consonants, long and short vowels, and consonant digraphs.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7434295"/>
                  </a:ext>
                </a:extLst>
              </a:tr>
              <a:tr h="381502">
                <a:tc>
                  <a:txBody>
                    <a:bodyPr/>
                    <a:lstStyle/>
                    <a:p>
                      <a:r>
                        <a:rPr lang="en-US" sz="1100" b="1"/>
                        <a:t>Fluency</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000" b="1" kern="1200">
                          <a:solidFill>
                            <a:srgbClr val="C00000"/>
                          </a:solidFill>
                          <a:latin typeface="Calibri Light" panose="020F0302020204030204" pitchFamily="34" charset="0"/>
                          <a:cs typeface="Calibri Light" panose="020F0302020204030204" pitchFamily="34" charset="0"/>
                        </a:rPr>
                        <a:t>Interim assessment and diagnostic assessments </a:t>
                      </a:r>
                      <a:r>
                        <a:rPr lang="en-US" sz="1000" b="0" kern="1200">
                          <a:latin typeface="Calibri Light" panose="020F0302020204030204" pitchFamily="34" charset="0"/>
                          <a:cs typeface="Calibri Light" panose="020F0302020204030204" pitchFamily="34" charset="0"/>
                        </a:rPr>
                        <a:t>indicate approaching grade-level expectations with letter naming and letter sound </a:t>
                      </a:r>
                      <a:r>
                        <a:rPr lang="en-US" sz="1000" kern="1200">
                          <a:latin typeface="Calibri Light" panose="020F0302020204030204" pitchFamily="34" charset="0"/>
                          <a:cs typeface="Calibri Light" panose="020F0302020204030204" pitchFamily="34" charset="0"/>
                        </a:rPr>
                        <a:t>fluency.</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98605077"/>
                  </a:ext>
                </a:extLst>
              </a:tr>
              <a:tr h="531495">
                <a:tc>
                  <a:txBody>
                    <a:bodyPr/>
                    <a:lstStyle/>
                    <a:p>
                      <a:r>
                        <a:rPr lang="en-US" sz="1100" b="1"/>
                        <a:t>Vocabulary</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000" b="1">
                          <a:solidFill>
                            <a:schemeClr val="tx1"/>
                          </a:solidFill>
                          <a:latin typeface="Calibri Light" panose="020F0302020204030204" pitchFamily="34" charset="0"/>
                          <a:cs typeface="Calibri Light" panose="020F0302020204030204" pitchFamily="34" charset="0"/>
                        </a:rPr>
                        <a:t>Picture vocabulary assessment </a:t>
                      </a:r>
                      <a:r>
                        <a:rPr lang="en-US" sz="1000">
                          <a:latin typeface="Calibri Light" panose="020F0302020204030204" pitchFamily="34" charset="0"/>
                          <a:cs typeface="Calibri Light" panose="020F0302020204030204" pitchFamily="34" charset="0"/>
                        </a:rPr>
                        <a:t>indicates below benchmark-level skills. </a:t>
                      </a:r>
                    </a:p>
                    <a:p>
                      <a:pPr marL="285750" indent="-285750">
                        <a:buFont typeface="Arial" panose="020B0604020202020204" pitchFamily="34" charset="0"/>
                        <a:buChar char="•"/>
                      </a:pPr>
                      <a:r>
                        <a:rPr lang="en-US" sz="1000" b="1">
                          <a:latin typeface="Calibri Light" panose="020F0302020204030204" pitchFamily="34" charset="0"/>
                          <a:cs typeface="Calibri Light" panose="020F0302020204030204" pitchFamily="34" charset="0"/>
                        </a:rPr>
                        <a:t>Classroom vocabulary activities </a:t>
                      </a:r>
                      <a:r>
                        <a:rPr lang="en-US" sz="1000" b="0">
                          <a:latin typeface="Calibri Light" panose="020F0302020204030204" pitchFamily="34" charset="0"/>
                          <a:cs typeface="Calibri Light" panose="020F0302020204030204" pitchFamily="34" charset="0"/>
                        </a:rPr>
                        <a:t>note the student has difficulty using sentence level context clues to determine the meaning of unknown words.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18805059"/>
                  </a:ext>
                </a:extLst>
              </a:tr>
              <a:tr h="695680">
                <a:tc>
                  <a:txBody>
                    <a:bodyPr/>
                    <a:lstStyle/>
                    <a:p>
                      <a:r>
                        <a:rPr lang="en-US" sz="1100" b="1"/>
                        <a:t>Comprehension</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000" b="0">
                          <a:latin typeface="Calibri Light" panose="020F0302020204030204" pitchFamily="34" charset="0"/>
                          <a:cs typeface="Calibri Light" panose="020F0302020204030204" pitchFamily="34" charset="0"/>
                        </a:rPr>
                        <a:t>Student has difficulty answering questions about what they have read on </a:t>
                      </a:r>
                      <a:r>
                        <a:rPr lang="en-US" sz="1000" b="1">
                          <a:latin typeface="Calibri Light" panose="020F0302020204030204" pitchFamily="34" charset="0"/>
                          <a:cs typeface="Calibri Light" panose="020F0302020204030204" pitchFamily="34" charset="0"/>
                        </a:rPr>
                        <a:t>curriculum-based assessments </a:t>
                      </a:r>
                      <a:r>
                        <a:rPr lang="en-US" sz="1000" b="0">
                          <a:latin typeface="Calibri Light" panose="020F0302020204030204" pitchFamily="34" charset="0"/>
                          <a:cs typeface="Calibri Light" panose="020F0302020204030204" pitchFamily="34" charset="0"/>
                        </a:rPr>
                        <a:t>for decodable texts .</a:t>
                      </a:r>
                    </a:p>
                    <a:p>
                      <a:pPr marL="285750" indent="-285750">
                        <a:buFont typeface="Arial" panose="020B0604020202020204" pitchFamily="34" charset="0"/>
                        <a:buChar char="•"/>
                      </a:pPr>
                      <a:r>
                        <a:rPr lang="en-US" sz="1000" b="1">
                          <a:latin typeface="Calibri Light" panose="020F0302020204030204" pitchFamily="34" charset="0"/>
                          <a:cs typeface="Calibri Light" panose="020F0302020204030204" pitchFamily="34" charset="0"/>
                        </a:rPr>
                        <a:t>Oral retelling assessments </a:t>
                      </a:r>
                      <a:r>
                        <a:rPr lang="en-US" sz="1000">
                          <a:latin typeface="Calibri Light" panose="020F0302020204030204" pitchFamily="34" charset="0"/>
                          <a:cs typeface="Calibri Light" panose="020F0302020204030204" pitchFamily="34" charset="0"/>
                        </a:rPr>
                        <a:t>demonstrate the student has difficulty identifying story elements from read alouds.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6507007"/>
                  </a:ext>
                </a:extLst>
              </a:tr>
              <a:tr h="685800">
                <a:tc>
                  <a:txBody>
                    <a:bodyPr/>
                    <a:lstStyle/>
                    <a:p>
                      <a:r>
                        <a:rPr lang="en-US" sz="1100" b="1"/>
                        <a:t>Oral Language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tcPr>
                </a:tc>
                <a:tc>
                  <a:txBody>
                    <a:bodyPr/>
                    <a:lstStyle/>
                    <a:p>
                      <a:pPr marL="285750" indent="-285750">
                        <a:buFont typeface="Arial" panose="020B0604020202020204" pitchFamily="34" charset="0"/>
                        <a:buChar char="•"/>
                      </a:pPr>
                      <a:r>
                        <a:rPr lang="en-US" sz="1000" b="1">
                          <a:latin typeface="Calibri Light" panose="020F0302020204030204" pitchFamily="34" charset="0"/>
                          <a:cs typeface="Calibri Light" panose="020F0302020204030204" pitchFamily="34" charset="0"/>
                        </a:rPr>
                        <a:t>Teacher observation and anecdotal records </a:t>
                      </a:r>
                      <a:r>
                        <a:rPr lang="en-US" sz="1000" b="0">
                          <a:latin typeface="Calibri Light" panose="020F0302020204030204" pitchFamily="34" charset="0"/>
                          <a:cs typeface="Calibri Light" panose="020F0302020204030204" pitchFamily="34" charset="0"/>
                        </a:rPr>
                        <a:t>note the student has difficulty producing complete sentences in classroom discussions and activities. </a:t>
                      </a:r>
                      <a:endParaRPr lang="en-US" sz="1000" b="1">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US" sz="1000" b="1">
                          <a:latin typeface="Calibri Light" panose="020F0302020204030204" pitchFamily="34" charset="0"/>
                          <a:cs typeface="Calibri Light" panose="020F0302020204030204" pitchFamily="34" charset="0"/>
                        </a:rPr>
                        <a:t>Parent input </a:t>
                      </a:r>
                      <a:r>
                        <a:rPr lang="en-US" sz="1000" b="0">
                          <a:latin typeface="Calibri Light" panose="020F0302020204030204" pitchFamily="34" charset="0"/>
                          <a:cs typeface="Calibri Light" panose="020F0302020204030204" pitchFamily="34" charset="0"/>
                        </a:rPr>
                        <a:t>notes that the student was delayed in learning to speak and is often “shy”.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77609668"/>
                  </a:ext>
                </a:extLst>
              </a:tr>
            </a:tbl>
          </a:graphicData>
        </a:graphic>
      </p:graphicFrame>
      <p:sp>
        <p:nvSpPr>
          <p:cNvPr id="15" name="Rectangle: Rounded Corners 14">
            <a:extLst>
              <a:ext uri="{FF2B5EF4-FFF2-40B4-BE49-F238E27FC236}">
                <a16:creationId xmlns:a16="http://schemas.microsoft.com/office/drawing/2014/main" id="{553115B6-E2DC-24DE-E4E8-9162BAFA0BA9}"/>
              </a:ext>
            </a:extLst>
          </p:cNvPr>
          <p:cNvSpPr/>
          <p:nvPr/>
        </p:nvSpPr>
        <p:spPr>
          <a:xfrm>
            <a:off x="6743276" y="1933888"/>
            <a:ext cx="2133113" cy="2506757"/>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a:solidFill>
                  <a:schemeClr val="tx1"/>
                </a:solidFill>
              </a:rPr>
              <a:t>Student needs additional instruction and support with </a:t>
            </a:r>
            <a:r>
              <a:rPr lang="en-US" sz="1350" b="1">
                <a:solidFill>
                  <a:schemeClr val="tx1"/>
                </a:solidFill>
              </a:rPr>
              <a:t>oral language </a:t>
            </a:r>
            <a:r>
              <a:rPr lang="en-US" sz="1350">
                <a:solidFill>
                  <a:schemeClr val="tx1"/>
                </a:solidFill>
              </a:rPr>
              <a:t>and </a:t>
            </a:r>
            <a:r>
              <a:rPr lang="en-US" sz="1350" b="1">
                <a:solidFill>
                  <a:schemeClr val="tx1"/>
                </a:solidFill>
              </a:rPr>
              <a:t>language comprehension skills, </a:t>
            </a:r>
            <a:r>
              <a:rPr lang="en-US" sz="1350">
                <a:solidFill>
                  <a:schemeClr val="tx1"/>
                </a:solidFill>
              </a:rPr>
              <a:t>including appropriate scaffolds for writing. </a:t>
            </a:r>
            <a:endParaRPr lang="en-US" sz="1350" b="1">
              <a:solidFill>
                <a:schemeClr val="tx1"/>
              </a:solidFill>
            </a:endParaRPr>
          </a:p>
        </p:txBody>
      </p:sp>
      <p:pic>
        <p:nvPicPr>
          <p:cNvPr id="16" name="Picture 15" descr="Child with curly hair">
            <a:extLst>
              <a:ext uri="{FF2B5EF4-FFF2-40B4-BE49-F238E27FC236}">
                <a16:creationId xmlns:a16="http://schemas.microsoft.com/office/drawing/2014/main" id="{D410BBD8-4E27-5AD5-1EE9-45A1FA689EF7}"/>
              </a:ext>
            </a:extLst>
          </p:cNvPr>
          <p:cNvPicPr>
            <a:picLocks noChangeAspect="1"/>
          </p:cNvPicPr>
          <p:nvPr/>
        </p:nvPicPr>
        <p:blipFill>
          <a:blip r:embed="rId3"/>
          <a:srcRect l="6442" r="6442"/>
          <a:stretch/>
        </p:blipFill>
        <p:spPr>
          <a:xfrm>
            <a:off x="6930584" y="4558913"/>
            <a:ext cx="1758498" cy="1345724"/>
          </a:xfrm>
          <a:prstGeom prst="rect">
            <a:avLst/>
          </a:prstGeom>
          <a:effectLst>
            <a:softEdge rad="152400"/>
          </a:effectLst>
        </p:spPr>
      </p:pic>
    </p:spTree>
    <p:extLst>
      <p:ext uri="{BB962C8B-B14F-4D97-AF65-F5344CB8AC3E}">
        <p14:creationId xmlns:p14="http://schemas.microsoft.com/office/powerpoint/2010/main" val="2676208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4" name="Google Shape;679;p120">
            <a:extLst>
              <a:ext uri="{FF2B5EF4-FFF2-40B4-BE49-F238E27FC236}">
                <a16:creationId xmlns:a16="http://schemas.microsoft.com/office/drawing/2014/main" id="{6F6CBE6F-9B23-6D0A-1192-BA05350208CF}"/>
              </a:ext>
            </a:extLst>
          </p:cNvPr>
          <p:cNvSpPr txBox="1">
            <a:spLocks noGrp="1"/>
          </p:cNvSpPr>
          <p:nvPr>
            <p:ph type="title"/>
          </p:nvPr>
        </p:nvSpPr>
        <p:spPr>
          <a:xfrm>
            <a:off x="219031" y="329474"/>
            <a:ext cx="6185004" cy="395288"/>
          </a:xfrm>
          <a:prstGeom prst="rect">
            <a:avLst/>
          </a:prstGeom>
        </p:spPr>
        <p:txBody>
          <a:bodyPr spcFirstLastPara="1" wrap="square" lIns="0" tIns="0" rIns="0" bIns="0" anchor="t" anchorCtr="0">
            <a:noAutofit/>
          </a:bodyPr>
          <a:lstStyle/>
          <a:p>
            <a:r>
              <a:rPr lang="en-US" sz="2400" b="1">
                <a:latin typeface="Museo Slab 500" panose="02000000000000000000" pitchFamily="50" charset="0"/>
              </a:rPr>
              <a:t>Example 3: Second Grade Student,</a:t>
            </a:r>
            <a:br>
              <a:rPr lang="en-US" sz="2400" b="1">
                <a:latin typeface="Museo Slab 500" panose="02000000000000000000" pitchFamily="50" charset="0"/>
              </a:rPr>
            </a:br>
            <a:r>
              <a:rPr lang="en-US" sz="2400" b="1">
                <a:latin typeface="Museo Slab 500" panose="02000000000000000000" pitchFamily="50" charset="0"/>
              </a:rPr>
              <a:t>Beginning of Year</a:t>
            </a:r>
          </a:p>
        </p:txBody>
      </p:sp>
      <p:grpSp>
        <p:nvGrpSpPr>
          <p:cNvPr id="8" name="Group 7">
            <a:extLst>
              <a:ext uri="{FF2B5EF4-FFF2-40B4-BE49-F238E27FC236}">
                <a16:creationId xmlns:a16="http://schemas.microsoft.com/office/drawing/2014/main" id="{5C07D710-EDA3-30BC-6C02-4EC3FEB94182}"/>
              </a:ext>
            </a:extLst>
          </p:cNvPr>
          <p:cNvGrpSpPr/>
          <p:nvPr/>
        </p:nvGrpSpPr>
        <p:grpSpPr>
          <a:xfrm>
            <a:off x="150312" y="1981201"/>
            <a:ext cx="667094" cy="3965711"/>
            <a:chOff x="0" y="1003950"/>
            <a:chExt cx="889458" cy="1270654"/>
          </a:xfrm>
        </p:grpSpPr>
        <p:sp>
          <p:nvSpPr>
            <p:cNvPr id="9" name="Arrow: Chevron 8">
              <a:extLst>
                <a:ext uri="{FF2B5EF4-FFF2-40B4-BE49-F238E27FC236}">
                  <a16:creationId xmlns:a16="http://schemas.microsoft.com/office/drawing/2014/main" id="{F16DACD0-8E32-8764-5013-5CA04D9228A8}"/>
                </a:ext>
              </a:extLst>
            </p:cNvPr>
            <p:cNvSpPr/>
            <p:nvPr/>
          </p:nvSpPr>
          <p:spPr>
            <a:xfrm rot="5400000">
              <a:off x="-190598" y="1194548"/>
              <a:ext cx="1270654" cy="889458"/>
            </a:xfrm>
            <a:prstGeom prst="chevron">
              <a:avLst/>
            </a:prstGeom>
            <a:solidFill>
              <a:schemeClr val="accent1"/>
            </a:solid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0" name="Arrow: Chevron 4">
              <a:extLst>
                <a:ext uri="{FF2B5EF4-FFF2-40B4-BE49-F238E27FC236}">
                  <a16:creationId xmlns:a16="http://schemas.microsoft.com/office/drawing/2014/main" id="{53CCB70F-DF98-DAEB-B9C9-BB7D2E2DFB9D}"/>
                </a:ext>
              </a:extLst>
            </p:cNvPr>
            <p:cNvSpPr txBox="1"/>
            <p:nvPr/>
          </p:nvSpPr>
          <p:spPr>
            <a:xfrm>
              <a:off x="0" y="1448679"/>
              <a:ext cx="889458" cy="38119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191" tIns="6191" rIns="6191" bIns="6191" numCol="1" spcCol="1270" anchor="ctr" anchorCtr="0">
              <a:noAutofit/>
            </a:bodyPr>
            <a:lstStyle/>
            <a:p>
              <a:pPr algn="ctr" defTabSz="433388">
                <a:lnSpc>
                  <a:spcPct val="90000"/>
                </a:lnSpc>
                <a:spcBef>
                  <a:spcPct val="0"/>
                </a:spcBef>
                <a:spcAft>
                  <a:spcPct val="35000"/>
                </a:spcAft>
              </a:pPr>
              <a:r>
                <a:rPr lang="en-US" sz="1350" kern="1200"/>
                <a:t>Body of Evidence</a:t>
              </a:r>
            </a:p>
          </p:txBody>
        </p:sp>
      </p:grpSp>
      <p:graphicFrame>
        <p:nvGraphicFramePr>
          <p:cNvPr id="12" name="Table 11">
            <a:extLst>
              <a:ext uri="{FF2B5EF4-FFF2-40B4-BE49-F238E27FC236}">
                <a16:creationId xmlns:a16="http://schemas.microsoft.com/office/drawing/2014/main" id="{66B9EC0E-3D14-EB2B-C756-101A1A4C446E}"/>
              </a:ext>
            </a:extLst>
          </p:cNvPr>
          <p:cNvGraphicFramePr>
            <a:graphicFrameLocks noGrp="1"/>
          </p:cNvGraphicFramePr>
          <p:nvPr/>
        </p:nvGraphicFramePr>
        <p:xfrm>
          <a:off x="817406" y="1915118"/>
          <a:ext cx="5657850" cy="4143503"/>
        </p:xfrm>
        <a:graphic>
          <a:graphicData uri="http://schemas.openxmlformats.org/drawingml/2006/table">
            <a:tbl>
              <a:tblPr/>
              <a:tblGrid>
                <a:gridCol w="1123950">
                  <a:extLst>
                    <a:ext uri="{9D8B030D-6E8A-4147-A177-3AD203B41FA5}">
                      <a16:colId xmlns:a16="http://schemas.microsoft.com/office/drawing/2014/main" val="1357830000"/>
                    </a:ext>
                  </a:extLst>
                </a:gridCol>
                <a:gridCol w="4533900">
                  <a:extLst>
                    <a:ext uri="{9D8B030D-6E8A-4147-A177-3AD203B41FA5}">
                      <a16:colId xmlns:a16="http://schemas.microsoft.com/office/drawing/2014/main" val="1063169601"/>
                    </a:ext>
                  </a:extLst>
                </a:gridCol>
              </a:tblGrid>
              <a:tr h="540576">
                <a:tc>
                  <a:txBody>
                    <a:bodyPr/>
                    <a:lstStyle/>
                    <a:p>
                      <a:r>
                        <a:rPr lang="en-US" sz="1100" b="1"/>
                        <a:t>Phonemic Awareness</a:t>
                      </a:r>
                    </a:p>
                  </a:txBody>
                  <a:tcPr marL="68580" marR="68580" marT="34290" marB="34290">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a:txBody>
                    <a:bodyPr/>
                    <a:lstStyle/>
                    <a:p>
                      <a:pPr marL="285750" lvl="1" indent="-285750" algn="l" defTabSz="800100">
                        <a:lnSpc>
                          <a:spcPct val="100000"/>
                        </a:lnSpc>
                        <a:spcBef>
                          <a:spcPct val="0"/>
                        </a:spcBef>
                        <a:spcAft>
                          <a:spcPct val="15000"/>
                        </a:spcAft>
                        <a:buFont typeface="Arial" panose="020B0604020202020204" pitchFamily="34" charset="0"/>
                        <a:buChar char="•"/>
                      </a:pPr>
                      <a:r>
                        <a:rPr lang="en-US" sz="800" b="1">
                          <a:latin typeface="Calibri Light" panose="020F0302020204030204" pitchFamily="34" charset="0"/>
                          <a:cs typeface="Calibri Light" panose="020F0302020204030204" pitchFamily="34" charset="0"/>
                        </a:rPr>
                        <a:t>Phonemic awareness screener </a:t>
                      </a:r>
                      <a:r>
                        <a:rPr lang="en-US" sz="800">
                          <a:latin typeface="Calibri Light" panose="020F0302020204030204" pitchFamily="34" charset="0"/>
                          <a:cs typeface="Calibri Light" panose="020F0302020204030204" pitchFamily="34" charset="0"/>
                        </a:rPr>
                        <a:t>indicates student’s proficiency segmenting and blending. However, the student struggles with advanced phonemic awareness and manipulation tasks.</a:t>
                      </a:r>
                    </a:p>
                  </a:txBody>
                  <a:tcPr marL="68580" marR="68580" marT="34290" marB="34290">
                    <a:lnL w="12700" cap="flat" cmpd="sng" algn="ctr">
                      <a:solidFill>
                        <a:schemeClr val="tx1"/>
                      </a:solidFill>
                      <a:prstDash val="solid"/>
                      <a:round/>
                      <a:headEnd type="none" w="med" len="med"/>
                      <a:tailEnd type="none" w="med" len="med"/>
                    </a:lnL>
                    <a:lnR w="12700" cmpd="sng">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33756606"/>
                  </a:ext>
                </a:extLst>
              </a:tr>
              <a:tr h="1348740">
                <a:tc>
                  <a:txBody>
                    <a:bodyPr/>
                    <a:lstStyle/>
                    <a:p>
                      <a:r>
                        <a:rPr lang="en-US" sz="1100" b="1"/>
                        <a:t>Phonics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100" b="1" kern="1200">
                          <a:solidFill>
                            <a:srgbClr val="C00000"/>
                          </a:solidFill>
                          <a:latin typeface="Calibri Light" panose="020F0302020204030204" pitchFamily="34" charset="0"/>
                          <a:cs typeface="Calibri Light" panose="020F0302020204030204" pitchFamily="34" charset="0"/>
                        </a:rPr>
                        <a:t>Interim and diagnostic assessments </a:t>
                      </a:r>
                      <a:r>
                        <a:rPr lang="en-US" sz="1100" kern="1200">
                          <a:latin typeface="Calibri Light" panose="020F0302020204030204" pitchFamily="34" charset="0"/>
                          <a:cs typeface="Calibri Light" panose="020F0302020204030204" pitchFamily="34" charset="0"/>
                        </a:rPr>
                        <a:t>indicate proficiency with short vowels, common vowel teams, and consonant digraphs.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100" b="1" kern="1200">
                          <a:latin typeface="Calibri Light" panose="020F0302020204030204" pitchFamily="34" charset="0"/>
                          <a:cs typeface="Calibri Light" panose="020F0302020204030204" pitchFamily="34" charset="0"/>
                        </a:rPr>
                        <a:t>Phonics screener </a:t>
                      </a:r>
                      <a:r>
                        <a:rPr lang="en-US" sz="1100" kern="1200">
                          <a:latin typeface="Calibri Light" panose="020F0302020204030204" pitchFamily="34" charset="0"/>
                          <a:cs typeface="Calibri Light" panose="020F0302020204030204" pitchFamily="34" charset="0"/>
                        </a:rPr>
                        <a:t>demonstrates difficulty decoding variant vowel digraphs, diphthongs, and multisyllabic words.</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100" b="1" kern="1200">
                          <a:latin typeface="Calibri Light" panose="020F0302020204030204" pitchFamily="34" charset="0"/>
                          <a:cs typeface="Calibri Light" panose="020F0302020204030204" pitchFamily="34" charset="0"/>
                        </a:rPr>
                        <a:t>Spelling inventory </a:t>
                      </a:r>
                      <a:r>
                        <a:rPr lang="en-US" sz="1100" kern="1200">
                          <a:latin typeface="Calibri Light" panose="020F0302020204030204" pitchFamily="34" charset="0"/>
                          <a:cs typeface="Calibri Light" panose="020F0302020204030204" pitchFamily="34" charset="0"/>
                        </a:rPr>
                        <a:t>reveals student is missing spellings on vowel teams.</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100" kern="1200">
                          <a:latin typeface="Calibri Light" panose="020F0302020204030204" pitchFamily="34" charset="0"/>
                          <a:cs typeface="Calibri Light" panose="020F0302020204030204" pitchFamily="34" charset="0"/>
                        </a:rPr>
                        <a:t>Teacher notes orthographic spelling errors in </a:t>
                      </a:r>
                      <a:r>
                        <a:rPr lang="en-US" sz="1100" b="1" kern="1200">
                          <a:latin typeface="Calibri Light" panose="020F0302020204030204" pitchFamily="34" charset="0"/>
                          <a:cs typeface="Calibri Light" panose="020F0302020204030204" pitchFamily="34" charset="0"/>
                        </a:rPr>
                        <a:t>student writing samples</a:t>
                      </a:r>
                      <a:r>
                        <a:rPr lang="en-US" sz="1100" kern="1200">
                          <a:latin typeface="Calibri Light" panose="020F0302020204030204" pitchFamily="34" charset="0"/>
                          <a:cs typeface="Calibri Light" panose="020F0302020204030204" pitchFamily="34" charset="0"/>
                        </a:rPr>
                        <a:t>.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100" b="1" kern="1200">
                          <a:latin typeface="Calibri Light" panose="020F0302020204030204" pitchFamily="34" charset="0"/>
                          <a:cs typeface="Calibri Light" panose="020F0302020204030204" pitchFamily="34" charset="0"/>
                        </a:rPr>
                        <a:t>Teacher observation </a:t>
                      </a:r>
                      <a:r>
                        <a:rPr lang="en-US" sz="1100" kern="1200">
                          <a:latin typeface="Calibri Light" panose="020F0302020204030204" pitchFamily="34" charset="0"/>
                          <a:cs typeface="Calibri Light" panose="020F0302020204030204" pitchFamily="34" charset="0"/>
                        </a:rPr>
                        <a:t>notes that student seems to enjoy writing, but typically uses the same words.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7434295"/>
                  </a:ext>
                </a:extLst>
              </a:tr>
              <a:tr h="548640">
                <a:tc>
                  <a:txBody>
                    <a:bodyPr/>
                    <a:lstStyle/>
                    <a:p>
                      <a:r>
                        <a:rPr lang="en-US" sz="1100" b="1"/>
                        <a:t>Fluency</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100" b="1" kern="1200">
                          <a:solidFill>
                            <a:srgbClr val="C00000"/>
                          </a:solidFill>
                          <a:latin typeface="Calibri Light" panose="020F0302020204030204" pitchFamily="34" charset="0"/>
                          <a:cs typeface="Calibri Light" panose="020F0302020204030204" pitchFamily="34" charset="0"/>
                        </a:rPr>
                        <a:t>Interim and diagnostic oral reading fluency assessments </a:t>
                      </a:r>
                      <a:r>
                        <a:rPr lang="en-US" sz="1100" kern="1200">
                          <a:latin typeface="Calibri Light" panose="020F0302020204030204" pitchFamily="34" charset="0"/>
                          <a:cs typeface="Calibri Light" panose="020F0302020204030204" pitchFamily="34" charset="0"/>
                        </a:rPr>
                        <a:t>indicate 60 WCM with 80% accuracy. The student attends to punctuation, but often reads in a dysfluent manner.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98605077"/>
                  </a:ext>
                </a:extLst>
              </a:tr>
              <a:tr h="540576">
                <a:tc>
                  <a:txBody>
                    <a:bodyPr/>
                    <a:lstStyle/>
                    <a:p>
                      <a:r>
                        <a:rPr lang="en-US" sz="1100" b="1"/>
                        <a:t>Vocabulary</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800" b="1">
                          <a:latin typeface="Calibri Light" panose="020F0302020204030204" pitchFamily="34" charset="0"/>
                          <a:cs typeface="Calibri Light" panose="020F0302020204030204" pitchFamily="34" charset="0"/>
                        </a:rPr>
                        <a:t>Classroom vocabulary activities </a:t>
                      </a:r>
                      <a:r>
                        <a:rPr lang="en-US" sz="800">
                          <a:latin typeface="Calibri Light" panose="020F0302020204030204" pitchFamily="34" charset="0"/>
                          <a:cs typeface="Calibri Light" panose="020F0302020204030204" pitchFamily="34" charset="0"/>
                        </a:rPr>
                        <a:t>note the student’s ability to determine the meaning of unknown words using root words and affixes and correctly use new words that have been explicitly taught.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18805059"/>
                  </a:ext>
                </a:extLst>
              </a:tr>
              <a:tr h="698243">
                <a:tc>
                  <a:txBody>
                    <a:bodyPr/>
                    <a:lstStyle/>
                    <a:p>
                      <a:r>
                        <a:rPr lang="en-US" sz="1100" b="1"/>
                        <a:t>Comprehension</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800" b="1">
                          <a:solidFill>
                            <a:srgbClr val="C00000"/>
                          </a:solidFill>
                          <a:latin typeface="Calibri Light" panose="020F0302020204030204" pitchFamily="34" charset="0"/>
                          <a:cs typeface="Calibri Light" panose="020F0302020204030204" pitchFamily="34" charset="0"/>
                        </a:rPr>
                        <a:t>Interim and diagnostic assessments</a:t>
                      </a:r>
                      <a:r>
                        <a:rPr lang="en-US" sz="800">
                          <a:solidFill>
                            <a:srgbClr val="C00000"/>
                          </a:solidFill>
                          <a:latin typeface="Calibri Light" panose="020F0302020204030204" pitchFamily="34" charset="0"/>
                          <a:cs typeface="Calibri Light" panose="020F0302020204030204" pitchFamily="34" charset="0"/>
                        </a:rPr>
                        <a:t> </a:t>
                      </a:r>
                      <a:r>
                        <a:rPr lang="en-US" sz="800">
                          <a:latin typeface="Calibri Light" panose="020F0302020204030204" pitchFamily="34" charset="0"/>
                          <a:cs typeface="Calibri Light" panose="020F0302020204030204" pitchFamily="34" charset="0"/>
                        </a:rPr>
                        <a:t>indicate the student is approaching grade level with reading comprehension. The student has difficulty recounting events and summarizing the main idea in text they read independently but is able to demonstrate skills with listening comprehension activities.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6507007"/>
                  </a:ext>
                </a:extLst>
              </a:tr>
              <a:tr h="382908">
                <a:tc>
                  <a:txBody>
                    <a:bodyPr/>
                    <a:lstStyle/>
                    <a:p>
                      <a:r>
                        <a:rPr lang="en-US" sz="1100" b="1"/>
                        <a:t>Oral Language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tcPr>
                </a:tc>
                <a:tc>
                  <a:txBody>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800" b="1">
                          <a:latin typeface="Calibri Light" panose="020F0302020204030204" pitchFamily="34" charset="0"/>
                          <a:cs typeface="Calibri Light" panose="020F0302020204030204" pitchFamily="34" charset="0"/>
                        </a:rPr>
                        <a:t>Teacher observations </a:t>
                      </a:r>
                      <a:r>
                        <a:rPr lang="en-US" sz="800">
                          <a:latin typeface="Calibri Light" panose="020F0302020204030204" pitchFamily="34" charset="0"/>
                          <a:cs typeface="Calibri Light" panose="020F0302020204030204" pitchFamily="34" charset="0"/>
                        </a:rPr>
                        <a:t>note typical oral language skills in classroom discussion and conversations.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77609668"/>
                  </a:ext>
                </a:extLst>
              </a:tr>
            </a:tbl>
          </a:graphicData>
        </a:graphic>
      </p:graphicFrame>
      <p:sp>
        <p:nvSpPr>
          <p:cNvPr id="15" name="Rectangle: Rounded Corners 14">
            <a:extLst>
              <a:ext uri="{FF2B5EF4-FFF2-40B4-BE49-F238E27FC236}">
                <a16:creationId xmlns:a16="http://schemas.microsoft.com/office/drawing/2014/main" id="{553115B6-E2DC-24DE-E4E8-9162BAFA0BA9}"/>
              </a:ext>
            </a:extLst>
          </p:cNvPr>
          <p:cNvSpPr/>
          <p:nvPr/>
        </p:nvSpPr>
        <p:spPr>
          <a:xfrm>
            <a:off x="6625978" y="1915119"/>
            <a:ext cx="2367710" cy="1812674"/>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a:solidFill>
                  <a:schemeClr val="tx1"/>
                </a:solidFill>
                <a:latin typeface="Calibri Light" panose="020F0302020204030204" pitchFamily="34" charset="0"/>
                <a:cs typeface="Calibri Light" panose="020F0302020204030204" pitchFamily="34" charset="0"/>
              </a:rPr>
              <a:t>Student needs instructional support and practice with </a:t>
            </a:r>
            <a:r>
              <a:rPr lang="en-US" sz="1350" b="1">
                <a:solidFill>
                  <a:schemeClr val="tx1"/>
                </a:solidFill>
                <a:latin typeface="Calibri Light" panose="020F0302020204030204" pitchFamily="34" charset="0"/>
                <a:cs typeface="Calibri Light" panose="020F0302020204030204" pitchFamily="34" charset="0"/>
              </a:rPr>
              <a:t>advanced phonics skills:  variant vowel digraphs, diphthongs,</a:t>
            </a:r>
            <a:r>
              <a:rPr lang="en-US" sz="1350">
                <a:solidFill>
                  <a:schemeClr val="tx1"/>
                </a:solidFill>
                <a:latin typeface="Calibri Light" panose="020F0302020204030204" pitchFamily="34" charset="0"/>
                <a:cs typeface="Calibri Light" panose="020F0302020204030204" pitchFamily="34" charset="0"/>
              </a:rPr>
              <a:t> and </a:t>
            </a:r>
            <a:r>
              <a:rPr lang="en-US" sz="1350" b="1">
                <a:solidFill>
                  <a:schemeClr val="tx1"/>
                </a:solidFill>
                <a:latin typeface="Calibri Light" panose="020F0302020204030204" pitchFamily="34" charset="0"/>
                <a:cs typeface="Calibri Light" panose="020F0302020204030204" pitchFamily="34" charset="0"/>
              </a:rPr>
              <a:t>multisyllabic word reading</a:t>
            </a:r>
            <a:r>
              <a:rPr lang="en-US" sz="1350">
                <a:solidFill>
                  <a:schemeClr val="tx1"/>
                </a:solidFill>
                <a:latin typeface="Calibri Light" panose="020F0302020204030204" pitchFamily="34" charset="0"/>
                <a:cs typeface="Calibri Light" panose="020F0302020204030204" pitchFamily="34" charset="0"/>
              </a:rPr>
              <a:t>. </a:t>
            </a:r>
            <a:r>
              <a:rPr lang="en-US" sz="1350" b="1">
                <a:solidFill>
                  <a:schemeClr val="tx1"/>
                </a:solidFill>
                <a:latin typeface="Calibri Light" panose="020F0302020204030204" pitchFamily="34" charset="0"/>
                <a:cs typeface="Calibri Light" panose="020F0302020204030204" pitchFamily="34" charset="0"/>
              </a:rPr>
              <a:t>Writing scaffolds </a:t>
            </a:r>
            <a:r>
              <a:rPr lang="en-US" sz="1350">
                <a:solidFill>
                  <a:schemeClr val="tx1"/>
                </a:solidFill>
                <a:latin typeface="Calibri Light" panose="020F0302020204030204" pitchFamily="34" charset="0"/>
                <a:cs typeface="Calibri Light" panose="020F0302020204030204" pitchFamily="34" charset="0"/>
              </a:rPr>
              <a:t>are needed. </a:t>
            </a:r>
          </a:p>
        </p:txBody>
      </p:sp>
      <p:pic>
        <p:nvPicPr>
          <p:cNvPr id="16" name="Picture 15" descr="Child holding bubble wand near mouth and blowing bubbles">
            <a:extLst>
              <a:ext uri="{FF2B5EF4-FFF2-40B4-BE49-F238E27FC236}">
                <a16:creationId xmlns:a16="http://schemas.microsoft.com/office/drawing/2014/main" id="{D410BBD8-4E27-5AD5-1EE9-45A1FA689EF7}"/>
              </a:ext>
            </a:extLst>
          </p:cNvPr>
          <p:cNvPicPr>
            <a:picLocks noChangeAspect="1"/>
          </p:cNvPicPr>
          <p:nvPr/>
        </p:nvPicPr>
        <p:blipFill>
          <a:blip r:embed="rId3"/>
          <a:srcRect l="6438" r="6438"/>
          <a:stretch/>
        </p:blipFill>
        <p:spPr>
          <a:xfrm>
            <a:off x="6625977" y="3848703"/>
            <a:ext cx="2367711" cy="1811936"/>
          </a:xfrm>
          <a:prstGeom prst="rect">
            <a:avLst/>
          </a:prstGeom>
          <a:effectLst>
            <a:softEdge rad="152400"/>
          </a:effectLst>
        </p:spPr>
      </p:pic>
    </p:spTree>
    <p:extLst>
      <p:ext uri="{BB962C8B-B14F-4D97-AF65-F5344CB8AC3E}">
        <p14:creationId xmlns:p14="http://schemas.microsoft.com/office/powerpoint/2010/main" val="2158694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4" name="Google Shape;679;p120">
            <a:extLst>
              <a:ext uri="{FF2B5EF4-FFF2-40B4-BE49-F238E27FC236}">
                <a16:creationId xmlns:a16="http://schemas.microsoft.com/office/drawing/2014/main" id="{6F6CBE6F-9B23-6D0A-1192-BA05350208CF}"/>
              </a:ext>
            </a:extLst>
          </p:cNvPr>
          <p:cNvSpPr txBox="1">
            <a:spLocks noGrp="1"/>
          </p:cNvSpPr>
          <p:nvPr>
            <p:ph type="title"/>
          </p:nvPr>
        </p:nvSpPr>
        <p:spPr>
          <a:xfrm>
            <a:off x="150311" y="197913"/>
            <a:ext cx="6185004" cy="395288"/>
          </a:xfrm>
          <a:prstGeom prst="rect">
            <a:avLst/>
          </a:prstGeom>
        </p:spPr>
        <p:txBody>
          <a:bodyPr spcFirstLastPara="1" wrap="square" lIns="0" tIns="0" rIns="0" bIns="0" anchor="t" anchorCtr="0">
            <a:noAutofit/>
          </a:bodyPr>
          <a:lstStyle/>
          <a:p>
            <a:r>
              <a:rPr lang="en-US" sz="2400" b="1">
                <a:latin typeface="Museo Slab 500" panose="02000000000000000000" pitchFamily="50" charset="0"/>
              </a:rPr>
              <a:t>Example 4: Third Grade Student, Beginning of Year</a:t>
            </a:r>
            <a:endParaRPr sz="2400" b="1">
              <a:latin typeface="Museo Slab 500" panose="02000000000000000000" pitchFamily="50" charset="0"/>
            </a:endParaRPr>
          </a:p>
        </p:txBody>
      </p:sp>
      <p:grpSp>
        <p:nvGrpSpPr>
          <p:cNvPr id="8" name="Group 7">
            <a:extLst>
              <a:ext uri="{FF2B5EF4-FFF2-40B4-BE49-F238E27FC236}">
                <a16:creationId xmlns:a16="http://schemas.microsoft.com/office/drawing/2014/main" id="{5C07D710-EDA3-30BC-6C02-4EC3FEB94182}"/>
              </a:ext>
            </a:extLst>
          </p:cNvPr>
          <p:cNvGrpSpPr/>
          <p:nvPr/>
        </p:nvGrpSpPr>
        <p:grpSpPr>
          <a:xfrm>
            <a:off x="150312" y="1981201"/>
            <a:ext cx="667094" cy="3965711"/>
            <a:chOff x="0" y="1003950"/>
            <a:chExt cx="889458" cy="1270654"/>
          </a:xfrm>
        </p:grpSpPr>
        <p:sp>
          <p:nvSpPr>
            <p:cNvPr id="9" name="Arrow: Chevron 8">
              <a:extLst>
                <a:ext uri="{FF2B5EF4-FFF2-40B4-BE49-F238E27FC236}">
                  <a16:creationId xmlns:a16="http://schemas.microsoft.com/office/drawing/2014/main" id="{F16DACD0-8E32-8764-5013-5CA04D9228A8}"/>
                </a:ext>
              </a:extLst>
            </p:cNvPr>
            <p:cNvSpPr/>
            <p:nvPr/>
          </p:nvSpPr>
          <p:spPr>
            <a:xfrm rot="5400000">
              <a:off x="-190598" y="1194548"/>
              <a:ext cx="1270654" cy="889458"/>
            </a:xfrm>
            <a:prstGeom prst="chevron">
              <a:avLst/>
            </a:prstGeom>
            <a:solidFill>
              <a:schemeClr val="accent1"/>
            </a:solid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0" name="Arrow: Chevron 4">
              <a:extLst>
                <a:ext uri="{FF2B5EF4-FFF2-40B4-BE49-F238E27FC236}">
                  <a16:creationId xmlns:a16="http://schemas.microsoft.com/office/drawing/2014/main" id="{53CCB70F-DF98-DAEB-B9C9-BB7D2E2DFB9D}"/>
                </a:ext>
              </a:extLst>
            </p:cNvPr>
            <p:cNvSpPr txBox="1"/>
            <p:nvPr/>
          </p:nvSpPr>
          <p:spPr>
            <a:xfrm>
              <a:off x="0" y="1448679"/>
              <a:ext cx="889458" cy="38119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191" tIns="6191" rIns="6191" bIns="6191" numCol="1" spcCol="1270" anchor="ctr" anchorCtr="0">
              <a:noAutofit/>
            </a:bodyPr>
            <a:lstStyle/>
            <a:p>
              <a:pPr algn="ctr" defTabSz="433388">
                <a:lnSpc>
                  <a:spcPct val="90000"/>
                </a:lnSpc>
                <a:spcBef>
                  <a:spcPct val="0"/>
                </a:spcBef>
                <a:spcAft>
                  <a:spcPct val="35000"/>
                </a:spcAft>
              </a:pPr>
              <a:r>
                <a:rPr lang="en-US" sz="1350" kern="1200"/>
                <a:t>Body of Evidence</a:t>
              </a:r>
            </a:p>
          </p:txBody>
        </p:sp>
      </p:grpSp>
      <p:graphicFrame>
        <p:nvGraphicFramePr>
          <p:cNvPr id="12" name="Table 11">
            <a:extLst>
              <a:ext uri="{FF2B5EF4-FFF2-40B4-BE49-F238E27FC236}">
                <a16:creationId xmlns:a16="http://schemas.microsoft.com/office/drawing/2014/main" id="{66B9EC0E-3D14-EB2B-C756-101A1A4C446E}"/>
              </a:ext>
            </a:extLst>
          </p:cNvPr>
          <p:cNvGraphicFramePr>
            <a:graphicFrameLocks noGrp="1"/>
          </p:cNvGraphicFramePr>
          <p:nvPr/>
        </p:nvGraphicFramePr>
        <p:xfrm>
          <a:off x="826800" y="1964880"/>
          <a:ext cx="5657850" cy="3492033"/>
        </p:xfrm>
        <a:graphic>
          <a:graphicData uri="http://schemas.openxmlformats.org/drawingml/2006/table">
            <a:tbl>
              <a:tblPr/>
              <a:tblGrid>
                <a:gridCol w="1123950">
                  <a:extLst>
                    <a:ext uri="{9D8B030D-6E8A-4147-A177-3AD203B41FA5}">
                      <a16:colId xmlns:a16="http://schemas.microsoft.com/office/drawing/2014/main" val="1357830000"/>
                    </a:ext>
                  </a:extLst>
                </a:gridCol>
                <a:gridCol w="4533900">
                  <a:extLst>
                    <a:ext uri="{9D8B030D-6E8A-4147-A177-3AD203B41FA5}">
                      <a16:colId xmlns:a16="http://schemas.microsoft.com/office/drawing/2014/main" val="1063169601"/>
                    </a:ext>
                  </a:extLst>
                </a:gridCol>
              </a:tblGrid>
              <a:tr h="388620">
                <a:tc>
                  <a:txBody>
                    <a:bodyPr/>
                    <a:lstStyle/>
                    <a:p>
                      <a:r>
                        <a:rPr lang="en-US" sz="1100" b="1"/>
                        <a:t>Phonemic Awareness</a:t>
                      </a:r>
                    </a:p>
                  </a:txBody>
                  <a:tcPr marL="68580" marR="68580" marT="34290" marB="34290">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a:txBody>
                    <a:bodyPr/>
                    <a:lstStyle/>
                    <a:p>
                      <a:pPr marL="285750" lvl="1" indent="-285750" algn="l" defTabSz="800100">
                        <a:lnSpc>
                          <a:spcPct val="100000"/>
                        </a:lnSpc>
                        <a:spcBef>
                          <a:spcPct val="0"/>
                        </a:spcBef>
                        <a:spcAft>
                          <a:spcPct val="15000"/>
                        </a:spcAft>
                        <a:buFont typeface="Arial" panose="020B0604020202020204" pitchFamily="34" charset="0"/>
                        <a:buChar char="•"/>
                      </a:pPr>
                      <a:r>
                        <a:rPr lang="en-US" sz="800">
                          <a:latin typeface="Calibri Light" panose="020F0302020204030204" pitchFamily="34" charset="0"/>
                          <a:cs typeface="Calibri Light" panose="020F0302020204030204" pitchFamily="34" charset="0"/>
                        </a:rPr>
                        <a:t>Student demonstrates strong basic and advanced phonics skills. Previous assessments demonstrate proficiency with advanced phonemic awareness skills. </a:t>
                      </a:r>
                    </a:p>
                  </a:txBody>
                  <a:tcPr marL="68580" marR="68580" marT="34290" marB="34290">
                    <a:lnL w="12700" cap="flat" cmpd="sng" algn="ctr">
                      <a:solidFill>
                        <a:schemeClr val="tx1"/>
                      </a:solidFill>
                      <a:prstDash val="solid"/>
                      <a:round/>
                      <a:headEnd type="none" w="med" len="med"/>
                      <a:tailEnd type="none" w="med" len="med"/>
                    </a:lnL>
                    <a:lnR w="12700" cmpd="sng">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33756606"/>
                  </a:ext>
                </a:extLst>
              </a:tr>
              <a:tr h="744185">
                <a:tc>
                  <a:txBody>
                    <a:bodyPr/>
                    <a:lstStyle/>
                    <a:p>
                      <a:r>
                        <a:rPr lang="en-US" sz="1100" b="1"/>
                        <a:t>Phonics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100" b="1" kern="1200">
                          <a:solidFill>
                            <a:srgbClr val="C00000"/>
                          </a:solidFill>
                          <a:latin typeface="Calibri Light" panose="020F0302020204030204" pitchFamily="34" charset="0"/>
                          <a:cs typeface="Calibri Light" panose="020F0302020204030204" pitchFamily="34" charset="0"/>
                        </a:rPr>
                        <a:t>Diagnostic assessment </a:t>
                      </a:r>
                      <a:r>
                        <a:rPr lang="en-US" sz="1100" kern="1200">
                          <a:latin typeface="Calibri Light" panose="020F0302020204030204" pitchFamily="34" charset="0"/>
                          <a:cs typeface="Calibri Light" panose="020F0302020204030204" pitchFamily="34" charset="0"/>
                        </a:rPr>
                        <a:t>indicates strong decoding abilities with basic and advanced phonics skills.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100" b="1" kern="1200">
                          <a:latin typeface="Calibri Light" panose="020F0302020204030204" pitchFamily="34" charset="0"/>
                          <a:cs typeface="Calibri Light" panose="020F0302020204030204" pitchFamily="34" charset="0"/>
                        </a:rPr>
                        <a:t>High-frequency word assessments </a:t>
                      </a:r>
                      <a:r>
                        <a:rPr lang="en-US" sz="1100" kern="1200">
                          <a:latin typeface="Calibri Light" panose="020F0302020204030204" pitchFamily="34" charset="0"/>
                          <a:cs typeface="Calibri Light" panose="020F0302020204030204" pitchFamily="34" charset="0"/>
                        </a:rPr>
                        <a:t>indicate student has a large high-frequency word bank.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7434295"/>
                  </a:ext>
                </a:extLst>
              </a:tr>
              <a:tr h="408101">
                <a:tc>
                  <a:txBody>
                    <a:bodyPr/>
                    <a:lstStyle/>
                    <a:p>
                      <a:r>
                        <a:rPr lang="en-US" sz="1100" b="1"/>
                        <a:t>Fluency</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100" b="1" kern="1200">
                          <a:solidFill>
                            <a:srgbClr val="C00000"/>
                          </a:solidFill>
                          <a:latin typeface="Calibri Light" panose="020F0302020204030204" pitchFamily="34" charset="0"/>
                          <a:cs typeface="Calibri Light" panose="020F0302020204030204" pitchFamily="34" charset="0"/>
                        </a:rPr>
                        <a:t>Interim assessment</a:t>
                      </a:r>
                      <a:r>
                        <a:rPr lang="en-US" sz="1100" b="1" kern="1200">
                          <a:latin typeface="Calibri Light" panose="020F0302020204030204" pitchFamily="34" charset="0"/>
                          <a:cs typeface="Calibri Light" panose="020F0302020204030204" pitchFamily="34" charset="0"/>
                        </a:rPr>
                        <a:t> </a:t>
                      </a:r>
                      <a:r>
                        <a:rPr lang="en-US" sz="1100" kern="1200">
                          <a:latin typeface="Calibri Light" panose="020F0302020204030204" pitchFamily="34" charset="0"/>
                          <a:cs typeface="Calibri Light" panose="020F0302020204030204" pitchFamily="34" charset="0"/>
                        </a:rPr>
                        <a:t>indicates 95% accuracy and slightly low rate of reading fluency with 70 WCM.</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98605077"/>
                  </a:ext>
                </a:extLst>
              </a:tr>
              <a:tr h="576143">
                <a:tc>
                  <a:txBody>
                    <a:bodyPr/>
                    <a:lstStyle/>
                    <a:p>
                      <a:r>
                        <a:rPr lang="en-US" sz="1100" b="1"/>
                        <a:t>Vocabulary</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800" b="1">
                          <a:solidFill>
                            <a:srgbClr val="C00000"/>
                          </a:solidFill>
                          <a:latin typeface="Calibri Light" panose="020F0302020204030204" pitchFamily="34" charset="0"/>
                          <a:cs typeface="Calibri Light" panose="020F0302020204030204" pitchFamily="34" charset="0"/>
                        </a:rPr>
                        <a:t>Diagnostic assessments </a:t>
                      </a:r>
                      <a:r>
                        <a:rPr lang="en-US" sz="800" b="0">
                          <a:latin typeface="Calibri Light" panose="020F0302020204030204" pitchFamily="34" charset="0"/>
                          <a:cs typeface="Calibri Light" panose="020F0302020204030204" pitchFamily="34" charset="0"/>
                        </a:rPr>
                        <a:t>indicate the student’s difficulty with academic language and domain-specific vocabulary in text. </a:t>
                      </a:r>
                    </a:p>
                    <a:p>
                      <a:pPr marL="285750" indent="-285750">
                        <a:buFont typeface="Arial" panose="020B0604020202020204" pitchFamily="34" charset="0"/>
                        <a:buChar char="•"/>
                      </a:pPr>
                      <a:r>
                        <a:rPr lang="en-US" sz="800">
                          <a:latin typeface="Calibri Light" panose="020F0302020204030204" pitchFamily="34" charset="0"/>
                          <a:cs typeface="Calibri Light" panose="020F0302020204030204" pitchFamily="34" charset="0"/>
                        </a:rPr>
                        <a:t>Additional </a:t>
                      </a:r>
                      <a:r>
                        <a:rPr lang="en-US" sz="800" b="1">
                          <a:latin typeface="Calibri Light" panose="020F0302020204030204" pitchFamily="34" charset="0"/>
                          <a:cs typeface="Calibri Light" panose="020F0302020204030204" pitchFamily="34" charset="0"/>
                        </a:rPr>
                        <a:t>vocabulary assessments </a:t>
                      </a:r>
                      <a:r>
                        <a:rPr lang="en-US" sz="800">
                          <a:latin typeface="Calibri Light" panose="020F0302020204030204" pitchFamily="34" charset="0"/>
                          <a:cs typeface="Calibri Light" panose="020F0302020204030204" pitchFamily="34" charset="0"/>
                        </a:rPr>
                        <a:t>indicate strong vocabulary in the student’s native language.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18805059"/>
                  </a:ext>
                </a:extLst>
              </a:tr>
              <a:tr h="615559">
                <a:tc>
                  <a:txBody>
                    <a:bodyPr/>
                    <a:lstStyle/>
                    <a:p>
                      <a:r>
                        <a:rPr lang="en-US" sz="1100" b="1"/>
                        <a:t>Comprehension</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800" b="1">
                          <a:solidFill>
                            <a:srgbClr val="C00000"/>
                          </a:solidFill>
                          <a:latin typeface="Calibri Light" panose="020F0302020204030204" pitchFamily="34" charset="0"/>
                          <a:cs typeface="Calibri Light" panose="020F0302020204030204" pitchFamily="34" charset="0"/>
                        </a:rPr>
                        <a:t>Interim assessments </a:t>
                      </a:r>
                      <a:r>
                        <a:rPr lang="en-US" sz="800">
                          <a:latin typeface="Calibri Light" panose="020F0302020204030204" pitchFamily="34" charset="0"/>
                          <a:cs typeface="Calibri Light" panose="020F0302020204030204" pitchFamily="34" charset="0"/>
                        </a:rPr>
                        <a:t>demonstrate student is below grade-level expectations with comprehension. </a:t>
                      </a:r>
                      <a:r>
                        <a:rPr lang="en-US" sz="800" b="1">
                          <a:solidFill>
                            <a:srgbClr val="C00000"/>
                          </a:solidFill>
                          <a:latin typeface="Calibri Light" panose="020F0302020204030204" pitchFamily="34" charset="0"/>
                          <a:cs typeface="Calibri Light" panose="020F0302020204030204" pitchFamily="34" charset="0"/>
                        </a:rPr>
                        <a:t>Diagnostic assessments </a:t>
                      </a:r>
                      <a:r>
                        <a:rPr lang="en-US" sz="800">
                          <a:latin typeface="Calibri Light" panose="020F0302020204030204" pitchFamily="34" charset="0"/>
                          <a:cs typeface="Calibri Light" panose="020F0302020204030204" pitchFamily="34" charset="0"/>
                        </a:rPr>
                        <a:t>reveal the student has difficulty using semantic cues and signal words (because, although) when reading in English.</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6507007"/>
                  </a:ext>
                </a:extLst>
              </a:tr>
              <a:tr h="744185">
                <a:tc>
                  <a:txBody>
                    <a:bodyPr/>
                    <a:lstStyle/>
                    <a:p>
                      <a:r>
                        <a:rPr lang="en-US" sz="1100" b="1"/>
                        <a:t>Oral Language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tcPr>
                </a:tc>
                <a:tc>
                  <a:txBody>
                    <a:bodyPr/>
                    <a:lstStyle/>
                    <a:p>
                      <a:pPr marL="285750" indent="-285750">
                        <a:buFont typeface="Arial" panose="020B0604020202020204" pitchFamily="34" charset="0"/>
                        <a:buChar char="•"/>
                      </a:pPr>
                      <a:r>
                        <a:rPr lang="en-US" sz="800" b="1">
                          <a:latin typeface="Calibri Light" panose="020F0302020204030204" pitchFamily="34" charset="0"/>
                          <a:cs typeface="Calibri Light" panose="020F0302020204030204" pitchFamily="34" charset="0"/>
                        </a:rPr>
                        <a:t>Language proficiency assessments </a:t>
                      </a:r>
                      <a:r>
                        <a:rPr lang="en-US" sz="800" b="0">
                          <a:latin typeface="Calibri Light" panose="020F0302020204030204" pitchFamily="34" charset="0"/>
                          <a:cs typeface="Calibri Light" panose="020F0302020204030204" pitchFamily="34" charset="0"/>
                        </a:rPr>
                        <a:t>indicate the student’s expanding ability to c</a:t>
                      </a:r>
                      <a:r>
                        <a:rPr lang="en-US" sz="800">
                          <a:latin typeface="Calibri Light" panose="020F0302020204030204" pitchFamily="34" charset="0"/>
                          <a:cs typeface="Calibri Light" panose="020F0302020204030204" pitchFamily="34" charset="0"/>
                        </a:rPr>
                        <a:t>onnect ideas by building on guided conversations with peers. Difficulty with stating conditions for cause and effect and elaborating on details of content-related procedures were noted.</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77609668"/>
                  </a:ext>
                </a:extLst>
              </a:tr>
            </a:tbl>
          </a:graphicData>
        </a:graphic>
      </p:graphicFrame>
      <p:sp>
        <p:nvSpPr>
          <p:cNvPr id="15" name="Rectangle: Rounded Corners 14">
            <a:extLst>
              <a:ext uri="{FF2B5EF4-FFF2-40B4-BE49-F238E27FC236}">
                <a16:creationId xmlns:a16="http://schemas.microsoft.com/office/drawing/2014/main" id="{553115B6-E2DC-24DE-E4E8-9162BAFA0BA9}"/>
              </a:ext>
            </a:extLst>
          </p:cNvPr>
          <p:cNvSpPr/>
          <p:nvPr/>
        </p:nvSpPr>
        <p:spPr>
          <a:xfrm>
            <a:off x="6569833" y="1916550"/>
            <a:ext cx="2509038" cy="2956502"/>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a:solidFill>
                  <a:schemeClr val="tx1"/>
                </a:solidFill>
              </a:rPr>
              <a:t>To support overall comprehension and oral language development, the student needs explicit instruction and scaffolding with </a:t>
            </a:r>
            <a:r>
              <a:rPr lang="en-US" sz="1350" b="1">
                <a:solidFill>
                  <a:schemeClr val="tx1"/>
                </a:solidFill>
              </a:rPr>
              <a:t>domain-specific vocabulary and the use of semantic cues. Additional practice with fluency at the word and sentence </a:t>
            </a:r>
            <a:r>
              <a:rPr lang="en-US" sz="1350">
                <a:solidFill>
                  <a:schemeClr val="tx1"/>
                </a:solidFill>
              </a:rPr>
              <a:t>level is likely to be beneficial. Instruction should </a:t>
            </a:r>
            <a:r>
              <a:rPr lang="en-US" sz="1350" b="1">
                <a:solidFill>
                  <a:schemeClr val="tx1"/>
                </a:solidFill>
              </a:rPr>
              <a:t>utilize student’s skills and assets in their home language. </a:t>
            </a:r>
          </a:p>
        </p:txBody>
      </p:sp>
      <p:pic>
        <p:nvPicPr>
          <p:cNvPr id="16" name="Picture 15" descr="Smiling child standing in amusement park, wearing jacket and braces">
            <a:extLst>
              <a:ext uri="{FF2B5EF4-FFF2-40B4-BE49-F238E27FC236}">
                <a16:creationId xmlns:a16="http://schemas.microsoft.com/office/drawing/2014/main" id="{D410BBD8-4E27-5AD5-1EE9-45A1FA689EF7}"/>
              </a:ext>
            </a:extLst>
          </p:cNvPr>
          <p:cNvPicPr>
            <a:picLocks noChangeAspect="1"/>
          </p:cNvPicPr>
          <p:nvPr/>
        </p:nvPicPr>
        <p:blipFill>
          <a:blip r:embed="rId3"/>
          <a:srcRect l="6442" r="6442"/>
          <a:stretch/>
        </p:blipFill>
        <p:spPr>
          <a:xfrm>
            <a:off x="7066032" y="4873052"/>
            <a:ext cx="1516640" cy="1160638"/>
          </a:xfrm>
          <a:prstGeom prst="rect">
            <a:avLst/>
          </a:prstGeom>
          <a:effectLst>
            <a:softEdge rad="152400"/>
          </a:effectLst>
        </p:spPr>
      </p:pic>
    </p:spTree>
    <p:extLst>
      <p:ext uri="{BB962C8B-B14F-4D97-AF65-F5344CB8AC3E}">
        <p14:creationId xmlns:p14="http://schemas.microsoft.com/office/powerpoint/2010/main" val="3792751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02A0782-A602-CE73-7468-1F59400C8864}"/>
              </a:ext>
            </a:extLst>
          </p:cNvPr>
          <p:cNvSpPr>
            <a:spLocks noGrp="1"/>
          </p:cNvSpPr>
          <p:nvPr>
            <p:ph type="title"/>
          </p:nvPr>
        </p:nvSpPr>
        <p:spPr/>
        <p:txBody>
          <a:bodyPr/>
          <a:lstStyle/>
          <a:p>
            <a:r>
              <a:rPr lang="en-US" sz="6000">
                <a:latin typeface="+mj-lt"/>
              </a:rPr>
              <a:t>Questions</a:t>
            </a:r>
          </a:p>
        </p:txBody>
      </p:sp>
    </p:spTree>
    <p:extLst>
      <p:ext uri="{BB962C8B-B14F-4D97-AF65-F5344CB8AC3E}">
        <p14:creationId xmlns:p14="http://schemas.microsoft.com/office/powerpoint/2010/main" val="514933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5CD90B-19AF-E994-B99F-AB868E4ADC1A}"/>
              </a:ext>
            </a:extLst>
          </p:cNvPr>
          <p:cNvSpPr>
            <a:spLocks noGrp="1"/>
          </p:cNvSpPr>
          <p:nvPr>
            <p:ph type="title"/>
          </p:nvPr>
        </p:nvSpPr>
        <p:spPr/>
        <p:txBody>
          <a:bodyPr/>
          <a:lstStyle/>
          <a:p>
            <a:r>
              <a:rPr lang="en-US" sz="2800">
                <a:latin typeface="+mj-lt"/>
              </a:rPr>
              <a:t>Contact Information </a:t>
            </a:r>
          </a:p>
        </p:txBody>
      </p:sp>
      <p:sp>
        <p:nvSpPr>
          <p:cNvPr id="4" name="Text Placeholder 3">
            <a:extLst>
              <a:ext uri="{FF2B5EF4-FFF2-40B4-BE49-F238E27FC236}">
                <a16:creationId xmlns:a16="http://schemas.microsoft.com/office/drawing/2014/main" id="{09B18E7A-83B6-495C-E4E8-9DED4A414E73}"/>
              </a:ext>
            </a:extLst>
          </p:cNvPr>
          <p:cNvSpPr>
            <a:spLocks noGrp="1"/>
          </p:cNvSpPr>
          <p:nvPr>
            <p:ph type="body" idx="1"/>
          </p:nvPr>
        </p:nvSpPr>
        <p:spPr/>
        <p:txBody>
          <a:bodyPr/>
          <a:lstStyle/>
          <a:p>
            <a:pPr marL="85725" indent="0" rtl="0">
              <a:spcBef>
                <a:spcPts val="0"/>
              </a:spcBef>
              <a:spcAft>
                <a:spcPts val="0"/>
              </a:spcAft>
              <a:buNone/>
            </a:pPr>
            <a:r>
              <a:rPr lang="en-US" sz="1800" b="0" i="0" u="none" strike="noStrike">
                <a:solidFill>
                  <a:srgbClr val="000000"/>
                </a:solidFill>
                <a:effectLst/>
                <a:latin typeface="Arial" panose="020B0604020202020204" pitchFamily="34" charset="0"/>
              </a:rPr>
              <a:t>•</a:t>
            </a:r>
            <a:r>
              <a:rPr lang="en-US" b="0" i="0" u="none" strike="noStrike">
                <a:solidFill>
                  <a:srgbClr val="000000"/>
                </a:solidFill>
                <a:effectLst/>
                <a:latin typeface="Calibri" panose="020F0502020204030204" pitchFamily="34" charset="0"/>
              </a:rPr>
              <a:t>For general questions about the CDE-Provided Teacher or Administrator Training options email: </a:t>
            </a:r>
            <a:r>
              <a:rPr lang="en-US" b="0" i="0" u="sng">
                <a:solidFill>
                  <a:srgbClr val="0563C1"/>
                </a:solidFill>
                <a:effectLst/>
                <a:latin typeface="Calibri" panose="020F0502020204030204" pitchFamily="34" charset="0"/>
              </a:rPr>
              <a:t>ReadActTraining@cde.state.co.us</a:t>
            </a:r>
            <a:endParaRPr lang="en-US" b="0">
              <a:effectLst/>
            </a:endParaRPr>
          </a:p>
          <a:p>
            <a:pPr rtl="0">
              <a:spcBef>
                <a:spcPts val="0"/>
              </a:spcBef>
              <a:spcAft>
                <a:spcPts val="0"/>
              </a:spcAft>
            </a:pPr>
            <a:endParaRPr lang="en-US" b="0" i="0" u="none" strike="noStrike">
              <a:solidFill>
                <a:srgbClr val="000000"/>
              </a:solidFill>
              <a:effectLst/>
              <a:latin typeface="Arial" panose="020B0604020202020204" pitchFamily="34" charset="0"/>
            </a:endParaRPr>
          </a:p>
          <a:p>
            <a:pPr marL="85725" indent="0" rtl="0">
              <a:spcBef>
                <a:spcPts val="0"/>
              </a:spcBef>
              <a:spcAft>
                <a:spcPts val="0"/>
              </a:spcAft>
              <a:buNone/>
            </a:pPr>
            <a:r>
              <a:rPr lang="en-US" b="0" i="0" u="none" strike="noStrike">
                <a:solidFill>
                  <a:srgbClr val="000000"/>
                </a:solidFill>
                <a:effectLst/>
                <a:latin typeface="Arial" panose="020B0604020202020204" pitchFamily="34" charset="0"/>
              </a:rPr>
              <a:t>•</a:t>
            </a:r>
            <a:r>
              <a:rPr lang="en-US" b="0" i="0" u="none" strike="noStrike">
                <a:solidFill>
                  <a:srgbClr val="000000"/>
                </a:solidFill>
                <a:effectLst/>
                <a:latin typeface="Calibri" panose="020F0502020204030204" pitchFamily="34" charset="0"/>
              </a:rPr>
              <a:t>For READ Act Data inquires email </a:t>
            </a:r>
            <a:r>
              <a:rPr lang="en-US" b="0" i="0" u="sng">
                <a:solidFill>
                  <a:srgbClr val="0563C1"/>
                </a:solidFill>
                <a:effectLst/>
                <a:latin typeface="Calibri" panose="020F0502020204030204" pitchFamily="34" charset="0"/>
              </a:rPr>
              <a:t>READActData@cde.state.co.us</a:t>
            </a:r>
            <a:endParaRPr lang="en-US" b="0">
              <a:effectLst/>
            </a:endParaRPr>
          </a:p>
          <a:p>
            <a:endParaRPr lang="en-US" b="0" i="0" u="none" strike="noStrike">
              <a:solidFill>
                <a:srgbClr val="000000"/>
              </a:solidFill>
              <a:effectLst/>
              <a:latin typeface="Arial" panose="020B0604020202020204" pitchFamily="34" charset="0"/>
            </a:endParaRPr>
          </a:p>
          <a:p>
            <a:pPr marL="85725" indent="0">
              <a:buNone/>
            </a:pPr>
            <a:r>
              <a:rPr lang="en-US" b="0" i="0" u="none" strike="noStrike">
                <a:solidFill>
                  <a:srgbClr val="000000"/>
                </a:solidFill>
                <a:effectLst/>
                <a:latin typeface="Arial" panose="020B0604020202020204" pitchFamily="34" charset="0"/>
              </a:rPr>
              <a:t>•</a:t>
            </a:r>
            <a:r>
              <a:rPr lang="en-US" b="0" i="0" u="none" strike="noStrike">
                <a:solidFill>
                  <a:srgbClr val="000000"/>
                </a:solidFill>
                <a:effectLst/>
                <a:latin typeface="Calibri" panose="020F0502020204030204" pitchFamily="34" charset="0"/>
              </a:rPr>
              <a:t>For all other questions related to the READ Act email: </a:t>
            </a:r>
            <a:r>
              <a:rPr lang="en-US" b="0" i="0" u="sng">
                <a:solidFill>
                  <a:srgbClr val="0563C1"/>
                </a:solidFill>
                <a:effectLst/>
                <a:latin typeface="Calibri" panose="020F0502020204030204" pitchFamily="34" charset="0"/>
              </a:rPr>
              <a:t>ReadAct@cde.state.co.us</a:t>
            </a:r>
            <a:endParaRPr lang="en-US"/>
          </a:p>
        </p:txBody>
      </p:sp>
    </p:spTree>
    <p:extLst>
      <p:ext uri="{BB962C8B-B14F-4D97-AF65-F5344CB8AC3E}">
        <p14:creationId xmlns:p14="http://schemas.microsoft.com/office/powerpoint/2010/main" val="35418159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45"/>
        <p:cNvGrpSpPr/>
        <p:nvPr/>
      </p:nvGrpSpPr>
      <p:grpSpPr>
        <a:xfrm>
          <a:off x="0" y="0"/>
          <a:ext cx="0" cy="0"/>
          <a:chOff x="0" y="0"/>
          <a:chExt cx="0" cy="0"/>
        </a:xfrm>
      </p:grpSpPr>
      <p:sp>
        <p:nvSpPr>
          <p:cNvPr id="946" name="Google Shape;946;gd0cccbd173_0_1"/>
          <p:cNvSpPr txBox="1">
            <a:spLocks noGrp="1"/>
          </p:cNvSpPr>
          <p:nvPr>
            <p:ph type="title"/>
          </p:nvPr>
        </p:nvSpPr>
        <p:spPr>
          <a:xfrm>
            <a:off x="223068" y="320883"/>
            <a:ext cx="7293609" cy="527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000000"/>
              </a:buClr>
              <a:buSzPts val="4320"/>
              <a:buFont typeface="Arial"/>
              <a:buNone/>
            </a:pPr>
            <a:r>
              <a:rPr lang="en-US" b="1">
                <a:solidFill>
                  <a:srgbClr val="FFFFFF"/>
                </a:solidFill>
                <a:latin typeface="Museo Slab 500" panose="02000000000000000000" pitchFamily="50" charset="0"/>
                <a:ea typeface="Roboto Slab"/>
                <a:cs typeface="Roboto Slab"/>
                <a:sym typeface="Roboto Slab"/>
              </a:rPr>
              <a:t>Helpful Links</a:t>
            </a:r>
            <a:endParaRPr b="1">
              <a:solidFill>
                <a:srgbClr val="FFFFFF"/>
              </a:solidFill>
              <a:latin typeface="Museo Slab 500" panose="02000000000000000000" pitchFamily="50" charset="0"/>
              <a:ea typeface="Roboto Slab"/>
              <a:cs typeface="Roboto Slab"/>
              <a:sym typeface="Roboto Slab"/>
            </a:endParaRPr>
          </a:p>
        </p:txBody>
      </p:sp>
      <p:sp>
        <p:nvSpPr>
          <p:cNvPr id="4" name="TextBox 3">
            <a:extLst>
              <a:ext uri="{FF2B5EF4-FFF2-40B4-BE49-F238E27FC236}">
                <a16:creationId xmlns:a16="http://schemas.microsoft.com/office/drawing/2014/main" id="{44822D7B-938A-77C9-E00A-9291A9F39399}"/>
              </a:ext>
            </a:extLst>
          </p:cNvPr>
          <p:cNvSpPr txBox="1"/>
          <p:nvPr/>
        </p:nvSpPr>
        <p:spPr>
          <a:xfrm>
            <a:off x="410087" y="1474193"/>
            <a:ext cx="7969622" cy="5062924"/>
          </a:xfrm>
          <a:prstGeom prst="rect">
            <a:avLst/>
          </a:prstGeom>
          <a:noFill/>
        </p:spPr>
        <p:txBody>
          <a:bodyPr wrap="square">
            <a:spAutoFit/>
          </a:bodyPr>
          <a:lstStyle/>
          <a:p>
            <a:pPr marL="85724" indent="0">
              <a:buNone/>
            </a:pPr>
            <a:r>
              <a:rPr lang="en-US">
                <a:latin typeface="Calibri" panose="020F0502020204030204" pitchFamily="34" charset="0"/>
                <a:cs typeface="Calibri" panose="020F0502020204030204" pitchFamily="34" charset="0"/>
              </a:rPr>
              <a:t>READ Act Main Page: </a:t>
            </a:r>
          </a:p>
          <a:p>
            <a:pPr marL="85724" indent="0">
              <a:spcBef>
                <a:spcPts val="0"/>
              </a:spcBef>
              <a:buNone/>
            </a:pPr>
            <a:r>
              <a:rPr lang="en-US">
                <a:latin typeface="Calibri" panose="020F0502020204030204" pitchFamily="34" charset="0"/>
                <a:cs typeface="Calibri" panose="020F0502020204030204" pitchFamily="34" charset="0"/>
                <a:hlinkClick r:id="rId3"/>
              </a:rPr>
              <a:t>http://www.cde.state.co.us/coloradoliteracy</a:t>
            </a:r>
            <a:r>
              <a:rPr lang="en-US">
                <a:latin typeface="Calibri" panose="020F0502020204030204" pitchFamily="34" charset="0"/>
                <a:cs typeface="Calibri" panose="020F0502020204030204" pitchFamily="34" charset="0"/>
              </a:rPr>
              <a:t> </a:t>
            </a:r>
          </a:p>
          <a:p>
            <a:pPr marL="85724"/>
            <a:endParaRPr lang="en-US">
              <a:latin typeface="Calibri" panose="020F0502020204030204" pitchFamily="34" charset="0"/>
              <a:cs typeface="Calibri" panose="020F0502020204030204" pitchFamily="34" charset="0"/>
            </a:endParaRPr>
          </a:p>
          <a:p>
            <a:pPr marL="85724"/>
            <a:r>
              <a:rPr lang="en-US">
                <a:solidFill>
                  <a:srgbClr val="000000"/>
                </a:solidFill>
                <a:latin typeface="Calibri" panose="020F0502020204030204" pitchFamily="34" charset="0"/>
                <a:cs typeface="Calibri" panose="020F0502020204030204" pitchFamily="34" charset="0"/>
              </a:rPr>
              <a:t>Webinar/Office Hours Information: </a:t>
            </a:r>
            <a:r>
              <a:rPr lang="en-US">
                <a:solidFill>
                  <a:srgbClr val="000000"/>
                </a:solidFill>
                <a:latin typeface="Calibri" panose="020F0502020204030204" pitchFamily="34" charset="0"/>
                <a:cs typeface="Calibri" panose="020F0502020204030204" pitchFamily="34" charset="0"/>
                <a:hlinkClick r:id="rId4"/>
              </a:rPr>
              <a:t>https://www.cde.state.co.us/coloradoliteracy/elsrliteracyteam-officehours</a:t>
            </a:r>
            <a:r>
              <a:rPr lang="en-US">
                <a:solidFill>
                  <a:srgbClr val="000000"/>
                </a:solidFill>
                <a:latin typeface="Calibri" panose="020F0502020204030204" pitchFamily="34" charset="0"/>
                <a:cs typeface="Calibri" panose="020F0502020204030204" pitchFamily="34" charset="0"/>
              </a:rPr>
              <a:t>   </a:t>
            </a:r>
          </a:p>
          <a:p>
            <a:pPr marL="85724" indent="0">
              <a:spcBef>
                <a:spcPts val="1800"/>
              </a:spcBef>
              <a:buNone/>
            </a:pPr>
            <a:r>
              <a:rPr lang="en-US" b="0" i="0">
                <a:solidFill>
                  <a:srgbClr val="000000"/>
                </a:solidFill>
                <a:effectLst/>
                <a:latin typeface="Calibri" panose="020F0502020204030204" pitchFamily="34" charset="0"/>
                <a:cs typeface="Calibri" panose="020F0502020204030204" pitchFamily="34" charset="0"/>
              </a:rPr>
              <a:t>READ Act Statute and Rules: </a:t>
            </a:r>
            <a:r>
              <a:rPr lang="en-US" b="0" i="0">
                <a:solidFill>
                  <a:srgbClr val="000000"/>
                </a:solidFill>
                <a:effectLst/>
                <a:latin typeface="Calibri" panose="020F0502020204030204" pitchFamily="34" charset="0"/>
                <a:cs typeface="Calibri" panose="020F0502020204030204" pitchFamily="34" charset="0"/>
                <a:hlinkClick r:id="rId5"/>
              </a:rPr>
              <a:t>http://www.cde.state.co.us/coloradoliteracy/readactstatuteandstateboardrules</a:t>
            </a:r>
            <a:r>
              <a:rPr lang="en-US" b="0" i="0">
                <a:solidFill>
                  <a:srgbClr val="000000"/>
                </a:solidFill>
                <a:effectLst/>
                <a:latin typeface="Calibri" panose="020F0502020204030204" pitchFamily="34" charset="0"/>
                <a:cs typeface="Calibri" panose="020F0502020204030204" pitchFamily="34" charset="0"/>
              </a:rPr>
              <a:t> </a:t>
            </a:r>
          </a:p>
          <a:p>
            <a:pPr marL="85724"/>
            <a:endParaRPr lang="en-US">
              <a:solidFill>
                <a:srgbClr val="000000"/>
              </a:solidFill>
              <a:latin typeface="Calibri" panose="020F0502020204030204" pitchFamily="34" charset="0"/>
              <a:cs typeface="Calibri" panose="020F0502020204030204" pitchFamily="34" charset="0"/>
            </a:endParaRPr>
          </a:p>
          <a:p>
            <a:pPr marL="85724" indent="0">
              <a:spcBef>
                <a:spcPts val="0"/>
              </a:spcBef>
              <a:buNone/>
            </a:pPr>
            <a:r>
              <a:rPr lang="en-US">
                <a:latin typeface="Calibri" panose="020F0502020204030204" pitchFamily="34" charset="0"/>
                <a:cs typeface="Calibri" panose="020F0502020204030204" pitchFamily="34" charset="0"/>
              </a:rPr>
              <a:t>READ Plans: </a:t>
            </a:r>
          </a:p>
          <a:p>
            <a:pPr marL="85724" indent="0">
              <a:spcBef>
                <a:spcPts val="0"/>
              </a:spcBef>
              <a:buNone/>
            </a:pPr>
            <a:r>
              <a:rPr lang="en-US">
                <a:latin typeface="Calibri" panose="020F0502020204030204" pitchFamily="34" charset="0"/>
                <a:cs typeface="Calibri" panose="020F0502020204030204" pitchFamily="34" charset="0"/>
                <a:hlinkClick r:id="rId6"/>
              </a:rPr>
              <a:t>https://www.cde.state.co.us/coloradoliteracy/readplans</a:t>
            </a:r>
            <a:r>
              <a:rPr lang="en-US">
                <a:latin typeface="Calibri" panose="020F0502020204030204" pitchFamily="34" charset="0"/>
                <a:cs typeface="Calibri" panose="020F0502020204030204" pitchFamily="34" charset="0"/>
              </a:rPr>
              <a:t> </a:t>
            </a:r>
          </a:p>
          <a:p>
            <a:pPr marL="85724" indent="0">
              <a:spcBef>
                <a:spcPts val="0"/>
              </a:spcBef>
              <a:buNone/>
            </a:pPr>
            <a:endParaRPr lang="en-US">
              <a:latin typeface="Calibri" panose="020F0502020204030204" pitchFamily="34" charset="0"/>
              <a:cs typeface="Calibri" panose="020F0502020204030204" pitchFamily="34" charset="0"/>
            </a:endParaRPr>
          </a:p>
          <a:p>
            <a:pPr marL="85724" indent="0">
              <a:spcBef>
                <a:spcPts val="0"/>
              </a:spcBef>
              <a:buNone/>
            </a:pPr>
            <a:r>
              <a:rPr lang="en-US">
                <a:latin typeface="Calibri" panose="020F0502020204030204" pitchFamily="34" charset="0"/>
                <a:cs typeface="Calibri" panose="020F0502020204030204" pitchFamily="34" charset="0"/>
              </a:rPr>
              <a:t>READ and English Learners:</a:t>
            </a:r>
          </a:p>
          <a:p>
            <a:pPr marL="85724" indent="0">
              <a:spcBef>
                <a:spcPts val="0"/>
              </a:spcBef>
              <a:buNone/>
            </a:pPr>
            <a:r>
              <a:rPr lang="en-US">
                <a:latin typeface="Calibri" panose="020F0502020204030204" pitchFamily="34" charset="0"/>
                <a:cs typeface="Calibri" panose="020F0502020204030204" pitchFamily="34" charset="0"/>
                <a:hlinkClick r:id="rId7"/>
              </a:rPr>
              <a:t>https://www.cde.state.co.us/coloradoliteracy/readandel</a:t>
            </a:r>
            <a:endParaRPr lang="en-US">
              <a:latin typeface="Calibri" panose="020F0502020204030204" pitchFamily="34" charset="0"/>
              <a:cs typeface="Calibri" panose="020F0502020204030204" pitchFamily="34" charset="0"/>
            </a:endParaRPr>
          </a:p>
          <a:p>
            <a:pPr marL="85724" indent="0">
              <a:spcBef>
                <a:spcPts val="0"/>
              </a:spcBef>
              <a:buNone/>
            </a:pPr>
            <a:endParaRPr lang="en-US">
              <a:latin typeface="Calibri" panose="020F0502020204030204" pitchFamily="34" charset="0"/>
              <a:cs typeface="Calibri" panose="020F0502020204030204" pitchFamily="34" charset="0"/>
            </a:endParaRPr>
          </a:p>
          <a:p>
            <a:pPr marL="85724" indent="0">
              <a:spcBef>
                <a:spcPts val="0"/>
              </a:spcBef>
              <a:buNone/>
            </a:pPr>
            <a:r>
              <a:rPr lang="en-US">
                <a:latin typeface="Calibri" panose="020F0502020204030204" pitchFamily="34" charset="0"/>
                <a:cs typeface="Calibri" panose="020F0502020204030204" pitchFamily="34" charset="0"/>
              </a:rPr>
              <a:t>Science of Reading Resources:  </a:t>
            </a:r>
            <a:r>
              <a:rPr lang="en-US">
                <a:latin typeface="Calibri" panose="020F0502020204030204" pitchFamily="34" charset="0"/>
                <a:cs typeface="Calibri" panose="020F0502020204030204" pitchFamily="34" charset="0"/>
                <a:hlinkClick r:id="rId8"/>
              </a:rPr>
              <a:t>https://www.cde.state.co.us/coloradoliteracy/scienceofreadingresources</a:t>
            </a:r>
            <a:r>
              <a:rPr lang="en-US">
                <a:latin typeface="Calibri" panose="020F0502020204030204" pitchFamily="34" charset="0"/>
                <a:cs typeface="Calibri" panose="020F0502020204030204" pitchFamily="34" charset="0"/>
              </a:rPr>
              <a:t> </a:t>
            </a:r>
          </a:p>
          <a:p>
            <a:pPr marL="85724" indent="0">
              <a:spcBef>
                <a:spcPts val="0"/>
              </a:spcBef>
              <a:buNone/>
            </a:pPr>
            <a:endParaRPr lang="en-US">
              <a:latin typeface="Calibri" panose="020F0502020204030204" pitchFamily="34" charset="0"/>
              <a:cs typeface="Calibri" panose="020F0502020204030204" pitchFamily="34" charset="0"/>
            </a:endParaRPr>
          </a:p>
          <a:p>
            <a:pPr marL="85724" indent="0">
              <a:spcBef>
                <a:spcPts val="0"/>
              </a:spcBef>
              <a:buNone/>
            </a:pPr>
            <a:r>
              <a:rPr lang="en-US">
                <a:latin typeface="Calibri" panose="020F0502020204030204" pitchFamily="34" charset="0"/>
                <a:cs typeface="Calibri" panose="020F0502020204030204" pitchFamily="34" charset="0"/>
              </a:rPr>
              <a:t>Educator Resources: </a:t>
            </a:r>
            <a:r>
              <a:rPr lang="en-US">
                <a:latin typeface="Calibri" panose="020F0502020204030204" pitchFamily="34" charset="0"/>
                <a:cs typeface="Calibri" panose="020F0502020204030204" pitchFamily="34" charset="0"/>
                <a:hlinkClick r:id="rId9"/>
              </a:rPr>
              <a:t>https://www.cde.state.co.us/coloradoliteracy/readacteducatorresources</a:t>
            </a:r>
            <a:r>
              <a:rPr lang="en-US">
                <a:latin typeface="Calibri" panose="020F0502020204030204" pitchFamily="34" charset="0"/>
                <a:cs typeface="Calibri" panose="020F0502020204030204" pitchFamily="34" charset="0"/>
              </a:rPr>
              <a:t> </a:t>
            </a:r>
          </a:p>
          <a:p>
            <a:pPr marL="85724" indent="0">
              <a:spcBef>
                <a:spcPts val="0"/>
              </a:spcBef>
              <a:buNone/>
            </a:pPr>
            <a:endParaRPr lang="en-US">
              <a:latin typeface="Calibri" panose="020F0502020204030204" pitchFamily="34" charset="0"/>
              <a:cs typeface="Calibri" panose="020F0502020204030204" pitchFamily="34" charset="0"/>
            </a:endParaRPr>
          </a:p>
          <a:p>
            <a:pPr marL="85724" indent="0">
              <a:spcBef>
                <a:spcPts val="0"/>
              </a:spcBef>
              <a:buNone/>
            </a:pPr>
            <a:r>
              <a:rPr lang="en-US">
                <a:latin typeface="Calibri" panose="020F0502020204030204" pitchFamily="34" charset="0"/>
                <a:cs typeface="Calibri" panose="020F0502020204030204" pitchFamily="34" charset="0"/>
              </a:rPr>
              <a:t>Body of Evidence: Webinar and Guidance Document: </a:t>
            </a:r>
          </a:p>
          <a:p>
            <a:pPr marL="85724" indent="0">
              <a:spcBef>
                <a:spcPts val="0"/>
              </a:spcBef>
              <a:buNone/>
            </a:pPr>
            <a:r>
              <a:rPr lang="en-US">
                <a:latin typeface="Calibri" panose="020F0502020204030204" pitchFamily="34" charset="0"/>
                <a:cs typeface="Calibri" panose="020F0502020204030204" pitchFamily="34" charset="0"/>
                <a:hlinkClick r:id="rId10"/>
              </a:rPr>
              <a:t>http://www.cde.state.co.us/coloradoliteracy/readplans</a:t>
            </a:r>
            <a:endParaRPr lang="en-US">
              <a:latin typeface="Calibri" panose="020F0502020204030204" pitchFamily="34" charset="0"/>
              <a:cs typeface="Calibri" panose="020F0502020204030204" pitchFamily="34" charset="0"/>
            </a:endParaRPr>
          </a:p>
          <a:p>
            <a:pPr marL="85724" indent="0">
              <a:spcBef>
                <a:spcPts val="0"/>
              </a:spcBef>
              <a:buNone/>
            </a:pPr>
            <a:endParaRPr lang="en-US" sz="1600">
              <a:latin typeface="Calibri" panose="020F0502020204030204" pitchFamily="34" charset="0"/>
              <a:cs typeface="Calibri" panose="020F0502020204030204" pitchFamily="34" charset="0"/>
            </a:endParaRPr>
          </a:p>
          <a:p>
            <a:pPr marL="85724" indent="0">
              <a:spcBef>
                <a:spcPts val="0"/>
              </a:spcBef>
              <a:buNone/>
            </a:pPr>
            <a:endParaRPr lang="en-US" sz="1200">
              <a:solidFill>
                <a:srgbClr val="000000"/>
              </a:solidFill>
              <a:latin typeface="+mn-lt"/>
            </a:endParaRPr>
          </a:p>
        </p:txBody>
      </p:sp>
    </p:spTree>
    <p:extLst>
      <p:ext uri="{BB962C8B-B14F-4D97-AF65-F5344CB8AC3E}">
        <p14:creationId xmlns:p14="http://schemas.microsoft.com/office/powerpoint/2010/main" val="26067975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14A11-C751-061C-5666-D7B3FF661F2A}"/>
              </a:ext>
            </a:extLst>
          </p:cNvPr>
          <p:cNvSpPr>
            <a:spLocks noGrp="1"/>
          </p:cNvSpPr>
          <p:nvPr>
            <p:ph type="title"/>
          </p:nvPr>
        </p:nvSpPr>
        <p:spPr/>
        <p:txBody>
          <a:bodyPr/>
          <a:lstStyle/>
          <a:p>
            <a:r>
              <a:rPr lang="en-US" sz="2400" b="1">
                <a:latin typeface="Museo Slab 500" panose="02000000000000000000" charset="0"/>
              </a:rPr>
              <a:t>References</a:t>
            </a:r>
          </a:p>
        </p:txBody>
      </p:sp>
      <p:sp>
        <p:nvSpPr>
          <p:cNvPr id="3" name="Text Placeholder 2">
            <a:extLst>
              <a:ext uri="{FF2B5EF4-FFF2-40B4-BE49-F238E27FC236}">
                <a16:creationId xmlns:a16="http://schemas.microsoft.com/office/drawing/2014/main" id="{F0D7884B-3265-FF4A-2397-4FFA8AD29B5D}"/>
              </a:ext>
            </a:extLst>
          </p:cNvPr>
          <p:cNvSpPr>
            <a:spLocks noGrp="1"/>
          </p:cNvSpPr>
          <p:nvPr>
            <p:ph type="body" idx="1"/>
          </p:nvPr>
        </p:nvSpPr>
        <p:spPr>
          <a:xfrm>
            <a:off x="450342" y="1981962"/>
            <a:ext cx="7886700" cy="3631351"/>
          </a:xfrm>
        </p:spPr>
        <p:txBody>
          <a:bodyPr/>
          <a:lstStyle/>
          <a:p>
            <a:pPr marL="85725" indent="0">
              <a:buNone/>
            </a:pPr>
            <a:r>
              <a:rPr lang="en-US" sz="1200">
                <a:solidFill>
                  <a:srgbClr val="242424"/>
                </a:solidFill>
                <a:latin typeface="+mn-lt"/>
                <a:cs typeface="Calibri Light" panose="020F0302020204030204" pitchFamily="34" charset="0"/>
              </a:rPr>
              <a:t>Colorado Department of Education. (2022). Body of evidence: Data to measure literacy skills and inform instruction. </a:t>
            </a:r>
            <a:r>
              <a:rPr lang="en-US" sz="1200">
                <a:solidFill>
                  <a:srgbClr val="242424"/>
                </a:solidFill>
                <a:latin typeface="+mn-lt"/>
                <a:cs typeface="Calibri Light" panose="020F0302020204030204" pitchFamily="34" charset="0"/>
                <a:hlinkClick r:id="rId3"/>
              </a:rPr>
              <a:t>http://www.cde.state.co.us/coloradoliteracy/bodyofevidence</a:t>
            </a:r>
            <a:endParaRPr lang="en-US" sz="1200">
              <a:solidFill>
                <a:srgbClr val="242424"/>
              </a:solidFill>
              <a:latin typeface="+mn-lt"/>
              <a:cs typeface="Calibri Light" panose="020F0302020204030204" pitchFamily="34" charset="0"/>
            </a:endParaRPr>
          </a:p>
          <a:p>
            <a:pPr marL="85725" indent="0">
              <a:buNone/>
            </a:pPr>
            <a:r>
              <a:rPr lang="en-US" sz="1200">
                <a:solidFill>
                  <a:srgbClr val="242424"/>
                </a:solidFill>
                <a:latin typeface="+mn-lt"/>
                <a:cs typeface="Calibri Light" panose="020F0302020204030204" pitchFamily="34" charset="0"/>
              </a:rPr>
              <a:t>Colorado Department of Education. (2022). Exiting a student from a READ Plan: Determining reading competency in kindergarten through third grade. </a:t>
            </a:r>
            <a:r>
              <a:rPr lang="en-US" sz="1200">
                <a:solidFill>
                  <a:srgbClr val="242424"/>
                </a:solidFill>
                <a:latin typeface="+mn-lt"/>
                <a:cs typeface="Calibri Light" panose="020F0302020204030204" pitchFamily="34" charset="0"/>
                <a:hlinkClick r:id="rId4"/>
              </a:rPr>
              <a:t>http://www.cde.state.co.us/coloradoliteracy/exitingareadplan</a:t>
            </a:r>
            <a:endParaRPr lang="en-US" sz="1200">
              <a:solidFill>
                <a:srgbClr val="242424"/>
              </a:solidFill>
              <a:latin typeface="+mn-lt"/>
              <a:cs typeface="Calibri Light" panose="020F0302020204030204" pitchFamily="34" charset="0"/>
            </a:endParaRPr>
          </a:p>
          <a:p>
            <a:pPr marL="85725" indent="0">
              <a:buNone/>
            </a:pPr>
            <a:r>
              <a:rPr lang="en-US" sz="1200">
                <a:solidFill>
                  <a:srgbClr val="242424"/>
                </a:solidFill>
                <a:latin typeface="+mn-lt"/>
                <a:cs typeface="Calibri Light" panose="020F0302020204030204" pitchFamily="34" charset="0"/>
              </a:rPr>
              <a:t>Colorado Department of Education. (2017). READ Act minimum reading competency skills matrix. </a:t>
            </a:r>
            <a:r>
              <a:rPr lang="en-US" sz="1200">
                <a:solidFill>
                  <a:srgbClr val="242424"/>
                </a:solidFill>
                <a:latin typeface="+mn-lt"/>
                <a:cs typeface="Calibri Light" panose="020F0302020204030204" pitchFamily="34" charset="0"/>
                <a:hlinkClick r:id="rId5"/>
              </a:rPr>
              <a:t>http://www.cde.state.co.us/coloradoliteracy/minimumcompetencylinkedmatrix</a:t>
            </a:r>
            <a:endParaRPr lang="en-US" sz="1200">
              <a:solidFill>
                <a:srgbClr val="242424"/>
              </a:solidFill>
              <a:latin typeface="+mn-lt"/>
              <a:cs typeface="Calibri Light" panose="020F0302020204030204" pitchFamily="34" charset="0"/>
            </a:endParaRPr>
          </a:p>
          <a:p>
            <a:pPr marL="85725" indent="0">
              <a:buNone/>
            </a:pPr>
            <a:r>
              <a:rPr lang="en-US" sz="1200" b="0" i="0">
                <a:solidFill>
                  <a:srgbClr val="242424"/>
                </a:solidFill>
                <a:effectLst/>
                <a:latin typeface="+mn-lt"/>
                <a:cs typeface="Calibri Light" panose="020F0302020204030204" pitchFamily="34" charset="0"/>
              </a:rPr>
              <a:t>Colorado Reading to Ensure Academic Development Act, Colo. Rev. Stat. §§ 22-7-1201-1214, (2019).</a:t>
            </a:r>
          </a:p>
          <a:p>
            <a:pPr marL="85725" indent="0">
              <a:buNone/>
            </a:pPr>
            <a:r>
              <a:rPr lang="en-US" sz="1200">
                <a:latin typeface="+mn-lt"/>
                <a:cs typeface="Calibri Light" panose="020F0302020204030204" pitchFamily="34" charset="0"/>
              </a:rPr>
              <a:t>Gough, P. B. &amp; Tunmer, W.E. (1986). Decoding, reading, and reading disability. Remedial and Special Education, 7(1).</a:t>
            </a:r>
          </a:p>
          <a:p>
            <a:pPr marL="85725" indent="0">
              <a:buNone/>
            </a:pPr>
            <a:r>
              <a:rPr lang="en-US" sz="1200" b="0" i="0" u="none" strike="noStrike">
                <a:solidFill>
                  <a:srgbClr val="242424"/>
                </a:solidFill>
                <a:effectLst/>
                <a:latin typeface="+mn-lt"/>
              </a:rPr>
              <a:t>Moats, L.C. (2009). Getting up to speed: Developing fluency, 2nd edition. Boston, MA: Sopris West.</a:t>
            </a:r>
            <a:endParaRPr lang="en-US" sz="1200">
              <a:latin typeface="+mn-lt"/>
              <a:cs typeface="Calibri Light" panose="020F0302020204030204" pitchFamily="34" charset="0"/>
            </a:endParaRPr>
          </a:p>
          <a:p>
            <a:pPr marL="85725" indent="0">
              <a:buNone/>
            </a:pPr>
            <a:r>
              <a:rPr lang="en-US" sz="1200" b="0" i="0" u="none" strike="noStrike">
                <a:solidFill>
                  <a:schemeClr val="tx1"/>
                </a:solidFill>
                <a:effectLst/>
                <a:latin typeface="+mn-lt"/>
                <a:cs typeface="Calibri Light" panose="020F0302020204030204" pitchFamily="34" charset="0"/>
              </a:rPr>
              <a:t>National Reading Panel. (2000). </a:t>
            </a:r>
            <a:r>
              <a:rPr lang="en-US" sz="1200" b="0" i="1" u="none" strike="noStrike">
                <a:solidFill>
                  <a:schemeClr val="tx1"/>
                </a:solidFill>
                <a:effectLst/>
                <a:latin typeface="+mn-lt"/>
                <a:cs typeface="Calibri Light" panose="020F0302020204030204" pitchFamily="34" charset="0"/>
              </a:rPr>
              <a:t>Teaching children to read-An evidence-based assessment of the scientific research literature on reading and its implications for reading instruction</a:t>
            </a:r>
            <a:r>
              <a:rPr lang="en-US" sz="1200" b="0" i="0" u="none" strike="noStrike">
                <a:solidFill>
                  <a:schemeClr val="tx1"/>
                </a:solidFill>
                <a:effectLst/>
                <a:latin typeface="+mn-lt"/>
                <a:cs typeface="Calibri Light" panose="020F0302020204030204" pitchFamily="34" charset="0"/>
              </a:rPr>
              <a:t> (NIH Publication No. 00-4769) Washington, DC: National Institutes of Child Health and Human Development. </a:t>
            </a:r>
          </a:p>
          <a:p>
            <a:pPr marL="85725" indent="0">
              <a:buNone/>
            </a:pPr>
            <a:r>
              <a:rPr lang="en-US" sz="1200" b="0" i="0">
                <a:solidFill>
                  <a:srgbClr val="242424"/>
                </a:solidFill>
                <a:effectLst/>
                <a:latin typeface="+mn-lt"/>
                <a:cs typeface="Calibri Light" panose="020F0302020204030204" pitchFamily="34" charset="0"/>
              </a:rPr>
              <a:t>Rules for the Administration of the Colorado Reading to Ensure Academic Development Act, 1 Colo. Code Regs. 301-92 (2017).</a:t>
            </a:r>
            <a:endParaRPr lang="en-US" sz="1200" b="0" i="0" u="none" strike="noStrike">
              <a:solidFill>
                <a:schemeClr val="tx1"/>
              </a:solidFill>
              <a:effectLst/>
              <a:latin typeface="+mn-lt"/>
              <a:cs typeface="Calibri Light" panose="020F0302020204030204" pitchFamily="34" charset="0"/>
            </a:endParaRPr>
          </a:p>
          <a:p>
            <a:pPr marL="85725" indent="0">
              <a:buNone/>
            </a:pPr>
            <a:r>
              <a:rPr lang="en-US" sz="1200">
                <a:latin typeface="+mn-lt"/>
                <a:cs typeface="Calibri Light" panose="020F0302020204030204" pitchFamily="34" charset="0"/>
              </a:rPr>
              <a:t>Scarborough, H. S. (2001). Connecting early language and literacy to later reading (dis)abilities: Evidence, theory, and practice.</a:t>
            </a:r>
          </a:p>
          <a:p>
            <a:pPr marL="85725" indent="0">
              <a:buNone/>
            </a:pPr>
            <a:r>
              <a:rPr lang="en-US" sz="1200" b="0" i="0">
                <a:solidFill>
                  <a:srgbClr val="242424"/>
                </a:solidFill>
                <a:effectLst/>
                <a:latin typeface="+mn-lt"/>
              </a:rPr>
              <a:t>Stahl, S. A., &amp; Nagy, W. E. (2006). Teaching word meanings. Mahwah, NJ: Erlbaum.</a:t>
            </a:r>
          </a:p>
          <a:p>
            <a:pPr marL="85725" indent="0">
              <a:buNone/>
            </a:pPr>
            <a:endParaRPr lang="en-US" sz="1350">
              <a:latin typeface="Calibri Light" panose="020F0302020204030204" pitchFamily="34" charset="0"/>
              <a:cs typeface="Calibri Light" panose="020F0302020204030204" pitchFamily="34" charset="0"/>
            </a:endParaRPr>
          </a:p>
          <a:p>
            <a:pPr marL="85725" indent="0">
              <a:buNone/>
            </a:pPr>
            <a:endParaRPr lang="en-US"/>
          </a:p>
        </p:txBody>
      </p:sp>
    </p:spTree>
    <p:extLst>
      <p:ext uri="{BB962C8B-B14F-4D97-AF65-F5344CB8AC3E}">
        <p14:creationId xmlns:p14="http://schemas.microsoft.com/office/powerpoint/2010/main" val="35169330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CA3FB9D-7C7C-435E-C849-E8727831121D}"/>
              </a:ext>
            </a:extLst>
          </p:cNvPr>
          <p:cNvSpPr>
            <a:spLocks noGrp="1"/>
          </p:cNvSpPr>
          <p:nvPr>
            <p:ph type="ctrTitle"/>
          </p:nvPr>
        </p:nvSpPr>
        <p:spPr/>
        <p:txBody>
          <a:bodyPr/>
          <a:lstStyle/>
          <a:p>
            <a:r>
              <a:rPr lang="en-US"/>
              <a:t>Thank You! </a:t>
            </a:r>
          </a:p>
        </p:txBody>
      </p:sp>
    </p:spTree>
    <p:extLst>
      <p:ext uri="{BB962C8B-B14F-4D97-AF65-F5344CB8AC3E}">
        <p14:creationId xmlns:p14="http://schemas.microsoft.com/office/powerpoint/2010/main" val="7307568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67713-07C9-4B4F-9F2F-CCF3E25C3186}"/>
              </a:ext>
            </a:extLst>
          </p:cNvPr>
          <p:cNvSpPr>
            <a:spLocks noGrp="1"/>
          </p:cNvSpPr>
          <p:nvPr>
            <p:ph type="title"/>
          </p:nvPr>
        </p:nvSpPr>
        <p:spPr/>
        <p:txBody>
          <a:bodyPr/>
          <a:lstStyle/>
          <a:p>
            <a:r>
              <a:rPr lang="en-US" sz="2800" b="1">
                <a:latin typeface="Museo Slab 500" panose="02000000000000000000" charset="0"/>
                <a:cs typeface="Segoe UI"/>
              </a:rPr>
              <a:t>READ Act Office Hours</a:t>
            </a:r>
            <a:br>
              <a:rPr lang="en-US" sz="2400" b="1">
                <a:latin typeface="Museo Slab 500" panose="02000000000000000000" charset="0"/>
                <a:cs typeface="Segoe UI"/>
              </a:rPr>
            </a:br>
            <a:r>
              <a:rPr lang="en-US" sz="2400" b="1">
                <a:latin typeface="Museo Slab 500" panose="02000000000000000000" charset="0"/>
                <a:cs typeface="Segoe UI"/>
              </a:rPr>
              <a:t>Procedure</a:t>
            </a:r>
            <a:br>
              <a:rPr lang="en-US" b="1">
                <a:latin typeface="Museo Slab 500" panose="02000000000000000000" pitchFamily="50" charset="0"/>
              </a:rPr>
            </a:br>
            <a:endParaRPr lang="en-US" sz="2000" b="1">
              <a:latin typeface="Museo Slab 500" panose="02000000000000000000" pitchFamily="50" charset="0"/>
            </a:endParaRPr>
          </a:p>
        </p:txBody>
      </p:sp>
      <p:sp>
        <p:nvSpPr>
          <p:cNvPr id="3" name="Text Placeholder 2">
            <a:extLst>
              <a:ext uri="{FF2B5EF4-FFF2-40B4-BE49-F238E27FC236}">
                <a16:creationId xmlns:a16="http://schemas.microsoft.com/office/drawing/2014/main" id="{AD86F9FE-E295-4E59-815D-5DBA4EDE6954}"/>
              </a:ext>
            </a:extLst>
          </p:cNvPr>
          <p:cNvSpPr>
            <a:spLocks noGrp="1"/>
          </p:cNvSpPr>
          <p:nvPr>
            <p:ph type="body" idx="1"/>
          </p:nvPr>
        </p:nvSpPr>
        <p:spPr>
          <a:xfrm>
            <a:off x="628650" y="1678390"/>
            <a:ext cx="7886700" cy="4761155"/>
          </a:xfrm>
        </p:spPr>
        <p:txBody>
          <a:bodyPr/>
          <a:lstStyle/>
          <a:p>
            <a:pPr fontAlgn="base"/>
            <a:r>
              <a:rPr lang="en-US" sz="2000" b="0" i="0" u="none" strike="noStrike">
                <a:solidFill>
                  <a:srgbClr val="000000"/>
                </a:solidFill>
                <a:effectLst/>
                <a:latin typeface="Calibri" panose="020F0502020204030204" pitchFamily="34" charset="0"/>
                <a:cs typeface="Calibri" panose="020F0502020204030204" pitchFamily="34" charset="0"/>
              </a:rPr>
              <a:t>Prior to the scheduled office hours</a:t>
            </a:r>
            <a:r>
              <a:rPr lang="en-US" sz="2000" b="1" i="1" u="none" strike="noStrike">
                <a:solidFill>
                  <a:schemeClr val="accent5"/>
                </a:solidFill>
                <a:effectLst/>
                <a:latin typeface="Calibri" panose="020F0502020204030204" pitchFamily="34" charset="0"/>
                <a:cs typeface="Calibri" panose="020F0502020204030204" pitchFamily="34" charset="0"/>
              </a:rPr>
              <a:t>, participants will review guidance documents and/or pre-recorded webinar </a:t>
            </a:r>
            <a:r>
              <a:rPr lang="en-US" sz="2000" b="0" i="0" u="none" strike="noStrike">
                <a:solidFill>
                  <a:srgbClr val="000000"/>
                </a:solidFill>
                <a:effectLst/>
                <a:latin typeface="Calibri" panose="020F0502020204030204" pitchFamily="34" charset="0"/>
                <a:cs typeface="Calibri" panose="020F0502020204030204" pitchFamily="34" charset="0"/>
              </a:rPr>
              <a:t>that align with the specific topic that will be discussed.</a:t>
            </a:r>
          </a:p>
          <a:p>
            <a:pPr fontAlgn="base"/>
            <a:r>
              <a:rPr lang="en-US" sz="2000">
                <a:solidFill>
                  <a:srgbClr val="000000"/>
                </a:solidFill>
                <a:latin typeface="Calibri" panose="020F0502020204030204" pitchFamily="34" charset="0"/>
                <a:cs typeface="Calibri" panose="020F0502020204030204" pitchFamily="34" charset="0"/>
              </a:rPr>
              <a:t>At least 1 week prior to the scheduled office hours, participants will submit questions they have about the specific topic through the </a:t>
            </a:r>
            <a:r>
              <a:rPr lang="en-US" sz="2000" b="1" i="1">
                <a:solidFill>
                  <a:schemeClr val="accent5"/>
                </a:solidFill>
                <a:latin typeface="Calibri" panose="020F0502020204030204" pitchFamily="34" charset="0"/>
                <a:cs typeface="Calibri" panose="020F0502020204030204" pitchFamily="34" charset="0"/>
              </a:rPr>
              <a:t>Office Hours Questions</a:t>
            </a:r>
            <a:r>
              <a:rPr lang="en-US" sz="2000" b="1">
                <a:solidFill>
                  <a:schemeClr val="accent5"/>
                </a:solidFill>
                <a:latin typeface="Calibri" panose="020F0502020204030204" pitchFamily="34" charset="0"/>
                <a:cs typeface="Calibri" panose="020F0502020204030204" pitchFamily="34" charset="0"/>
              </a:rPr>
              <a:t> Google form </a:t>
            </a:r>
            <a:r>
              <a:rPr lang="en-US" sz="2000">
                <a:solidFill>
                  <a:srgbClr val="000000"/>
                </a:solidFill>
                <a:latin typeface="Calibri" panose="020F0502020204030204" pitchFamily="34" charset="0"/>
                <a:cs typeface="Calibri" panose="020F0502020204030204" pitchFamily="34" charset="0"/>
              </a:rPr>
              <a:t>linked on the </a:t>
            </a:r>
            <a:r>
              <a:rPr lang="en-US" sz="2000" i="1">
                <a:solidFill>
                  <a:srgbClr val="000000"/>
                </a:solidFill>
                <a:latin typeface="Calibri" panose="020F0502020204030204" pitchFamily="34" charset="0"/>
                <a:cs typeface="Calibri" panose="020F0502020204030204" pitchFamily="34" charset="0"/>
              </a:rPr>
              <a:t>CDE READ Act Office Hours </a:t>
            </a:r>
            <a:r>
              <a:rPr lang="en-US" sz="2000">
                <a:solidFill>
                  <a:srgbClr val="000000"/>
                </a:solidFill>
                <a:latin typeface="Calibri" panose="020F0502020204030204" pitchFamily="34" charset="0"/>
                <a:cs typeface="Calibri" panose="020F0502020204030204" pitchFamily="34" charset="0"/>
              </a:rPr>
              <a:t>webpage</a:t>
            </a:r>
          </a:p>
          <a:p>
            <a:pPr fontAlgn="base"/>
            <a:r>
              <a:rPr lang="en-US" sz="2000" b="0" i="0" u="none" strike="noStrike">
                <a:solidFill>
                  <a:srgbClr val="000000"/>
                </a:solidFill>
                <a:effectLst/>
                <a:latin typeface="Calibri" panose="020F0502020204030204" pitchFamily="34" charset="0"/>
                <a:cs typeface="Calibri" panose="020F0502020204030204" pitchFamily="34" charset="0"/>
              </a:rPr>
              <a:t>During the </a:t>
            </a:r>
            <a:r>
              <a:rPr lang="en-US" sz="2000">
                <a:solidFill>
                  <a:srgbClr val="000000"/>
                </a:solidFill>
                <a:latin typeface="Calibri" panose="020F0502020204030204" pitchFamily="34" charset="0"/>
                <a:cs typeface="Calibri" panose="020F0502020204030204" pitchFamily="34" charset="0"/>
              </a:rPr>
              <a:t>office hours, CDE will:</a:t>
            </a:r>
          </a:p>
          <a:p>
            <a:pPr lvl="1" fontAlgn="base">
              <a:spcBef>
                <a:spcPts val="1000"/>
              </a:spcBef>
            </a:pPr>
            <a:r>
              <a:rPr lang="en-US" sz="1800">
                <a:solidFill>
                  <a:srgbClr val="000000"/>
                </a:solidFill>
                <a:latin typeface="Calibri" panose="020F0502020204030204" pitchFamily="34" charset="0"/>
                <a:cs typeface="Calibri" panose="020F0502020204030204" pitchFamily="34" charset="0"/>
              </a:rPr>
              <a:t>Introduce the topic being presented and provide a short summary of the topic</a:t>
            </a:r>
          </a:p>
          <a:p>
            <a:pPr lvl="1" fontAlgn="base">
              <a:spcBef>
                <a:spcPts val="1000"/>
              </a:spcBef>
            </a:pPr>
            <a:r>
              <a:rPr lang="en-US" sz="1800" b="0" i="0" u="none" strike="noStrike">
                <a:solidFill>
                  <a:srgbClr val="000000"/>
                </a:solidFill>
                <a:effectLst/>
                <a:latin typeface="Calibri" panose="020F0502020204030204" pitchFamily="34" charset="0"/>
                <a:cs typeface="Calibri" panose="020F0502020204030204" pitchFamily="34" charset="0"/>
              </a:rPr>
              <a:t>A</a:t>
            </a:r>
            <a:r>
              <a:rPr lang="en-US" sz="1800">
                <a:solidFill>
                  <a:srgbClr val="000000"/>
                </a:solidFill>
                <a:latin typeface="Calibri" panose="020F0502020204030204" pitchFamily="34" charset="0"/>
                <a:cs typeface="Calibri" panose="020F0502020204030204" pitchFamily="34" charset="0"/>
              </a:rPr>
              <a:t>nswer questions submitted 1 week prior to the scheduled office hours</a:t>
            </a:r>
          </a:p>
          <a:p>
            <a:pPr lvl="1" fontAlgn="base">
              <a:spcBef>
                <a:spcPts val="1000"/>
              </a:spcBef>
            </a:pPr>
            <a:r>
              <a:rPr lang="en-US" sz="1800" b="0" i="0" u="none" strike="noStrike">
                <a:solidFill>
                  <a:srgbClr val="000000"/>
                </a:solidFill>
                <a:effectLst/>
                <a:latin typeface="Calibri" panose="020F0502020204030204" pitchFamily="34" charset="0"/>
                <a:cs typeface="Calibri" panose="020F0502020204030204" pitchFamily="34" charset="0"/>
              </a:rPr>
              <a:t>Allow for participants to ask questions live during the office hours</a:t>
            </a:r>
          </a:p>
          <a:p>
            <a:pPr marL="114300" indent="0">
              <a:buNone/>
            </a:pPr>
            <a:endParaRPr lang="en-US"/>
          </a:p>
        </p:txBody>
      </p:sp>
    </p:spTree>
    <p:extLst>
      <p:ext uri="{BB962C8B-B14F-4D97-AF65-F5344CB8AC3E}">
        <p14:creationId xmlns:p14="http://schemas.microsoft.com/office/powerpoint/2010/main" val="29891100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67713-07C9-4B4F-9F2F-CCF3E25C3186}"/>
              </a:ext>
            </a:extLst>
          </p:cNvPr>
          <p:cNvSpPr>
            <a:spLocks noGrp="1"/>
          </p:cNvSpPr>
          <p:nvPr>
            <p:ph type="title"/>
          </p:nvPr>
        </p:nvSpPr>
        <p:spPr/>
        <p:txBody>
          <a:bodyPr/>
          <a:lstStyle/>
          <a:p>
            <a:r>
              <a:rPr lang="en-US" sz="2400" b="1">
                <a:latin typeface="Museo Slab 500" panose="02000000000000000000" charset="0"/>
                <a:cs typeface="Segoe UI"/>
              </a:rPr>
              <a:t>READ Act Office Hours</a:t>
            </a:r>
            <a:br>
              <a:rPr lang="en-US" sz="2400" b="1">
                <a:latin typeface="Museo Slab 500" panose="02000000000000000000" charset="0"/>
                <a:cs typeface="Segoe UI"/>
              </a:rPr>
            </a:br>
            <a:r>
              <a:rPr lang="en-US" sz="2400" b="1">
                <a:latin typeface="Museo Slab 500" panose="02000000000000000000" charset="0"/>
              </a:rPr>
              <a:t> Logistics</a:t>
            </a:r>
            <a:br>
              <a:rPr lang="en-US" b="1">
                <a:latin typeface="Museo Slab 500" panose="02000000000000000000" pitchFamily="50" charset="0"/>
              </a:rPr>
            </a:br>
            <a:endParaRPr lang="en-US" sz="2000" b="1">
              <a:latin typeface="Museo Slab 500" panose="02000000000000000000" pitchFamily="50" charset="0"/>
            </a:endParaRPr>
          </a:p>
        </p:txBody>
      </p:sp>
      <p:sp>
        <p:nvSpPr>
          <p:cNvPr id="3" name="Text Placeholder 2">
            <a:extLst>
              <a:ext uri="{FF2B5EF4-FFF2-40B4-BE49-F238E27FC236}">
                <a16:creationId xmlns:a16="http://schemas.microsoft.com/office/drawing/2014/main" id="{AD86F9FE-E295-4E59-815D-5DBA4EDE6954}"/>
              </a:ext>
            </a:extLst>
          </p:cNvPr>
          <p:cNvSpPr>
            <a:spLocks noGrp="1"/>
          </p:cNvSpPr>
          <p:nvPr>
            <p:ph type="body" idx="1"/>
          </p:nvPr>
        </p:nvSpPr>
        <p:spPr>
          <a:xfrm>
            <a:off x="455468" y="1319327"/>
            <a:ext cx="7886700" cy="4761155"/>
          </a:xfrm>
        </p:spPr>
        <p:txBody>
          <a:bodyPr/>
          <a:lstStyle/>
          <a:p>
            <a:pPr rtl="0" fontAlgn="base">
              <a:spcBef>
                <a:spcPts val="1000"/>
              </a:spcBef>
              <a:spcAft>
                <a:spcPts val="0"/>
              </a:spcAft>
              <a:buFont typeface="Arial" panose="020B0604020202020204" pitchFamily="34" charset="0"/>
              <a:buChar char="•"/>
            </a:pPr>
            <a:r>
              <a:rPr lang="en-US" sz="1800">
                <a:solidFill>
                  <a:srgbClr val="000000"/>
                </a:solidFill>
              </a:rPr>
              <a:t>Each Office Hour is scheduled to address questions related to a specific topic.</a:t>
            </a:r>
          </a:p>
          <a:p>
            <a:pPr rtl="0" fontAlgn="base">
              <a:spcBef>
                <a:spcPts val="1000"/>
              </a:spcBef>
              <a:spcAft>
                <a:spcPts val="0"/>
              </a:spcAft>
              <a:buFont typeface="Arial" panose="020B0604020202020204" pitchFamily="34" charset="0"/>
              <a:buChar char="•"/>
            </a:pPr>
            <a:r>
              <a:rPr lang="en-US" sz="1800" b="0" i="0" u="none" strike="noStrike">
                <a:solidFill>
                  <a:srgbClr val="000000"/>
                </a:solidFill>
                <a:effectLst/>
              </a:rPr>
              <a:t>The topic today is: </a:t>
            </a:r>
            <a:r>
              <a:rPr lang="en-US" sz="1800" b="0" i="0" u="none" strike="noStrike">
                <a:solidFill>
                  <a:schemeClr val="tx1"/>
                </a:solidFill>
                <a:effectLst/>
              </a:rPr>
              <a:t>Body of Evidence</a:t>
            </a:r>
          </a:p>
          <a:p>
            <a:pPr rtl="0" fontAlgn="base">
              <a:spcBef>
                <a:spcPts val="1000"/>
              </a:spcBef>
              <a:spcAft>
                <a:spcPts val="0"/>
              </a:spcAft>
              <a:buFont typeface="Arial" panose="020B0604020202020204" pitchFamily="34" charset="0"/>
              <a:buChar char="•"/>
            </a:pPr>
            <a:r>
              <a:rPr lang="en-US" sz="1800">
                <a:solidFill>
                  <a:schemeClr val="tx1"/>
                </a:solidFill>
              </a:rPr>
              <a:t>First, SLCs will go into small breakout rooms to collect and synthesize your questions.</a:t>
            </a:r>
          </a:p>
          <a:p>
            <a:pPr rtl="0" fontAlgn="base">
              <a:spcBef>
                <a:spcPts val="1000"/>
              </a:spcBef>
              <a:spcAft>
                <a:spcPts val="0"/>
              </a:spcAft>
              <a:buFont typeface="Arial" panose="020B0604020202020204" pitchFamily="34" charset="0"/>
              <a:buChar char="•"/>
            </a:pPr>
            <a:r>
              <a:rPr lang="en-US" sz="1800">
                <a:solidFill>
                  <a:schemeClr val="tx1"/>
                </a:solidFill>
              </a:rPr>
              <a:t>Then we will share a short overview of the topic and walk through the questions related to this topic submitted via the Google form linked to the Office Hours webpage and through small group discussions.</a:t>
            </a:r>
          </a:p>
          <a:p>
            <a:pPr rtl="0" fontAlgn="base">
              <a:spcBef>
                <a:spcPts val="1000"/>
              </a:spcBef>
              <a:spcAft>
                <a:spcPts val="0"/>
              </a:spcAft>
              <a:buFont typeface="Arial" panose="020B0604020202020204" pitchFamily="34" charset="0"/>
              <a:buChar char="•"/>
            </a:pPr>
            <a:r>
              <a:rPr lang="en-US" sz="1800" b="0" i="0" u="none" strike="noStrike">
                <a:solidFill>
                  <a:srgbClr val="000000"/>
                </a:solidFill>
                <a:effectLst/>
              </a:rPr>
              <a:t>After we </a:t>
            </a:r>
            <a:r>
              <a:rPr lang="en-US" sz="1800">
                <a:solidFill>
                  <a:srgbClr val="000000"/>
                </a:solidFill>
              </a:rPr>
              <a:t>walk through the questions submitted prior to the scheduled Office Hours</a:t>
            </a:r>
            <a:r>
              <a:rPr lang="en-US" sz="1800" b="0" i="0" u="none" strike="noStrike">
                <a:solidFill>
                  <a:srgbClr val="000000"/>
                </a:solidFill>
                <a:effectLst/>
              </a:rPr>
              <a:t>, there will be designated time for participants to </a:t>
            </a:r>
            <a:r>
              <a:rPr lang="en-US" sz="1800" b="1" i="0" u="none" strike="noStrike">
                <a:solidFill>
                  <a:srgbClr val="000000"/>
                </a:solidFill>
                <a:effectLst/>
              </a:rPr>
              <a:t>enter questions in the Q&amp;A feature</a:t>
            </a:r>
            <a:r>
              <a:rPr lang="en-US" sz="1800" b="0" i="0" u="none" strike="noStrike">
                <a:solidFill>
                  <a:srgbClr val="000000"/>
                </a:solidFill>
                <a:effectLst/>
              </a:rPr>
              <a:t> that are related to today’s topic.</a:t>
            </a:r>
            <a:endParaRPr lang="en-US" sz="1400" b="0" i="0" u="none" strike="noStrike">
              <a:solidFill>
                <a:srgbClr val="000000"/>
              </a:solidFill>
              <a:effectLst/>
            </a:endParaRPr>
          </a:p>
          <a:p>
            <a:pPr rtl="0" fontAlgn="base">
              <a:spcBef>
                <a:spcPts val="1000"/>
              </a:spcBef>
              <a:spcAft>
                <a:spcPts val="0"/>
              </a:spcAft>
              <a:buFont typeface="Arial" panose="020B0604020202020204" pitchFamily="34" charset="0"/>
              <a:buChar char="•"/>
            </a:pPr>
            <a:r>
              <a:rPr lang="en-US" sz="1800" b="0" i="0" u="none" strike="noStrike">
                <a:solidFill>
                  <a:srgbClr val="000000"/>
                </a:solidFill>
                <a:effectLst/>
                <a:latin typeface="Calibri" panose="020F0502020204030204" pitchFamily="34" charset="0"/>
              </a:rPr>
              <a:t>Some questions will be answered during the webinar and others will be captured for further consideration.</a:t>
            </a:r>
            <a:endParaRPr lang="en-US" sz="1800" b="1" i="0" u="none" strike="noStrike">
              <a:solidFill>
                <a:srgbClr val="000000"/>
              </a:solidFill>
              <a:effectLst/>
              <a:latin typeface="Calibri" panose="020F0502020204030204" pitchFamily="34" charset="0"/>
            </a:endParaRPr>
          </a:p>
          <a:p>
            <a:pPr marL="114300" indent="0" rtl="0">
              <a:spcBef>
                <a:spcPts val="1000"/>
              </a:spcBef>
              <a:spcAft>
                <a:spcPts val="0"/>
              </a:spcAft>
              <a:buNone/>
            </a:pPr>
            <a:r>
              <a:rPr lang="en-US" sz="2000" b="1" i="0" u="none" strike="noStrike">
                <a:solidFill>
                  <a:schemeClr val="tx1"/>
                </a:solidFill>
                <a:effectLst/>
                <a:latin typeface="Calibri" panose="020F0502020204030204" pitchFamily="34" charset="0"/>
              </a:rPr>
              <a:t>Additionally:</a:t>
            </a:r>
            <a:endParaRPr lang="en-US" sz="2000" b="0" i="0" u="none" strike="noStrike">
              <a:solidFill>
                <a:schemeClr val="tx1"/>
              </a:solidFill>
              <a:effectLst/>
              <a:latin typeface="Calibri" panose="020F0502020204030204" pitchFamily="34" charset="0"/>
            </a:endParaRPr>
          </a:p>
          <a:p>
            <a:pPr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For general questions about the CDE-Provided Teacher or Administrator Training options email: </a:t>
            </a:r>
            <a:r>
              <a:rPr lang="en-US" sz="1800" b="0" i="0" u="sng" strike="noStrike">
                <a:solidFill>
                  <a:srgbClr val="0563C1"/>
                </a:solidFill>
                <a:effectLst/>
                <a:latin typeface="Calibri" panose="020F0502020204030204" pitchFamily="34" charset="0"/>
                <a:hlinkClick r:id="rId3"/>
              </a:rPr>
              <a:t>ReadActTraining@cde.state.co.us</a:t>
            </a:r>
            <a:endParaRPr lang="en-US" sz="1800">
              <a:solidFill>
                <a:schemeClr val="tx1"/>
              </a:solidFill>
              <a:latin typeface="Calibri" panose="020F0502020204030204" pitchFamily="34" charset="0"/>
            </a:endParaRPr>
          </a:p>
          <a:p>
            <a:pPr rtl="0" fontAlgn="base">
              <a:spcBef>
                <a:spcPts val="1000"/>
              </a:spcBef>
              <a:spcAft>
                <a:spcPts val="0"/>
              </a:spcAft>
              <a:buFont typeface="Arial" panose="020B0604020202020204" pitchFamily="34" charset="0"/>
              <a:buChar char="•"/>
            </a:pPr>
            <a:r>
              <a:rPr lang="en-US" sz="1800">
                <a:solidFill>
                  <a:schemeClr val="tx1"/>
                </a:solidFill>
                <a:latin typeface="Calibri" panose="020F0502020204030204" pitchFamily="34" charset="0"/>
              </a:rPr>
              <a:t>For READ Act Data Inquires email </a:t>
            </a:r>
            <a:r>
              <a:rPr lang="en-US" sz="1800" u="sng">
                <a:solidFill>
                  <a:srgbClr val="0563C1"/>
                </a:solidFill>
                <a:latin typeface="Calibri" panose="020F0502020204030204" pitchFamily="34" charset="0"/>
              </a:rPr>
              <a:t>READActData@cde.state.co.us</a:t>
            </a:r>
            <a:endParaRPr lang="en-US" sz="1800" b="0" i="0" u="sng" strike="noStrike">
              <a:solidFill>
                <a:srgbClr val="0563C1"/>
              </a:solidFill>
              <a:effectLst/>
              <a:latin typeface="Calibri" panose="020F0502020204030204" pitchFamily="34" charset="0"/>
            </a:endParaRPr>
          </a:p>
          <a:p>
            <a:pPr rtl="0" fontAlgn="base">
              <a:spcBef>
                <a:spcPts val="1000"/>
              </a:spcBef>
              <a:spcAft>
                <a:spcPts val="0"/>
              </a:spcAft>
              <a:buFont typeface="Arial" panose="020B0604020202020204" pitchFamily="34" charset="0"/>
              <a:buChar char="•"/>
            </a:pPr>
            <a:r>
              <a:rPr lang="en-US" sz="1800">
                <a:solidFill>
                  <a:schemeClr val="tx1"/>
                </a:solidFill>
                <a:latin typeface="Calibri" panose="020F0502020204030204" pitchFamily="34" charset="0"/>
              </a:rPr>
              <a:t>For all other questions related to the READ Act email: </a:t>
            </a:r>
            <a:r>
              <a:rPr lang="en-US" sz="1800" u="sng">
                <a:solidFill>
                  <a:srgbClr val="0563C1"/>
                </a:solidFill>
                <a:latin typeface="Calibri" panose="020F0502020204030204" pitchFamily="34" charset="0"/>
              </a:rPr>
              <a:t>ReadAct@cde.state.co.us</a:t>
            </a:r>
            <a:endParaRPr lang="en-US" sz="1800" b="0" i="0" u="sng" strike="noStrike">
              <a:solidFill>
                <a:srgbClr val="0563C1"/>
              </a:solidFill>
              <a:effectLst/>
              <a:latin typeface="Calibri" panose="020F0502020204030204" pitchFamily="34" charset="0"/>
            </a:endParaRPr>
          </a:p>
          <a:p>
            <a:pPr marL="114300" indent="0" rtl="0" fontAlgn="base">
              <a:spcBef>
                <a:spcPts val="1000"/>
              </a:spcBef>
              <a:spcAft>
                <a:spcPts val="0"/>
              </a:spcAft>
              <a:buNone/>
            </a:pPr>
            <a:endParaRPr lang="en-US" sz="1800" b="0" i="0" u="none" strike="noStrike">
              <a:solidFill>
                <a:srgbClr val="000000"/>
              </a:solidFill>
              <a:effectLst/>
              <a:latin typeface="Arial" panose="020B0604020202020204" pitchFamily="34" charset="0"/>
            </a:endParaRPr>
          </a:p>
          <a:p>
            <a:pPr marL="114300" indent="0" rtl="0" fontAlgn="base">
              <a:spcBef>
                <a:spcPts val="1000"/>
              </a:spcBef>
              <a:spcAft>
                <a:spcPts val="0"/>
              </a:spcAft>
              <a:buNone/>
            </a:pPr>
            <a:endParaRPr lang="en-US" sz="1800" b="0" i="0" u="none" strike="noStrike">
              <a:solidFill>
                <a:srgbClr val="000000"/>
              </a:solidFill>
              <a:effectLst/>
              <a:latin typeface="Arial" panose="020B0604020202020204" pitchFamily="34" charset="0"/>
            </a:endParaRPr>
          </a:p>
          <a:p>
            <a:pPr marL="114300" indent="0">
              <a:buNone/>
            </a:pPr>
            <a:endParaRPr lang="en-US"/>
          </a:p>
        </p:txBody>
      </p:sp>
    </p:spTree>
    <p:extLst>
      <p:ext uri="{BB962C8B-B14F-4D97-AF65-F5344CB8AC3E}">
        <p14:creationId xmlns:p14="http://schemas.microsoft.com/office/powerpoint/2010/main" val="31938516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D8994-8D83-84B1-BBAE-7C2AAE86A92A}"/>
              </a:ext>
            </a:extLst>
          </p:cNvPr>
          <p:cNvSpPr>
            <a:spLocks noGrp="1"/>
          </p:cNvSpPr>
          <p:nvPr>
            <p:ph type="title"/>
          </p:nvPr>
        </p:nvSpPr>
        <p:spPr/>
        <p:txBody>
          <a:bodyPr/>
          <a:lstStyle/>
          <a:p>
            <a:r>
              <a:rPr lang="en-US" sz="2400">
                <a:latin typeface="+mj-lt"/>
              </a:rPr>
              <a:t>READ Act Office Hours </a:t>
            </a:r>
            <a:br>
              <a:rPr lang="en-US" sz="2400">
                <a:latin typeface="+mj-lt"/>
              </a:rPr>
            </a:br>
            <a:r>
              <a:rPr lang="en-US" sz="2400">
                <a:latin typeface="+mj-lt"/>
              </a:rPr>
              <a:t>Breakout Rooms </a:t>
            </a:r>
          </a:p>
        </p:txBody>
      </p:sp>
      <p:sp>
        <p:nvSpPr>
          <p:cNvPr id="3" name="Text Placeholder 2">
            <a:extLst>
              <a:ext uri="{FF2B5EF4-FFF2-40B4-BE49-F238E27FC236}">
                <a16:creationId xmlns:a16="http://schemas.microsoft.com/office/drawing/2014/main" id="{B3CC4F2B-94F6-6866-776B-2B6ED575B09C}"/>
              </a:ext>
            </a:extLst>
          </p:cNvPr>
          <p:cNvSpPr>
            <a:spLocks noGrp="1"/>
          </p:cNvSpPr>
          <p:nvPr>
            <p:ph type="body" idx="1"/>
          </p:nvPr>
        </p:nvSpPr>
        <p:spPr/>
        <p:txBody>
          <a:bodyPr/>
          <a:lstStyle/>
          <a:p>
            <a:r>
              <a:rPr lang="en-US" dirty="0"/>
              <a:t>The purpose of the READ Act Office Hours is to address questions stakeholders have related to a specific topic</a:t>
            </a:r>
          </a:p>
          <a:p>
            <a:r>
              <a:rPr lang="en-US" dirty="0"/>
              <a:t>In order to address any questions you may have, today’s office hours will start with Senior Literacy Consultants collecting questions in a breakout room</a:t>
            </a:r>
          </a:p>
          <a:p>
            <a:endParaRPr lang="en-US" dirty="0"/>
          </a:p>
        </p:txBody>
      </p:sp>
    </p:spTree>
    <p:extLst>
      <p:ext uri="{BB962C8B-B14F-4D97-AF65-F5344CB8AC3E}">
        <p14:creationId xmlns:p14="http://schemas.microsoft.com/office/powerpoint/2010/main" val="11534407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76A7DC-E1E1-326A-BE2D-7F68D2D4F829}"/>
              </a:ext>
            </a:extLst>
          </p:cNvPr>
          <p:cNvSpPr>
            <a:spLocks noGrp="1"/>
          </p:cNvSpPr>
          <p:nvPr>
            <p:ph type="title"/>
          </p:nvPr>
        </p:nvSpPr>
        <p:spPr/>
        <p:txBody>
          <a:bodyPr/>
          <a:lstStyle/>
          <a:p>
            <a:r>
              <a:rPr lang="en-US" sz="4000" b="1">
                <a:latin typeface="+mj-lt"/>
              </a:rPr>
              <a:t>Breakout Rooms:</a:t>
            </a:r>
            <a:br>
              <a:rPr lang="en-US" sz="4000" b="1">
                <a:latin typeface="+mj-lt"/>
              </a:rPr>
            </a:br>
            <a:r>
              <a:rPr lang="en-US" sz="3200">
                <a:latin typeface="+mj-lt"/>
              </a:rPr>
              <a:t>What questions do you have?</a:t>
            </a:r>
            <a:br>
              <a:rPr lang="en-US" sz="3200">
                <a:latin typeface="+mj-lt"/>
              </a:rPr>
            </a:br>
            <a:r>
              <a:rPr lang="en-US" sz="3200">
                <a:latin typeface="+mj-lt"/>
              </a:rPr>
              <a:t>What do you hope to learn today? </a:t>
            </a:r>
          </a:p>
        </p:txBody>
      </p:sp>
    </p:spTree>
    <p:extLst>
      <p:ext uri="{BB962C8B-B14F-4D97-AF65-F5344CB8AC3E}">
        <p14:creationId xmlns:p14="http://schemas.microsoft.com/office/powerpoint/2010/main" val="27587175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53"/>
        <p:cNvGrpSpPr/>
        <p:nvPr/>
      </p:nvGrpSpPr>
      <p:grpSpPr>
        <a:xfrm>
          <a:off x="0" y="0"/>
          <a:ext cx="0" cy="0"/>
          <a:chOff x="0" y="0"/>
          <a:chExt cx="0" cy="0"/>
        </a:xfrm>
      </p:grpSpPr>
      <p:sp>
        <p:nvSpPr>
          <p:cNvPr id="954" name="Google Shape;954;gcc80f4f4ae_0_81"/>
          <p:cNvSpPr txBox="1">
            <a:spLocks noGrp="1"/>
          </p:cNvSpPr>
          <p:nvPr>
            <p:ph type="title"/>
          </p:nvPr>
        </p:nvSpPr>
        <p:spPr>
          <a:xfrm>
            <a:off x="223069" y="320883"/>
            <a:ext cx="6700800" cy="527100"/>
          </a:xfrm>
          <a:prstGeom prst="rect">
            <a:avLst/>
          </a:prstGeom>
          <a:noFill/>
          <a:ln>
            <a:noFill/>
          </a:ln>
        </p:spPr>
        <p:txBody>
          <a:bodyPr spcFirstLastPara="1" wrap="square" lIns="0" tIns="0" rIns="0" bIns="0" anchor="t" anchorCtr="0">
            <a:noAutofit/>
          </a:bodyPr>
          <a:lstStyle/>
          <a:p>
            <a:pPr>
              <a:lnSpc>
                <a:spcPct val="100000"/>
              </a:lnSpc>
            </a:pPr>
            <a:r>
              <a:rPr lang="en-US" sz="3600" b="1">
                <a:solidFill>
                  <a:srgbClr val="FFFFFF"/>
                </a:solidFill>
                <a:latin typeface="Segoe UI"/>
                <a:ea typeface="Roboto Slab"/>
                <a:cs typeface="Segoe UI"/>
              </a:rPr>
              <a:t>READ Act Office Hours</a:t>
            </a:r>
            <a:br>
              <a:rPr lang="en-US" sz="3600" b="1">
                <a:solidFill>
                  <a:srgbClr val="FFFFFF"/>
                </a:solidFill>
                <a:latin typeface="Museo Slab 500"/>
                <a:ea typeface="Roboto Slab"/>
                <a:cs typeface="Roboto Slab"/>
                <a:sym typeface="Roboto Slab"/>
              </a:rPr>
            </a:br>
            <a:r>
              <a:rPr lang="en-US" sz="3600" b="1">
                <a:solidFill>
                  <a:srgbClr val="FFFFFF"/>
                </a:solidFill>
                <a:latin typeface="Museo Slab 500"/>
                <a:ea typeface="Roboto Slab"/>
                <a:cs typeface="Roboto Slab"/>
                <a:sym typeface="Roboto Slab"/>
              </a:rPr>
              <a:t> </a:t>
            </a:r>
            <a:r>
              <a:rPr lang="en-US" sz="3600" b="1">
                <a:solidFill>
                  <a:srgbClr val="FFFFFF"/>
                </a:solidFill>
                <a:latin typeface="Museo Slab 500"/>
                <a:ea typeface="Roboto Slab"/>
                <a:cs typeface="Roboto Slab"/>
                <a:sym typeface="Roboto Slab"/>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0"/>
                  </a:ext>
                </a:extLst>
              </a:rPr>
              <a:t>Objectives:</a:t>
            </a:r>
            <a:endParaRPr lang="en-US" sz="3600" b="1">
              <a:solidFill>
                <a:srgbClr val="FFFFFF"/>
              </a:solidFill>
              <a:latin typeface="Museo Slab 500"/>
              <a:ea typeface="Roboto Slab"/>
              <a:cs typeface="Roboto Slab"/>
            </a:endParaRPr>
          </a:p>
        </p:txBody>
      </p:sp>
      <p:sp>
        <p:nvSpPr>
          <p:cNvPr id="955" name="Google Shape;955;gcc80f4f4ae_0_81"/>
          <p:cNvSpPr txBox="1">
            <a:spLocks noGrp="1"/>
          </p:cNvSpPr>
          <p:nvPr>
            <p:ph type="body" idx="1"/>
          </p:nvPr>
        </p:nvSpPr>
        <p:spPr>
          <a:xfrm>
            <a:off x="4345653" y="2451514"/>
            <a:ext cx="4290300" cy="3336521"/>
          </a:xfrm>
          <a:prstGeom prst="rect">
            <a:avLst/>
          </a:prstGeom>
          <a:noFill/>
          <a:ln>
            <a:noFill/>
          </a:ln>
        </p:spPr>
        <p:txBody>
          <a:bodyPr spcFirstLastPara="1" wrap="square" lIns="0" tIns="0" rIns="0" bIns="0" anchor="t" anchorCtr="0">
            <a:noAutofit/>
          </a:bodyPr>
          <a:lstStyle/>
          <a:p>
            <a:pPr marL="285750" indent="-285750">
              <a:lnSpc>
                <a:spcPct val="100000"/>
              </a:lnSpc>
              <a:spcBef>
                <a:spcPts val="0"/>
              </a:spcBef>
              <a:spcAft>
                <a:spcPts val="1000"/>
              </a:spcAft>
              <a:buFont typeface="Wingdings" panose="05000000000000000000" pitchFamily="2" charset="2"/>
              <a:buChar char="Ø"/>
            </a:pPr>
            <a:r>
              <a:rPr lang="en-US" sz="2000"/>
              <a:t>Overview of </a:t>
            </a:r>
            <a:r>
              <a:rPr lang="en-US" sz="2000">
                <a:solidFill>
                  <a:schemeClr val="tx1"/>
                </a:solidFill>
              </a:rPr>
              <a:t>Body of Evidence and the CDE Body of Evidence Guidance document</a:t>
            </a:r>
          </a:p>
          <a:p>
            <a:pPr marL="285750" indent="-285750">
              <a:lnSpc>
                <a:spcPct val="100000"/>
              </a:lnSpc>
              <a:spcBef>
                <a:spcPts val="0"/>
              </a:spcBef>
              <a:spcAft>
                <a:spcPts val="1000"/>
              </a:spcAft>
              <a:buFont typeface="Wingdings" panose="05000000000000000000" pitchFamily="2" charset="2"/>
              <a:buChar char="Ø"/>
            </a:pPr>
            <a:r>
              <a:rPr lang="en-US" sz="2000">
                <a:solidFill>
                  <a:schemeClr val="tx1"/>
                </a:solidFill>
              </a:rPr>
              <a:t>Review and respond to questions submitted prior to today's Office Hours</a:t>
            </a:r>
          </a:p>
          <a:p>
            <a:pPr marL="285750" indent="-285750">
              <a:lnSpc>
                <a:spcPct val="100000"/>
              </a:lnSpc>
              <a:spcBef>
                <a:spcPts val="0"/>
              </a:spcBef>
              <a:spcAft>
                <a:spcPts val="1000"/>
              </a:spcAft>
              <a:buFont typeface="Wingdings" panose="05000000000000000000" pitchFamily="2" charset="2"/>
              <a:buChar char="Ø"/>
            </a:pPr>
            <a:r>
              <a:rPr lang="en-US" sz="2000">
                <a:solidFill>
                  <a:schemeClr val="tx1"/>
                </a:solidFill>
              </a:rPr>
              <a:t>Respond to topic related questions submitted live </a:t>
            </a:r>
          </a:p>
          <a:p>
            <a:pPr marL="0" indent="0">
              <a:lnSpc>
                <a:spcPct val="115000"/>
              </a:lnSpc>
              <a:spcBef>
                <a:spcPts val="0"/>
              </a:spcBef>
              <a:spcAft>
                <a:spcPts val="1000"/>
              </a:spcAft>
              <a:buNone/>
            </a:pPr>
            <a:endParaRPr lang="en-US" sz="1800"/>
          </a:p>
          <a:p>
            <a:pPr marL="0" marR="0" lvl="0" indent="0" algn="l" rtl="0">
              <a:lnSpc>
                <a:spcPct val="100000"/>
              </a:lnSpc>
              <a:spcBef>
                <a:spcPts val="1000"/>
              </a:spcBef>
              <a:spcAft>
                <a:spcPts val="0"/>
              </a:spcAft>
              <a:buSzPts val="1800"/>
              <a:buNone/>
            </a:pPr>
            <a:endParaRPr sz="1800"/>
          </a:p>
          <a:p>
            <a:pPr marL="228600" marR="0" lvl="0" indent="0" algn="l" rtl="0">
              <a:lnSpc>
                <a:spcPct val="100000"/>
              </a:lnSpc>
              <a:spcBef>
                <a:spcPts val="1000"/>
              </a:spcBef>
              <a:spcAft>
                <a:spcPts val="0"/>
              </a:spcAft>
              <a:buSzPts val="1800"/>
              <a:buNone/>
            </a:pPr>
            <a:endParaRPr sz="2400"/>
          </a:p>
          <a:p>
            <a:pPr marL="0" lvl="0" indent="0" algn="l" rtl="0">
              <a:lnSpc>
                <a:spcPct val="100000"/>
              </a:lnSpc>
              <a:spcBef>
                <a:spcPts val="1000"/>
              </a:spcBef>
              <a:spcAft>
                <a:spcPts val="0"/>
              </a:spcAft>
              <a:buClr>
                <a:srgbClr val="5C6670"/>
              </a:buClr>
              <a:buSzPts val="2400"/>
              <a:buNone/>
            </a:pPr>
            <a:endParaRPr sz="3000">
              <a:latin typeface="Calibri"/>
              <a:ea typeface="Calibri"/>
              <a:cs typeface="Calibri"/>
              <a:sym typeface="Calibri"/>
            </a:endParaRPr>
          </a:p>
          <a:p>
            <a:pPr marL="342900" lvl="0" indent="-190500" algn="l" rtl="0">
              <a:lnSpc>
                <a:spcPct val="100000"/>
              </a:lnSpc>
              <a:spcBef>
                <a:spcPts val="1000"/>
              </a:spcBef>
              <a:spcAft>
                <a:spcPts val="0"/>
              </a:spcAft>
              <a:buClr>
                <a:srgbClr val="5C6670"/>
              </a:buClr>
              <a:buSzPts val="2400"/>
              <a:buFont typeface="Arial"/>
              <a:buNone/>
            </a:pPr>
            <a:endParaRPr/>
          </a:p>
          <a:p>
            <a:pPr marL="0" lvl="0" indent="0" algn="l" rtl="0">
              <a:lnSpc>
                <a:spcPct val="100000"/>
              </a:lnSpc>
              <a:spcBef>
                <a:spcPts val="1000"/>
              </a:spcBef>
              <a:spcAft>
                <a:spcPts val="0"/>
              </a:spcAft>
              <a:buClr>
                <a:srgbClr val="5C6670"/>
              </a:buClr>
              <a:buSzPts val="2400"/>
              <a:buNone/>
            </a:pPr>
            <a:endParaRPr/>
          </a:p>
        </p:txBody>
      </p:sp>
      <p:pic>
        <p:nvPicPr>
          <p:cNvPr id="956" name="Google Shape;956;gcc80f4f4ae_0_81"/>
          <p:cNvPicPr preferRelativeResize="0"/>
          <p:nvPr/>
        </p:nvPicPr>
        <p:blipFill rotWithShape="1">
          <a:blip r:embed="rId3">
            <a:alphaModFix/>
          </a:blip>
          <a:srcRect/>
          <a:stretch/>
        </p:blipFill>
        <p:spPr>
          <a:xfrm>
            <a:off x="0" y="1381550"/>
            <a:ext cx="3874925" cy="5476450"/>
          </a:xfrm>
          <a:prstGeom prst="rect">
            <a:avLst/>
          </a:prstGeom>
          <a:noFill/>
          <a:ln>
            <a:noFill/>
          </a:ln>
        </p:spPr>
      </p:pic>
    </p:spTree>
    <p:extLst>
      <p:ext uri="{BB962C8B-B14F-4D97-AF65-F5344CB8AC3E}">
        <p14:creationId xmlns:p14="http://schemas.microsoft.com/office/powerpoint/2010/main" val="971215252"/>
      </p:ext>
    </p:extLst>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DE Fonts">
      <a:majorFont>
        <a:latin typeface="Museo Slab 500"/>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DE Fonts">
      <a:majorFont>
        <a:latin typeface="Museo Slab 500"/>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CDE Brand Colors">
      <a:dk1>
        <a:sysClr val="windowText" lastClr="000000"/>
      </a:dk1>
      <a:lt1>
        <a:sysClr val="window" lastClr="FFFFFF"/>
      </a:lt1>
      <a:dk2>
        <a:srgbClr val="232C67"/>
      </a:dk2>
      <a:lt2>
        <a:srgbClr val="D0D2D3"/>
      </a:lt2>
      <a:accent1>
        <a:srgbClr val="6D3B5D"/>
      </a:accent1>
      <a:accent2>
        <a:srgbClr val="EF7521"/>
      </a:accent2>
      <a:accent3>
        <a:srgbClr val="7C98AC"/>
      </a:accent3>
      <a:accent4>
        <a:srgbClr val="F8B333"/>
      </a:accent4>
      <a:accent5>
        <a:srgbClr val="488BC9"/>
      </a:accent5>
      <a:accent6>
        <a:srgbClr val="26B351"/>
      </a:accent6>
      <a:hlink>
        <a:srgbClr val="077682"/>
      </a:hlink>
      <a:folHlink>
        <a:srgbClr val="825474"/>
      </a:folHlink>
    </a:clrScheme>
    <a:fontScheme name="CDE Fonts">
      <a:majorFont>
        <a:latin typeface="Museo Slab 500"/>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DE Fonts">
      <a:majorFont>
        <a:latin typeface="Museo Slab 500"/>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DE Fonts">
      <a:majorFont>
        <a:latin typeface="Museo Slab 500"/>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ustom Design">
  <a:themeElements>
    <a:clrScheme name="CDE New Accent Colors">
      <a:dk1>
        <a:srgbClr val="000000"/>
      </a:dk1>
      <a:lt1>
        <a:srgbClr val="FFFFFF"/>
      </a:lt1>
      <a:dk2>
        <a:srgbClr val="F8B333"/>
      </a:dk2>
      <a:lt2>
        <a:srgbClr val="825474"/>
      </a:lt2>
      <a:accent1>
        <a:srgbClr val="AAA5D2"/>
      </a:accent1>
      <a:accent2>
        <a:srgbClr val="077682"/>
      </a:accent2>
      <a:accent3>
        <a:srgbClr val="3CC1CC"/>
      </a:accent3>
      <a:accent4>
        <a:srgbClr val="48C3E3"/>
      </a:accent4>
      <a:accent5>
        <a:srgbClr val="EC6752"/>
      </a:accent5>
      <a:accent6>
        <a:srgbClr val="7C98AC"/>
      </a:accent6>
      <a:hlink>
        <a:srgbClr val="D33039"/>
      </a:hlink>
      <a:folHlink>
        <a:srgbClr val="A3D283"/>
      </a:folHlink>
    </a:clrScheme>
    <a:fontScheme name="CDE FONTS">
      <a:majorFont>
        <a:latin typeface="Museo Slab 500"/>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DE Fonts">
      <a:majorFont>
        <a:latin typeface="Museo Slab 500"/>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Museo Slab 500"/>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879720E89102043ABA3BEB065733CF0" ma:contentTypeVersion="12" ma:contentTypeDescription="Create a new document." ma:contentTypeScope="" ma:versionID="afa0162d41b078ab0e07f968676e7d4f">
  <xsd:schema xmlns:xsd="http://www.w3.org/2001/XMLSchema" xmlns:xs="http://www.w3.org/2001/XMLSchema" xmlns:p="http://schemas.microsoft.com/office/2006/metadata/properties" xmlns:ns2="ca089b0c-06ed-427f-8343-b7314193c483" xmlns:ns3="a8a5022a-f7c3-44ce-84b2-af1b9b0e209b" targetNamespace="http://schemas.microsoft.com/office/2006/metadata/properties" ma:root="true" ma:fieldsID="2a47c717b686feea27c7af386d64d074" ns2:_="" ns3:_="">
    <xsd:import namespace="ca089b0c-06ed-427f-8343-b7314193c483"/>
    <xsd:import namespace="a8a5022a-f7c3-44ce-84b2-af1b9b0e209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089b0c-06ed-427f-8343-b7314193c4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8a5022a-f7c3-44ce-84b2-af1b9b0e209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1C33242-079B-47C1-9939-D0EAE9E2E83C}">
  <ds:schemaRefs>
    <ds:schemaRef ds:uri="a8a5022a-f7c3-44ce-84b2-af1b9b0e209b"/>
    <ds:schemaRef ds:uri="ca089b0c-06ed-427f-8343-b7314193c48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265171F-BBF2-4604-8B0A-6047EA17BC06}">
  <ds:schemaRefs>
    <ds:schemaRef ds:uri="http://purl.org/dc/terms/"/>
    <ds:schemaRef ds:uri="http://purl.org/dc/dcmitype/"/>
    <ds:schemaRef ds:uri="http://schemas.microsoft.com/office/2006/documentManagement/types"/>
    <ds:schemaRef ds:uri="http://purl.org/dc/elements/1.1/"/>
    <ds:schemaRef ds:uri="http://www.w3.org/XML/1998/namespace"/>
    <ds:schemaRef ds:uri="http://schemas.microsoft.com/office/infopath/2007/PartnerControls"/>
    <ds:schemaRef ds:uri="ca089b0c-06ed-427f-8343-b7314193c483"/>
    <ds:schemaRef ds:uri="http://schemas.openxmlformats.org/package/2006/metadata/core-properties"/>
    <ds:schemaRef ds:uri="a8a5022a-f7c3-44ce-84b2-af1b9b0e209b"/>
    <ds:schemaRef ds:uri="http://schemas.microsoft.com/office/2006/metadata/properties"/>
  </ds:schemaRefs>
</ds:datastoreItem>
</file>

<file path=customXml/itemProps3.xml><?xml version="1.0" encoding="utf-8"?>
<ds:datastoreItem xmlns:ds="http://schemas.openxmlformats.org/officeDocument/2006/customXml" ds:itemID="{DE2DA438-1DF7-4678-83CE-1B744F05BEC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8722</Words>
  <Application>Microsoft Office PowerPoint</Application>
  <PresentationFormat>On-screen Show (4:3)</PresentationFormat>
  <Paragraphs>668</Paragraphs>
  <Slides>48</Slides>
  <Notes>48</Notes>
  <HiddenSlides>2</HiddenSlides>
  <MMClips>0</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48</vt:i4>
      </vt:variant>
    </vt:vector>
  </HeadingPairs>
  <TitlesOfParts>
    <vt:vector size="64" baseType="lpstr">
      <vt:lpstr>Segoe UI</vt:lpstr>
      <vt:lpstr>Trebuchet MS</vt:lpstr>
      <vt:lpstr>Arial</vt:lpstr>
      <vt:lpstr>Roboto Slab</vt:lpstr>
      <vt:lpstr>Calibri</vt:lpstr>
      <vt:lpstr>Wingdings</vt:lpstr>
      <vt:lpstr>Calibri Light</vt:lpstr>
      <vt:lpstr>Museo Slab 500</vt:lpstr>
      <vt:lpstr>Lucida Sans</vt:lpstr>
      <vt:lpstr>Office Theme</vt:lpstr>
      <vt:lpstr>Office Theme</vt:lpstr>
      <vt:lpstr>Office Theme</vt:lpstr>
      <vt:lpstr>Office Theme</vt:lpstr>
      <vt:lpstr>Office Theme</vt:lpstr>
      <vt:lpstr>Custom Design</vt:lpstr>
      <vt:lpstr>Office Theme</vt:lpstr>
      <vt:lpstr>READ Act Office Hours Body of Evidence </vt:lpstr>
      <vt:lpstr>READ Act Office Hours Introductions</vt:lpstr>
      <vt:lpstr>Resources</vt:lpstr>
      <vt:lpstr>READ Act Office Hours Purpose </vt:lpstr>
      <vt:lpstr>READ Act Office Hours Procedure </vt:lpstr>
      <vt:lpstr>READ Act Office Hours  Logistics </vt:lpstr>
      <vt:lpstr>READ Act Office Hours  Breakout Rooms </vt:lpstr>
      <vt:lpstr>Breakout Rooms: What questions do you have? What do you hope to learn today? </vt:lpstr>
      <vt:lpstr>READ Act Office Hours  Objectives:</vt:lpstr>
      <vt:lpstr>READ Act Office Hours Colorado READ Act-It Is About Prevention</vt:lpstr>
      <vt:lpstr>READ Act Office Hours Body of Evidence </vt:lpstr>
      <vt:lpstr>READ Act Office Hours Body of Evidence Purpose</vt:lpstr>
      <vt:lpstr>READ Act Office Hours BOE and the READ Act</vt:lpstr>
      <vt:lpstr>READ Act Office Hours A Body of Evidence Includes: </vt:lpstr>
      <vt:lpstr>READ Act Office Hours Body of Evidence  Components of Reading </vt:lpstr>
      <vt:lpstr>Purpose of the Body of Evidence  </vt:lpstr>
      <vt:lpstr>The purpose of collecting a body of evidence is to identify areas of need and to effectively inform literacy instruction, all components of reading and oral language should be addressed in the body of evidence.</vt:lpstr>
      <vt:lpstr>PowerPoint Presentation</vt:lpstr>
      <vt:lpstr>READ Act Office Hours: READ Act Requirements for the Body of Evidence</vt:lpstr>
      <vt:lpstr>Frequently Asked Questions</vt:lpstr>
      <vt:lpstr>Question:  What is the purpose of the BOE? </vt:lpstr>
      <vt:lpstr>Question:  How is a body of evidence utilized when determining an SRD? </vt:lpstr>
      <vt:lpstr>Question:  What information needs to be included in the BOE? </vt:lpstr>
      <vt:lpstr>PowerPoint Presentation</vt:lpstr>
      <vt:lpstr>Question:  Can the BOE be used to override the findings of the interim and diagnostic assessments when determining SRD? </vt:lpstr>
      <vt:lpstr>Question:  Does the BOE need to be updated? </vt:lpstr>
      <vt:lpstr>Question: Why do we need to continue to collect an updated BOE for students identified as having an SRD?</vt:lpstr>
      <vt:lpstr>Question:  How is the body of evidence used to exit a student from a READ Plan?   </vt:lpstr>
      <vt:lpstr>Questions</vt:lpstr>
      <vt:lpstr>Body of Evidence Examples </vt:lpstr>
      <vt:lpstr>Phonological and Phonemic Awareness Evidence</vt:lpstr>
      <vt:lpstr>Phonics Evidence</vt:lpstr>
      <vt:lpstr>Fluency Evidence</vt:lpstr>
      <vt:lpstr>Vocabulary Evidence</vt:lpstr>
      <vt:lpstr>Comprehension Evidence</vt:lpstr>
      <vt:lpstr>Oral Language Evidence</vt:lpstr>
      <vt:lpstr>Other Data and Information</vt:lpstr>
      <vt:lpstr>Questions</vt:lpstr>
      <vt:lpstr>Data Driven Instruction </vt:lpstr>
      <vt:lpstr>Example 1: Kindergarten Student, Beginning of Year</vt:lpstr>
      <vt:lpstr>Example 2: First Grade Student, Beginning of Year </vt:lpstr>
      <vt:lpstr>Example 3: Second Grade Student, Beginning of Year</vt:lpstr>
      <vt:lpstr>Example 4: Third Grade Student, Beginning of Year</vt:lpstr>
      <vt:lpstr>Questions</vt:lpstr>
      <vt:lpstr>Contact Information </vt:lpstr>
      <vt:lpstr>Helpful Links</vt:lpstr>
      <vt:lpstr>References</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Ahlstrand, Melissa</dc:creator>
  <cp:lastModifiedBy>Beveridge, Lindsey</cp:lastModifiedBy>
  <cp:revision>1</cp:revision>
  <dcterms:modified xsi:type="dcterms:W3CDTF">2023-03-30T17:17:57Z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0x010100A879720E89102043ABA3BEB065733CF0</vt:lpwstr>
  </property>
</Properties>
</file>