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9" r:id="rId4"/>
    <p:sldMasterId id="2147483740" r:id="rId5"/>
    <p:sldMasterId id="2147483741" r:id="rId6"/>
    <p:sldMasterId id="2147483743" r:id="rId7"/>
    <p:sldMasterId id="2147483745" r:id="rId8"/>
  </p:sldMasterIdLst>
  <p:notesMasterIdLst>
    <p:notesMasterId r:id="rId37"/>
  </p:notesMasterIdLst>
  <p:handoutMasterIdLst>
    <p:handoutMasterId r:id="rId38"/>
  </p:handoutMasterIdLst>
  <p:sldIdLst>
    <p:sldId id="256" r:id="rId9"/>
    <p:sldId id="297" r:id="rId10"/>
    <p:sldId id="298" r:id="rId11"/>
    <p:sldId id="396" r:id="rId12"/>
    <p:sldId id="299" r:id="rId13"/>
    <p:sldId id="419" r:id="rId14"/>
    <p:sldId id="399" r:id="rId15"/>
    <p:sldId id="398" r:id="rId16"/>
    <p:sldId id="400" r:id="rId17"/>
    <p:sldId id="401" r:id="rId18"/>
    <p:sldId id="402" r:id="rId19"/>
    <p:sldId id="311" r:id="rId20"/>
    <p:sldId id="403" r:id="rId21"/>
    <p:sldId id="393" r:id="rId22"/>
    <p:sldId id="420" r:id="rId23"/>
    <p:sldId id="421" r:id="rId24"/>
    <p:sldId id="422" r:id="rId25"/>
    <p:sldId id="423" r:id="rId26"/>
    <p:sldId id="424" r:id="rId27"/>
    <p:sldId id="425" r:id="rId28"/>
    <p:sldId id="426" r:id="rId29"/>
    <p:sldId id="427" r:id="rId30"/>
    <p:sldId id="413" r:id="rId31"/>
    <p:sldId id="414" r:id="rId32"/>
    <p:sldId id="415" r:id="rId33"/>
    <p:sldId id="416" r:id="rId34"/>
    <p:sldId id="418" r:id="rId35"/>
    <p:sldId id="323" r:id="rId36"/>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Lucida Sans" panose="020B0602030504020204" pitchFamily="34" charset="0"/>
      <p:regular r:id="rId43"/>
      <p:bold r:id="rId44"/>
      <p:italic r:id="rId45"/>
      <p:boldItalic r:id="rId46"/>
    </p:embeddedFont>
    <p:embeddedFont>
      <p:font typeface="Museo Slab 500" panose="02000000000000000000" pitchFamily="50" charset="0"/>
      <p:regular r:id="rId47"/>
    </p:embeddedFont>
    <p:embeddedFont>
      <p:font typeface="Roboto Slab" panose="020B0604020202020204" charset="0"/>
      <p:regular r:id="rId48"/>
      <p:bold r:id="rId49"/>
    </p:embeddedFont>
    <p:embeddedFont>
      <p:font typeface="Trebuchet MS" panose="020B060302020202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657F23F-BD57-45F1-4B0D-102CED1C54D8}" name="Hutton, Whitney" initials="HW" userId="S::hutton_w@cde.state.co.us::6fda1f9a-6c53-4de3-aaf0-4d6fc311d42f" providerId="AD"/>
  <p188:author id="{777B1047-BC00-3CD2-2536-D88CA237B32F}" name="Cobb, Floyd" initials="CF" userId="S::cobb_f@cde.state.co.us::3c9a54ab-d20d-4270-b98a-4bc6512471ef" providerId="AD"/>
  <p188:author id="{4E273653-92D4-4DB4-6C68-7D87EF6C5BD4}" name="Pembroke, Gionna" initials="PG" userId="S::pembroke_g@cde.state.co.us::98c66ec8-5ee1-46fd-8e58-15c5d69d8816" providerId="AD"/>
  <p188:author id="{B207DEB1-61A6-A952-E776-DB551E5CA662}" name="Ahlstrand, Melissa" initials="AM" userId="S::ahlstrand_m@cde.state.co.us::bad13797-8c92-4cbd-9df0-e50737c49789" providerId="AD"/>
  <p188:author id="{D6FDAAB5-3555-185D-AE76-5712E67753F8}" name="Gallanos, Anji" initials="GA" userId="S::gallanos_a@cde.state.co.us::4d128220-92a3-4260-a06e-ed3ba39a2806" providerId="AD"/>
  <p188:author id="{DD4FFDFD-E8C9-0F1F-63E4-057C0D035A79}" name="Ahlstrand, Melissa" initials="AM" userId="S::Ahlstrand_m@cde.state.co.us::bad13797-8c92-4cbd-9df0-e50737c4978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hlstrand, Melissa" initials="AM" lastIdx="1" clrIdx="0">
    <p:extLst>
      <p:ext uri="{19B8F6BF-5375-455C-9EA6-DF929625EA0E}">
        <p15:presenceInfo xmlns:p15="http://schemas.microsoft.com/office/powerpoint/2012/main" userId="S::Ahlstrand_m@cde.state.co.us::bad13797-8c92-4cbd-9df0-e50737c497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3B5E"/>
    <a:srgbClr val="477A7C"/>
    <a:srgbClr val="70AC2E"/>
    <a:srgbClr val="644C00"/>
    <a:srgbClr val="584300"/>
    <a:srgbClr val="47CFFF"/>
    <a:srgbClr val="69D8FF"/>
    <a:srgbClr val="BE88AD"/>
    <a:srgbClr val="FFCC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49" autoAdjust="0"/>
  </p:normalViewPr>
  <p:slideViewPr>
    <p:cSldViewPr snapToGrid="0">
      <p:cViewPr varScale="1">
        <p:scale>
          <a:sx n="110" d="100"/>
          <a:sy n="110" d="100"/>
        </p:scale>
        <p:origin x="1644" y="9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1.fntdata"/><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microsoft.com/office/2018/10/relationships/authors" Target="authors.xml"/><Relationship Id="rId20" Type="http://schemas.openxmlformats.org/officeDocument/2006/relationships/slide" Target="slides/slide12.xml"/><Relationship Id="rId41" Type="http://schemas.openxmlformats.org/officeDocument/2006/relationships/font" Target="fonts/font3.fntdata"/><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6.fntdata"/><Relationship Id="rId52"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1ECA7D-6449-4EFC-940D-0A3F59BB4B03}" type="doc">
      <dgm:prSet loTypeId="urn:microsoft.com/office/officeart/2005/8/layout/orgChart1" loCatId="hierarchy" qsTypeId="urn:microsoft.com/office/officeart/2005/8/quickstyle/simple2" qsCatId="simple" csTypeId="urn:microsoft.com/office/officeart/2005/8/colors/colorful5" csCatId="colorful" phldr="1"/>
      <dgm:spPr/>
      <dgm:t>
        <a:bodyPr/>
        <a:lstStyle/>
        <a:p>
          <a:endParaRPr lang="en-US"/>
        </a:p>
      </dgm:t>
    </dgm:pt>
    <dgm:pt modelId="{ACBA6A21-43E1-4C6A-9FB7-8C188D2DEC34}">
      <dgm:prSet phldrT="[Text]"/>
      <dgm:spPr/>
      <dgm:t>
        <a:bodyPr/>
        <a:lstStyle/>
        <a:p>
          <a:r>
            <a:rPr lang="en-US" dirty="0"/>
            <a:t>READ Act Data Collections</a:t>
          </a:r>
        </a:p>
      </dgm:t>
    </dgm:pt>
    <dgm:pt modelId="{DD27E188-C158-4768-82F3-03CF714F0ACD}" type="parTrans" cxnId="{6FD36608-6BDA-424A-8161-F3A48301EF0F}">
      <dgm:prSet/>
      <dgm:spPr/>
      <dgm:t>
        <a:bodyPr/>
        <a:lstStyle/>
        <a:p>
          <a:endParaRPr lang="en-US"/>
        </a:p>
      </dgm:t>
    </dgm:pt>
    <dgm:pt modelId="{7EDBBD72-5808-45B6-B4CD-F4AEC2C7B7E2}" type="sibTrans" cxnId="{6FD36608-6BDA-424A-8161-F3A48301EF0F}">
      <dgm:prSet/>
      <dgm:spPr/>
      <dgm:t>
        <a:bodyPr/>
        <a:lstStyle/>
        <a:p>
          <a:endParaRPr lang="en-US"/>
        </a:p>
      </dgm:t>
    </dgm:pt>
    <dgm:pt modelId="{55A2BA44-D47E-4C0C-B6B8-4BAF49187AD5}">
      <dgm:prSet phldrT="[Text]"/>
      <dgm:spPr/>
      <dgm:t>
        <a:bodyPr/>
        <a:lstStyle/>
        <a:p>
          <a:r>
            <a:rPr lang="en-US" dirty="0"/>
            <a:t>21-22 READ Spring Assessment Data (April –June) </a:t>
          </a:r>
        </a:p>
      </dgm:t>
    </dgm:pt>
    <dgm:pt modelId="{FB3C1766-93E9-471C-BA4E-DAC11EA64846}" type="parTrans" cxnId="{2CBAA743-EF2C-47CC-AD62-21C350078CEC}">
      <dgm:prSet/>
      <dgm:spPr/>
      <dgm:t>
        <a:bodyPr/>
        <a:lstStyle/>
        <a:p>
          <a:endParaRPr lang="en-US"/>
        </a:p>
      </dgm:t>
    </dgm:pt>
    <dgm:pt modelId="{F7649DC9-01E3-4621-9E81-7550090E884F}" type="sibTrans" cxnId="{2CBAA743-EF2C-47CC-AD62-21C350078CEC}">
      <dgm:prSet/>
      <dgm:spPr/>
      <dgm:t>
        <a:bodyPr/>
        <a:lstStyle/>
        <a:p>
          <a:endParaRPr lang="en-US"/>
        </a:p>
      </dgm:t>
    </dgm:pt>
    <dgm:pt modelId="{53BA5234-A84F-40C6-A01C-F41C616CE376}">
      <dgm:prSet phldrT="[Text]"/>
      <dgm:spPr/>
      <dgm:t>
        <a:bodyPr/>
        <a:lstStyle/>
        <a:p>
          <a:r>
            <a:rPr lang="en-US" dirty="0"/>
            <a:t>22-23 Literacy Programs &amp; Assessment Data (April – June) </a:t>
          </a:r>
        </a:p>
      </dgm:t>
    </dgm:pt>
    <dgm:pt modelId="{F91D95D7-B5D7-4625-8157-6436A2F519F8}" type="parTrans" cxnId="{3D18E560-43B2-454E-87DC-DC7B9138EB1C}">
      <dgm:prSet/>
      <dgm:spPr/>
      <dgm:t>
        <a:bodyPr/>
        <a:lstStyle/>
        <a:p>
          <a:endParaRPr lang="en-US"/>
        </a:p>
      </dgm:t>
    </dgm:pt>
    <dgm:pt modelId="{C8FC46BF-DB2C-408D-913D-128AEE9B8AFB}" type="sibTrans" cxnId="{3D18E560-43B2-454E-87DC-DC7B9138EB1C}">
      <dgm:prSet/>
      <dgm:spPr/>
      <dgm:t>
        <a:bodyPr/>
        <a:lstStyle/>
        <a:p>
          <a:endParaRPr lang="en-US"/>
        </a:p>
      </dgm:t>
    </dgm:pt>
    <dgm:pt modelId="{824020D6-F479-437E-9B55-A7406313193D}">
      <dgm:prSet phldrT="[Text]"/>
      <dgm:spPr/>
      <dgm:t>
        <a:bodyPr/>
        <a:lstStyle/>
        <a:p>
          <a:r>
            <a:rPr lang="en-US" dirty="0"/>
            <a:t>READ Budgets (April – June) </a:t>
          </a:r>
        </a:p>
      </dgm:t>
    </dgm:pt>
    <dgm:pt modelId="{5611DF13-0EC1-4BDF-9489-E5E5F1B4C0C5}" type="parTrans" cxnId="{7396499F-149F-4E05-BC7B-3BC9BB79A7CB}">
      <dgm:prSet/>
      <dgm:spPr/>
      <dgm:t>
        <a:bodyPr/>
        <a:lstStyle/>
        <a:p>
          <a:endParaRPr lang="en-US"/>
        </a:p>
      </dgm:t>
    </dgm:pt>
    <dgm:pt modelId="{5BB93D3B-4B95-47D2-93D7-B2FEE54D7F95}" type="sibTrans" cxnId="{7396499F-149F-4E05-BC7B-3BC9BB79A7CB}">
      <dgm:prSet/>
      <dgm:spPr/>
      <dgm:t>
        <a:bodyPr/>
        <a:lstStyle/>
        <a:p>
          <a:endParaRPr lang="en-US"/>
        </a:p>
      </dgm:t>
    </dgm:pt>
    <dgm:pt modelId="{6FB86168-F6B7-4EDA-B088-7FEE51BFB0DD}">
      <dgm:prSet/>
      <dgm:spPr>
        <a:solidFill>
          <a:schemeClr val="accent6">
            <a:lumMod val="60000"/>
            <a:lumOff val="40000"/>
          </a:schemeClr>
        </a:solidFill>
      </dgm:spPr>
      <dgm:t>
        <a:bodyPr/>
        <a:lstStyle/>
        <a:p>
          <a:r>
            <a:rPr lang="en-US" dirty="0"/>
            <a:t>Data Collected </a:t>
          </a:r>
          <a:r>
            <a:rPr lang="en-US" dirty="0">
              <a:solidFill>
                <a:schemeClr val="bg1"/>
              </a:solidFill>
            </a:rPr>
            <a:t>Through Data </a:t>
          </a:r>
          <a:r>
            <a:rPr lang="en-US" dirty="0"/>
            <a:t>Pipeline</a:t>
          </a:r>
        </a:p>
      </dgm:t>
    </dgm:pt>
    <dgm:pt modelId="{641F051B-50F5-48C1-8D8A-AAE28D6EF42C}" type="parTrans" cxnId="{9FB006FF-9CE4-4DCA-9EA2-11C81AC7C68D}">
      <dgm:prSet/>
      <dgm:spPr/>
      <dgm:t>
        <a:bodyPr/>
        <a:lstStyle/>
        <a:p>
          <a:endParaRPr lang="en-US"/>
        </a:p>
      </dgm:t>
    </dgm:pt>
    <dgm:pt modelId="{1B221AA8-7B38-4878-AD85-3263B232BAFD}" type="sibTrans" cxnId="{9FB006FF-9CE4-4DCA-9EA2-11C81AC7C68D}">
      <dgm:prSet/>
      <dgm:spPr/>
      <dgm:t>
        <a:bodyPr/>
        <a:lstStyle/>
        <a:p>
          <a:endParaRPr lang="en-US"/>
        </a:p>
      </dgm:t>
    </dgm:pt>
    <dgm:pt modelId="{EE1F4FA8-34C1-4933-8A37-729546A1235B}">
      <dgm:prSet/>
      <dgm:spPr>
        <a:solidFill>
          <a:schemeClr val="accent6">
            <a:lumMod val="60000"/>
            <a:lumOff val="40000"/>
          </a:schemeClr>
        </a:solidFill>
      </dgm:spPr>
      <dgm:t>
        <a:bodyPr/>
        <a:lstStyle/>
        <a:p>
          <a:r>
            <a:rPr lang="en-US" dirty="0"/>
            <a:t>Data Collected Through Data Pipeline &amp; Attached to District UIP </a:t>
          </a:r>
        </a:p>
      </dgm:t>
    </dgm:pt>
    <dgm:pt modelId="{27D06E40-1841-4BC1-BAD5-75F76DB457BA}" type="parTrans" cxnId="{F22AAB57-B56B-4364-8EDB-24F62BBF8175}">
      <dgm:prSet/>
      <dgm:spPr/>
      <dgm:t>
        <a:bodyPr/>
        <a:lstStyle/>
        <a:p>
          <a:endParaRPr lang="en-US"/>
        </a:p>
      </dgm:t>
    </dgm:pt>
    <dgm:pt modelId="{782EE730-A68A-4E8B-B6C7-06742F0F51A7}" type="sibTrans" cxnId="{F22AAB57-B56B-4364-8EDB-24F62BBF8175}">
      <dgm:prSet/>
      <dgm:spPr/>
      <dgm:t>
        <a:bodyPr/>
        <a:lstStyle/>
        <a:p>
          <a:endParaRPr lang="en-US"/>
        </a:p>
      </dgm:t>
    </dgm:pt>
    <dgm:pt modelId="{B6BFACE3-CD3B-45A7-A10F-29C2E9CAFA65}">
      <dgm:prSet/>
      <dgm:spPr>
        <a:solidFill>
          <a:schemeClr val="accent6">
            <a:lumMod val="60000"/>
            <a:lumOff val="40000"/>
          </a:schemeClr>
        </a:solidFill>
      </dgm:spPr>
      <dgm:t>
        <a:bodyPr/>
        <a:lstStyle/>
        <a:p>
          <a:r>
            <a:rPr lang="en-US" dirty="0"/>
            <a:t>Data Collected Through Different Web Application</a:t>
          </a:r>
        </a:p>
      </dgm:t>
    </dgm:pt>
    <dgm:pt modelId="{B15E3C60-9AD4-487A-B115-FB0DF5CE9DAD}" type="parTrans" cxnId="{F850DCC8-AB9F-4674-8319-C1C08B87AC4D}">
      <dgm:prSet/>
      <dgm:spPr/>
      <dgm:t>
        <a:bodyPr/>
        <a:lstStyle/>
        <a:p>
          <a:endParaRPr lang="en-US"/>
        </a:p>
      </dgm:t>
    </dgm:pt>
    <dgm:pt modelId="{50BC78DE-308D-4630-845C-77F34BD71AF3}" type="sibTrans" cxnId="{F850DCC8-AB9F-4674-8319-C1C08B87AC4D}">
      <dgm:prSet/>
      <dgm:spPr/>
      <dgm:t>
        <a:bodyPr/>
        <a:lstStyle/>
        <a:p>
          <a:endParaRPr lang="en-US"/>
        </a:p>
      </dgm:t>
    </dgm:pt>
    <dgm:pt modelId="{21FAA5F7-6A3A-48D5-921D-0261EF685709}">
      <dgm:prSet/>
      <dgm:spPr/>
      <dgm:t>
        <a:bodyPr/>
        <a:lstStyle/>
        <a:p>
          <a:r>
            <a:rPr lang="en-US" dirty="0"/>
            <a:t>22-23 Teacher Training Completion  (August) </a:t>
          </a:r>
        </a:p>
      </dgm:t>
    </dgm:pt>
    <dgm:pt modelId="{EE06B994-B8F8-4A8D-A426-8F473B87028A}" type="parTrans" cxnId="{0B38CF9B-8D1E-4042-844C-31F0B9711E49}">
      <dgm:prSet/>
      <dgm:spPr/>
      <dgm:t>
        <a:bodyPr/>
        <a:lstStyle/>
        <a:p>
          <a:endParaRPr lang="en-US"/>
        </a:p>
      </dgm:t>
    </dgm:pt>
    <dgm:pt modelId="{D0DAAFA4-58F8-4E86-8FF4-E8E81698340D}" type="sibTrans" cxnId="{0B38CF9B-8D1E-4042-844C-31F0B9711E49}">
      <dgm:prSet/>
      <dgm:spPr/>
      <dgm:t>
        <a:bodyPr/>
        <a:lstStyle/>
        <a:p>
          <a:endParaRPr lang="en-US"/>
        </a:p>
      </dgm:t>
    </dgm:pt>
    <dgm:pt modelId="{99F478D9-E495-42ED-9D79-1AD563E0DF2E}">
      <dgm:prSet/>
      <dgm:spPr>
        <a:solidFill>
          <a:schemeClr val="accent6">
            <a:lumMod val="60000"/>
            <a:lumOff val="40000"/>
          </a:schemeClr>
        </a:solidFill>
      </dgm:spPr>
      <dgm:t>
        <a:bodyPr/>
        <a:lstStyle/>
        <a:p>
          <a:r>
            <a:rPr lang="en-US" dirty="0"/>
            <a:t>Data Collected Through Data Pipeline </a:t>
          </a:r>
        </a:p>
      </dgm:t>
    </dgm:pt>
    <dgm:pt modelId="{8A5F4E36-375C-44E4-BEAB-669C8D4BE47D}" type="parTrans" cxnId="{DDDB812E-21DA-4DF2-B639-FAE868AAEFE2}">
      <dgm:prSet/>
      <dgm:spPr/>
      <dgm:t>
        <a:bodyPr/>
        <a:lstStyle/>
        <a:p>
          <a:endParaRPr lang="en-US"/>
        </a:p>
      </dgm:t>
    </dgm:pt>
    <dgm:pt modelId="{59874AFC-B042-4B20-A346-67FDF91D406F}" type="sibTrans" cxnId="{DDDB812E-21DA-4DF2-B639-FAE868AAEFE2}">
      <dgm:prSet/>
      <dgm:spPr/>
      <dgm:t>
        <a:bodyPr/>
        <a:lstStyle/>
        <a:p>
          <a:endParaRPr lang="en-US"/>
        </a:p>
      </dgm:t>
    </dgm:pt>
    <dgm:pt modelId="{581C6EB9-3540-4F8B-834E-79EA1D927534}" type="pres">
      <dgm:prSet presAssocID="{2E1ECA7D-6449-4EFC-940D-0A3F59BB4B03}" presName="hierChild1" presStyleCnt="0">
        <dgm:presLayoutVars>
          <dgm:orgChart val="1"/>
          <dgm:chPref val="1"/>
          <dgm:dir/>
          <dgm:animOne val="branch"/>
          <dgm:animLvl val="lvl"/>
          <dgm:resizeHandles/>
        </dgm:presLayoutVars>
      </dgm:prSet>
      <dgm:spPr/>
    </dgm:pt>
    <dgm:pt modelId="{123A606C-EBB7-4A18-9385-E902D73BFBC5}" type="pres">
      <dgm:prSet presAssocID="{ACBA6A21-43E1-4C6A-9FB7-8C188D2DEC34}" presName="hierRoot1" presStyleCnt="0">
        <dgm:presLayoutVars>
          <dgm:hierBranch val="init"/>
        </dgm:presLayoutVars>
      </dgm:prSet>
      <dgm:spPr/>
    </dgm:pt>
    <dgm:pt modelId="{54FF811E-319E-40E1-AB22-AD6DA67BA0AF}" type="pres">
      <dgm:prSet presAssocID="{ACBA6A21-43E1-4C6A-9FB7-8C188D2DEC34}" presName="rootComposite1" presStyleCnt="0"/>
      <dgm:spPr/>
    </dgm:pt>
    <dgm:pt modelId="{5A3C7607-7C84-4D61-B0CB-048B97851E35}" type="pres">
      <dgm:prSet presAssocID="{ACBA6A21-43E1-4C6A-9FB7-8C188D2DEC34}" presName="rootText1" presStyleLbl="node0" presStyleIdx="0" presStyleCnt="1">
        <dgm:presLayoutVars>
          <dgm:chPref val="3"/>
        </dgm:presLayoutVars>
      </dgm:prSet>
      <dgm:spPr/>
    </dgm:pt>
    <dgm:pt modelId="{5AA70864-F3A4-4F26-9016-2910F4B92BFA}" type="pres">
      <dgm:prSet presAssocID="{ACBA6A21-43E1-4C6A-9FB7-8C188D2DEC34}" presName="rootConnector1" presStyleLbl="node1" presStyleIdx="0" presStyleCnt="0"/>
      <dgm:spPr/>
    </dgm:pt>
    <dgm:pt modelId="{9D216A30-0810-4D74-9884-222785370970}" type="pres">
      <dgm:prSet presAssocID="{ACBA6A21-43E1-4C6A-9FB7-8C188D2DEC34}" presName="hierChild2" presStyleCnt="0"/>
      <dgm:spPr/>
    </dgm:pt>
    <dgm:pt modelId="{8AC6EAE1-D803-442B-8F6E-9B041D58EDDB}" type="pres">
      <dgm:prSet presAssocID="{FB3C1766-93E9-471C-BA4E-DAC11EA64846}" presName="Name37" presStyleLbl="parChTrans1D2" presStyleIdx="0" presStyleCnt="4"/>
      <dgm:spPr/>
    </dgm:pt>
    <dgm:pt modelId="{B8C70491-B66C-4B0E-B47D-427CB5450B70}" type="pres">
      <dgm:prSet presAssocID="{55A2BA44-D47E-4C0C-B6B8-4BAF49187AD5}" presName="hierRoot2" presStyleCnt="0">
        <dgm:presLayoutVars>
          <dgm:hierBranch val="init"/>
        </dgm:presLayoutVars>
      </dgm:prSet>
      <dgm:spPr/>
    </dgm:pt>
    <dgm:pt modelId="{72AC720A-216B-4B6B-83E4-70356CC6198A}" type="pres">
      <dgm:prSet presAssocID="{55A2BA44-D47E-4C0C-B6B8-4BAF49187AD5}" presName="rootComposite" presStyleCnt="0"/>
      <dgm:spPr/>
    </dgm:pt>
    <dgm:pt modelId="{50154E05-E380-4E2C-BF6B-BFF7F5B2EA79}" type="pres">
      <dgm:prSet presAssocID="{55A2BA44-D47E-4C0C-B6B8-4BAF49187AD5}" presName="rootText" presStyleLbl="node2" presStyleIdx="0" presStyleCnt="4">
        <dgm:presLayoutVars>
          <dgm:chPref val="3"/>
        </dgm:presLayoutVars>
      </dgm:prSet>
      <dgm:spPr/>
    </dgm:pt>
    <dgm:pt modelId="{DCBA828B-3D58-4563-8823-199D258CEFB8}" type="pres">
      <dgm:prSet presAssocID="{55A2BA44-D47E-4C0C-B6B8-4BAF49187AD5}" presName="rootConnector" presStyleLbl="node2" presStyleIdx="0" presStyleCnt="4"/>
      <dgm:spPr/>
    </dgm:pt>
    <dgm:pt modelId="{A8897125-B252-42C7-B5DC-E13B00F5E3D8}" type="pres">
      <dgm:prSet presAssocID="{55A2BA44-D47E-4C0C-B6B8-4BAF49187AD5}" presName="hierChild4" presStyleCnt="0"/>
      <dgm:spPr/>
    </dgm:pt>
    <dgm:pt modelId="{40349190-8389-4A46-8169-1915CC4E2F53}" type="pres">
      <dgm:prSet presAssocID="{641F051B-50F5-48C1-8D8A-AAE28D6EF42C}" presName="Name37" presStyleLbl="parChTrans1D3" presStyleIdx="0" presStyleCnt="4"/>
      <dgm:spPr/>
    </dgm:pt>
    <dgm:pt modelId="{1CCB653D-0E72-4479-A760-687B3839AE25}" type="pres">
      <dgm:prSet presAssocID="{6FB86168-F6B7-4EDA-B088-7FEE51BFB0DD}" presName="hierRoot2" presStyleCnt="0">
        <dgm:presLayoutVars>
          <dgm:hierBranch val="init"/>
        </dgm:presLayoutVars>
      </dgm:prSet>
      <dgm:spPr/>
    </dgm:pt>
    <dgm:pt modelId="{5EB4BB44-B91C-4B8A-845F-5D3EE9D05AD6}" type="pres">
      <dgm:prSet presAssocID="{6FB86168-F6B7-4EDA-B088-7FEE51BFB0DD}" presName="rootComposite" presStyleCnt="0"/>
      <dgm:spPr/>
    </dgm:pt>
    <dgm:pt modelId="{EFE781F3-4F63-4B9A-9220-98827CA2DAB5}" type="pres">
      <dgm:prSet presAssocID="{6FB86168-F6B7-4EDA-B088-7FEE51BFB0DD}" presName="rootText" presStyleLbl="node3" presStyleIdx="0" presStyleCnt="4">
        <dgm:presLayoutVars>
          <dgm:chPref val="3"/>
        </dgm:presLayoutVars>
      </dgm:prSet>
      <dgm:spPr/>
    </dgm:pt>
    <dgm:pt modelId="{6052A541-5C5C-47E6-B5DA-B9E187CCD798}" type="pres">
      <dgm:prSet presAssocID="{6FB86168-F6B7-4EDA-B088-7FEE51BFB0DD}" presName="rootConnector" presStyleLbl="node3" presStyleIdx="0" presStyleCnt="4"/>
      <dgm:spPr/>
    </dgm:pt>
    <dgm:pt modelId="{37035231-2E28-4C18-A86E-0B733BB8E78F}" type="pres">
      <dgm:prSet presAssocID="{6FB86168-F6B7-4EDA-B088-7FEE51BFB0DD}" presName="hierChild4" presStyleCnt="0"/>
      <dgm:spPr/>
    </dgm:pt>
    <dgm:pt modelId="{0041EE48-525B-408B-8EF8-8C3332E42BC4}" type="pres">
      <dgm:prSet presAssocID="{6FB86168-F6B7-4EDA-B088-7FEE51BFB0DD}" presName="hierChild5" presStyleCnt="0"/>
      <dgm:spPr/>
    </dgm:pt>
    <dgm:pt modelId="{88B29078-BDC7-40A7-B0D4-53F0F4A992D0}" type="pres">
      <dgm:prSet presAssocID="{55A2BA44-D47E-4C0C-B6B8-4BAF49187AD5}" presName="hierChild5" presStyleCnt="0"/>
      <dgm:spPr/>
    </dgm:pt>
    <dgm:pt modelId="{DCB9D771-95F6-49D0-B16E-580C14BA3DA6}" type="pres">
      <dgm:prSet presAssocID="{F91D95D7-B5D7-4625-8157-6436A2F519F8}" presName="Name37" presStyleLbl="parChTrans1D2" presStyleIdx="1" presStyleCnt="4"/>
      <dgm:spPr/>
    </dgm:pt>
    <dgm:pt modelId="{741F4F9D-E064-4261-9D42-6C90A4085374}" type="pres">
      <dgm:prSet presAssocID="{53BA5234-A84F-40C6-A01C-F41C616CE376}" presName="hierRoot2" presStyleCnt="0">
        <dgm:presLayoutVars>
          <dgm:hierBranch val="init"/>
        </dgm:presLayoutVars>
      </dgm:prSet>
      <dgm:spPr/>
    </dgm:pt>
    <dgm:pt modelId="{80806F11-1A08-4F69-961F-2C910EE885DD}" type="pres">
      <dgm:prSet presAssocID="{53BA5234-A84F-40C6-A01C-F41C616CE376}" presName="rootComposite" presStyleCnt="0"/>
      <dgm:spPr/>
    </dgm:pt>
    <dgm:pt modelId="{E50345D3-B3BB-4BD6-8B2E-71089F39536F}" type="pres">
      <dgm:prSet presAssocID="{53BA5234-A84F-40C6-A01C-F41C616CE376}" presName="rootText" presStyleLbl="node2" presStyleIdx="1" presStyleCnt="4">
        <dgm:presLayoutVars>
          <dgm:chPref val="3"/>
        </dgm:presLayoutVars>
      </dgm:prSet>
      <dgm:spPr/>
    </dgm:pt>
    <dgm:pt modelId="{D2B25F30-1917-4CD0-92C5-B4C7A56F3F83}" type="pres">
      <dgm:prSet presAssocID="{53BA5234-A84F-40C6-A01C-F41C616CE376}" presName="rootConnector" presStyleLbl="node2" presStyleIdx="1" presStyleCnt="4"/>
      <dgm:spPr/>
    </dgm:pt>
    <dgm:pt modelId="{73773CE8-4A47-4B22-B231-9B37758F15B8}" type="pres">
      <dgm:prSet presAssocID="{53BA5234-A84F-40C6-A01C-F41C616CE376}" presName="hierChild4" presStyleCnt="0"/>
      <dgm:spPr/>
    </dgm:pt>
    <dgm:pt modelId="{77E17464-9607-4C52-9806-130D155F59A7}" type="pres">
      <dgm:prSet presAssocID="{27D06E40-1841-4BC1-BAD5-75F76DB457BA}" presName="Name37" presStyleLbl="parChTrans1D3" presStyleIdx="1" presStyleCnt="4"/>
      <dgm:spPr/>
    </dgm:pt>
    <dgm:pt modelId="{B37BC26C-4000-43B5-8B8A-062D2F4AB919}" type="pres">
      <dgm:prSet presAssocID="{EE1F4FA8-34C1-4933-8A37-729546A1235B}" presName="hierRoot2" presStyleCnt="0">
        <dgm:presLayoutVars>
          <dgm:hierBranch val="init"/>
        </dgm:presLayoutVars>
      </dgm:prSet>
      <dgm:spPr/>
    </dgm:pt>
    <dgm:pt modelId="{BC160130-2AD8-4CD6-9A83-AFA5443CD9E5}" type="pres">
      <dgm:prSet presAssocID="{EE1F4FA8-34C1-4933-8A37-729546A1235B}" presName="rootComposite" presStyleCnt="0"/>
      <dgm:spPr/>
    </dgm:pt>
    <dgm:pt modelId="{9087C172-BC3B-48D8-9EA4-2653511243BC}" type="pres">
      <dgm:prSet presAssocID="{EE1F4FA8-34C1-4933-8A37-729546A1235B}" presName="rootText" presStyleLbl="node3" presStyleIdx="1" presStyleCnt="4">
        <dgm:presLayoutVars>
          <dgm:chPref val="3"/>
        </dgm:presLayoutVars>
      </dgm:prSet>
      <dgm:spPr/>
    </dgm:pt>
    <dgm:pt modelId="{314D9FA0-F8C7-4E69-8548-78F438D58015}" type="pres">
      <dgm:prSet presAssocID="{EE1F4FA8-34C1-4933-8A37-729546A1235B}" presName="rootConnector" presStyleLbl="node3" presStyleIdx="1" presStyleCnt="4"/>
      <dgm:spPr/>
    </dgm:pt>
    <dgm:pt modelId="{20124F60-E0A5-4E38-A609-201A8E819A59}" type="pres">
      <dgm:prSet presAssocID="{EE1F4FA8-34C1-4933-8A37-729546A1235B}" presName="hierChild4" presStyleCnt="0"/>
      <dgm:spPr/>
    </dgm:pt>
    <dgm:pt modelId="{B0E6C953-8C76-4DCF-AA5E-E5E8C07B01C7}" type="pres">
      <dgm:prSet presAssocID="{EE1F4FA8-34C1-4933-8A37-729546A1235B}" presName="hierChild5" presStyleCnt="0"/>
      <dgm:spPr/>
    </dgm:pt>
    <dgm:pt modelId="{14239CC2-F8F1-441B-9F52-F6257D20659B}" type="pres">
      <dgm:prSet presAssocID="{53BA5234-A84F-40C6-A01C-F41C616CE376}" presName="hierChild5" presStyleCnt="0"/>
      <dgm:spPr/>
    </dgm:pt>
    <dgm:pt modelId="{53022706-F786-4674-B891-3519A5DC4BA4}" type="pres">
      <dgm:prSet presAssocID="{5611DF13-0EC1-4BDF-9489-E5E5F1B4C0C5}" presName="Name37" presStyleLbl="parChTrans1D2" presStyleIdx="2" presStyleCnt="4"/>
      <dgm:spPr/>
    </dgm:pt>
    <dgm:pt modelId="{149F21F8-3D08-48F8-8C79-A2FDCA72E0D2}" type="pres">
      <dgm:prSet presAssocID="{824020D6-F479-437E-9B55-A7406313193D}" presName="hierRoot2" presStyleCnt="0">
        <dgm:presLayoutVars>
          <dgm:hierBranch val="init"/>
        </dgm:presLayoutVars>
      </dgm:prSet>
      <dgm:spPr/>
    </dgm:pt>
    <dgm:pt modelId="{569FD23C-9C3B-4C30-818C-B34AC2EB07D9}" type="pres">
      <dgm:prSet presAssocID="{824020D6-F479-437E-9B55-A7406313193D}" presName="rootComposite" presStyleCnt="0"/>
      <dgm:spPr/>
    </dgm:pt>
    <dgm:pt modelId="{642A42F2-6779-40CD-852E-E405523F3A39}" type="pres">
      <dgm:prSet presAssocID="{824020D6-F479-437E-9B55-A7406313193D}" presName="rootText" presStyleLbl="node2" presStyleIdx="2" presStyleCnt="4">
        <dgm:presLayoutVars>
          <dgm:chPref val="3"/>
        </dgm:presLayoutVars>
      </dgm:prSet>
      <dgm:spPr/>
    </dgm:pt>
    <dgm:pt modelId="{ED2D9BA5-D29F-4545-A4F4-74699625F6DD}" type="pres">
      <dgm:prSet presAssocID="{824020D6-F479-437E-9B55-A7406313193D}" presName="rootConnector" presStyleLbl="node2" presStyleIdx="2" presStyleCnt="4"/>
      <dgm:spPr/>
    </dgm:pt>
    <dgm:pt modelId="{34CF695F-4118-4983-9899-A7A9B8CD9F66}" type="pres">
      <dgm:prSet presAssocID="{824020D6-F479-437E-9B55-A7406313193D}" presName="hierChild4" presStyleCnt="0"/>
      <dgm:spPr/>
    </dgm:pt>
    <dgm:pt modelId="{803187BA-99A6-4C03-BD9F-3C606E9A1E3C}" type="pres">
      <dgm:prSet presAssocID="{B15E3C60-9AD4-487A-B115-FB0DF5CE9DAD}" presName="Name37" presStyleLbl="parChTrans1D3" presStyleIdx="2" presStyleCnt="4"/>
      <dgm:spPr/>
    </dgm:pt>
    <dgm:pt modelId="{49CF4659-F2C7-42CB-ADCB-B68DAE89072F}" type="pres">
      <dgm:prSet presAssocID="{B6BFACE3-CD3B-45A7-A10F-29C2E9CAFA65}" presName="hierRoot2" presStyleCnt="0">
        <dgm:presLayoutVars>
          <dgm:hierBranch val="init"/>
        </dgm:presLayoutVars>
      </dgm:prSet>
      <dgm:spPr/>
    </dgm:pt>
    <dgm:pt modelId="{398C3458-7F39-4C9A-87ED-A254E90B6B3F}" type="pres">
      <dgm:prSet presAssocID="{B6BFACE3-CD3B-45A7-A10F-29C2E9CAFA65}" presName="rootComposite" presStyleCnt="0"/>
      <dgm:spPr/>
    </dgm:pt>
    <dgm:pt modelId="{19BF9C62-5BAB-4477-9A22-7BB5C71C48DC}" type="pres">
      <dgm:prSet presAssocID="{B6BFACE3-CD3B-45A7-A10F-29C2E9CAFA65}" presName="rootText" presStyleLbl="node3" presStyleIdx="2" presStyleCnt="4">
        <dgm:presLayoutVars>
          <dgm:chPref val="3"/>
        </dgm:presLayoutVars>
      </dgm:prSet>
      <dgm:spPr/>
    </dgm:pt>
    <dgm:pt modelId="{52048E21-03B9-4528-9D32-1FE5366D815D}" type="pres">
      <dgm:prSet presAssocID="{B6BFACE3-CD3B-45A7-A10F-29C2E9CAFA65}" presName="rootConnector" presStyleLbl="node3" presStyleIdx="2" presStyleCnt="4"/>
      <dgm:spPr/>
    </dgm:pt>
    <dgm:pt modelId="{B9AF14A7-A5B9-4B39-A243-9B1EC5860360}" type="pres">
      <dgm:prSet presAssocID="{B6BFACE3-CD3B-45A7-A10F-29C2E9CAFA65}" presName="hierChild4" presStyleCnt="0"/>
      <dgm:spPr/>
    </dgm:pt>
    <dgm:pt modelId="{A4DB7692-2FBF-411F-B623-A32B4252B7EA}" type="pres">
      <dgm:prSet presAssocID="{B6BFACE3-CD3B-45A7-A10F-29C2E9CAFA65}" presName="hierChild5" presStyleCnt="0"/>
      <dgm:spPr/>
    </dgm:pt>
    <dgm:pt modelId="{E28FE643-E0D7-4995-95B4-88121999BBAB}" type="pres">
      <dgm:prSet presAssocID="{824020D6-F479-437E-9B55-A7406313193D}" presName="hierChild5" presStyleCnt="0"/>
      <dgm:spPr/>
    </dgm:pt>
    <dgm:pt modelId="{7B8E0555-D7FE-4A52-B9E7-2694BFE79F74}" type="pres">
      <dgm:prSet presAssocID="{EE06B994-B8F8-4A8D-A426-8F473B87028A}" presName="Name37" presStyleLbl="parChTrans1D2" presStyleIdx="3" presStyleCnt="4"/>
      <dgm:spPr/>
    </dgm:pt>
    <dgm:pt modelId="{CE9C1073-BCE9-4CC4-A346-82A8589BF824}" type="pres">
      <dgm:prSet presAssocID="{21FAA5F7-6A3A-48D5-921D-0261EF685709}" presName="hierRoot2" presStyleCnt="0">
        <dgm:presLayoutVars>
          <dgm:hierBranch val="init"/>
        </dgm:presLayoutVars>
      </dgm:prSet>
      <dgm:spPr/>
    </dgm:pt>
    <dgm:pt modelId="{E973630C-576C-4FDB-8E56-4DD61EDA736E}" type="pres">
      <dgm:prSet presAssocID="{21FAA5F7-6A3A-48D5-921D-0261EF685709}" presName="rootComposite" presStyleCnt="0"/>
      <dgm:spPr/>
    </dgm:pt>
    <dgm:pt modelId="{DA5B9FD5-9D07-4AA6-AD0F-BE33ED976AF4}" type="pres">
      <dgm:prSet presAssocID="{21FAA5F7-6A3A-48D5-921D-0261EF685709}" presName="rootText" presStyleLbl="node2" presStyleIdx="3" presStyleCnt="4">
        <dgm:presLayoutVars>
          <dgm:chPref val="3"/>
        </dgm:presLayoutVars>
      </dgm:prSet>
      <dgm:spPr/>
    </dgm:pt>
    <dgm:pt modelId="{3F51115E-435F-42B7-8BA0-E3E125D29F51}" type="pres">
      <dgm:prSet presAssocID="{21FAA5F7-6A3A-48D5-921D-0261EF685709}" presName="rootConnector" presStyleLbl="node2" presStyleIdx="3" presStyleCnt="4"/>
      <dgm:spPr/>
    </dgm:pt>
    <dgm:pt modelId="{BB00ED3F-6130-45FB-BB4A-C5AEDAAD3DF9}" type="pres">
      <dgm:prSet presAssocID="{21FAA5F7-6A3A-48D5-921D-0261EF685709}" presName="hierChild4" presStyleCnt="0"/>
      <dgm:spPr/>
    </dgm:pt>
    <dgm:pt modelId="{74DAE349-4E97-42AC-BC45-6B9D2AB7ED81}" type="pres">
      <dgm:prSet presAssocID="{8A5F4E36-375C-44E4-BEAB-669C8D4BE47D}" presName="Name37" presStyleLbl="parChTrans1D3" presStyleIdx="3" presStyleCnt="4"/>
      <dgm:spPr/>
    </dgm:pt>
    <dgm:pt modelId="{8258E8CE-4BA0-4706-9B7C-7B12AECEE0F9}" type="pres">
      <dgm:prSet presAssocID="{99F478D9-E495-42ED-9D79-1AD563E0DF2E}" presName="hierRoot2" presStyleCnt="0">
        <dgm:presLayoutVars>
          <dgm:hierBranch val="init"/>
        </dgm:presLayoutVars>
      </dgm:prSet>
      <dgm:spPr/>
    </dgm:pt>
    <dgm:pt modelId="{154FA83A-06D3-4AE5-B440-4C6EB182907B}" type="pres">
      <dgm:prSet presAssocID="{99F478D9-E495-42ED-9D79-1AD563E0DF2E}" presName="rootComposite" presStyleCnt="0"/>
      <dgm:spPr/>
    </dgm:pt>
    <dgm:pt modelId="{F54FFB98-F475-4C16-8B2F-D71E8CC79705}" type="pres">
      <dgm:prSet presAssocID="{99F478D9-E495-42ED-9D79-1AD563E0DF2E}" presName="rootText" presStyleLbl="node3" presStyleIdx="3" presStyleCnt="4">
        <dgm:presLayoutVars>
          <dgm:chPref val="3"/>
        </dgm:presLayoutVars>
      </dgm:prSet>
      <dgm:spPr/>
    </dgm:pt>
    <dgm:pt modelId="{F1199E81-7154-4CB3-A549-92DAE32F8694}" type="pres">
      <dgm:prSet presAssocID="{99F478D9-E495-42ED-9D79-1AD563E0DF2E}" presName="rootConnector" presStyleLbl="node3" presStyleIdx="3" presStyleCnt="4"/>
      <dgm:spPr/>
    </dgm:pt>
    <dgm:pt modelId="{88B41FB4-CF15-486E-8562-F748EA60E2F6}" type="pres">
      <dgm:prSet presAssocID="{99F478D9-E495-42ED-9D79-1AD563E0DF2E}" presName="hierChild4" presStyleCnt="0"/>
      <dgm:spPr/>
    </dgm:pt>
    <dgm:pt modelId="{E2C743A6-378D-468F-81C9-3E61E21220CD}" type="pres">
      <dgm:prSet presAssocID="{99F478D9-E495-42ED-9D79-1AD563E0DF2E}" presName="hierChild5" presStyleCnt="0"/>
      <dgm:spPr/>
    </dgm:pt>
    <dgm:pt modelId="{9B875C8D-E2B0-4F82-94F4-1D4E7C228D9F}" type="pres">
      <dgm:prSet presAssocID="{21FAA5F7-6A3A-48D5-921D-0261EF685709}" presName="hierChild5" presStyleCnt="0"/>
      <dgm:spPr/>
    </dgm:pt>
    <dgm:pt modelId="{E6035BCB-2C81-442C-BF11-6C7F303C4AFC}" type="pres">
      <dgm:prSet presAssocID="{ACBA6A21-43E1-4C6A-9FB7-8C188D2DEC34}" presName="hierChild3" presStyleCnt="0"/>
      <dgm:spPr/>
    </dgm:pt>
  </dgm:ptLst>
  <dgm:cxnLst>
    <dgm:cxn modelId="{DA11ED02-BD88-4F0C-A70F-9808AAB4899D}" type="presOf" srcId="{EE1F4FA8-34C1-4933-8A37-729546A1235B}" destId="{314D9FA0-F8C7-4E69-8548-78F438D58015}" srcOrd="1" destOrd="0" presId="urn:microsoft.com/office/officeart/2005/8/layout/orgChart1"/>
    <dgm:cxn modelId="{DFE67F03-8859-4522-94DD-F61B08F49A65}" type="presOf" srcId="{6FB86168-F6B7-4EDA-B088-7FEE51BFB0DD}" destId="{EFE781F3-4F63-4B9A-9220-98827CA2DAB5}" srcOrd="0" destOrd="0" presId="urn:microsoft.com/office/officeart/2005/8/layout/orgChart1"/>
    <dgm:cxn modelId="{3DFA3304-E8E3-4E50-B7B7-92FF3DAEF8D1}" type="presOf" srcId="{641F051B-50F5-48C1-8D8A-AAE28D6EF42C}" destId="{40349190-8389-4A46-8169-1915CC4E2F53}" srcOrd="0" destOrd="0" presId="urn:microsoft.com/office/officeart/2005/8/layout/orgChart1"/>
    <dgm:cxn modelId="{6FD36608-6BDA-424A-8161-F3A48301EF0F}" srcId="{2E1ECA7D-6449-4EFC-940D-0A3F59BB4B03}" destId="{ACBA6A21-43E1-4C6A-9FB7-8C188D2DEC34}" srcOrd="0" destOrd="0" parTransId="{DD27E188-C158-4768-82F3-03CF714F0ACD}" sibTransId="{7EDBBD72-5808-45B6-B4CD-F4AEC2C7B7E2}"/>
    <dgm:cxn modelId="{3B9E7008-07F7-4A05-977D-31ED844F5451}" type="presOf" srcId="{53BA5234-A84F-40C6-A01C-F41C616CE376}" destId="{E50345D3-B3BB-4BD6-8B2E-71089F39536F}" srcOrd="0" destOrd="0" presId="urn:microsoft.com/office/officeart/2005/8/layout/orgChart1"/>
    <dgm:cxn modelId="{3BB00B0E-FDE5-4F7F-B1E8-C8E16FB98194}" type="presOf" srcId="{F91D95D7-B5D7-4625-8157-6436A2F519F8}" destId="{DCB9D771-95F6-49D0-B16E-580C14BA3DA6}" srcOrd="0" destOrd="0" presId="urn:microsoft.com/office/officeart/2005/8/layout/orgChart1"/>
    <dgm:cxn modelId="{9632182A-D727-4441-988B-3844BE480A8F}" type="presOf" srcId="{ACBA6A21-43E1-4C6A-9FB7-8C188D2DEC34}" destId="{5AA70864-F3A4-4F26-9016-2910F4B92BFA}" srcOrd="1" destOrd="0" presId="urn:microsoft.com/office/officeart/2005/8/layout/orgChart1"/>
    <dgm:cxn modelId="{52376D2C-1535-4C9D-982F-39A6FF967BAE}" type="presOf" srcId="{21FAA5F7-6A3A-48D5-921D-0261EF685709}" destId="{3F51115E-435F-42B7-8BA0-E3E125D29F51}" srcOrd="1" destOrd="0" presId="urn:microsoft.com/office/officeart/2005/8/layout/orgChart1"/>
    <dgm:cxn modelId="{DDDB812E-21DA-4DF2-B639-FAE868AAEFE2}" srcId="{21FAA5F7-6A3A-48D5-921D-0261EF685709}" destId="{99F478D9-E495-42ED-9D79-1AD563E0DF2E}" srcOrd="0" destOrd="0" parTransId="{8A5F4E36-375C-44E4-BEAB-669C8D4BE47D}" sibTransId="{59874AFC-B042-4B20-A346-67FDF91D406F}"/>
    <dgm:cxn modelId="{0928373A-62ED-44A0-90B4-04311B68FC2B}" type="presOf" srcId="{6FB86168-F6B7-4EDA-B088-7FEE51BFB0DD}" destId="{6052A541-5C5C-47E6-B5DA-B9E187CCD798}" srcOrd="1" destOrd="0" presId="urn:microsoft.com/office/officeart/2005/8/layout/orgChart1"/>
    <dgm:cxn modelId="{4C8ED45F-7CE4-42DD-84EF-A79BDDE0A8C7}" type="presOf" srcId="{B6BFACE3-CD3B-45A7-A10F-29C2E9CAFA65}" destId="{19BF9C62-5BAB-4477-9A22-7BB5C71C48DC}" srcOrd="0" destOrd="0" presId="urn:microsoft.com/office/officeart/2005/8/layout/orgChart1"/>
    <dgm:cxn modelId="{3D18E560-43B2-454E-87DC-DC7B9138EB1C}" srcId="{ACBA6A21-43E1-4C6A-9FB7-8C188D2DEC34}" destId="{53BA5234-A84F-40C6-A01C-F41C616CE376}" srcOrd="1" destOrd="0" parTransId="{F91D95D7-B5D7-4625-8157-6436A2F519F8}" sibTransId="{C8FC46BF-DB2C-408D-913D-128AEE9B8AFB}"/>
    <dgm:cxn modelId="{3B08EE62-0A25-428B-B1B6-59EF0A498BF0}" type="presOf" srcId="{2E1ECA7D-6449-4EFC-940D-0A3F59BB4B03}" destId="{581C6EB9-3540-4F8B-834E-79EA1D927534}" srcOrd="0" destOrd="0" presId="urn:microsoft.com/office/officeart/2005/8/layout/orgChart1"/>
    <dgm:cxn modelId="{2CBAA743-EF2C-47CC-AD62-21C350078CEC}" srcId="{ACBA6A21-43E1-4C6A-9FB7-8C188D2DEC34}" destId="{55A2BA44-D47E-4C0C-B6B8-4BAF49187AD5}" srcOrd="0" destOrd="0" parTransId="{FB3C1766-93E9-471C-BA4E-DAC11EA64846}" sibTransId="{F7649DC9-01E3-4621-9E81-7550090E884F}"/>
    <dgm:cxn modelId="{E740BB45-D70C-478B-83EE-30A1BD3E7F87}" type="presOf" srcId="{8A5F4E36-375C-44E4-BEAB-669C8D4BE47D}" destId="{74DAE349-4E97-42AC-BC45-6B9D2AB7ED81}" srcOrd="0" destOrd="0" presId="urn:microsoft.com/office/officeart/2005/8/layout/orgChart1"/>
    <dgm:cxn modelId="{47AAA64B-6152-4B5E-B44B-CC5E8E17DABF}" type="presOf" srcId="{55A2BA44-D47E-4C0C-B6B8-4BAF49187AD5}" destId="{50154E05-E380-4E2C-BF6B-BFF7F5B2EA79}" srcOrd="0" destOrd="0" presId="urn:microsoft.com/office/officeart/2005/8/layout/orgChart1"/>
    <dgm:cxn modelId="{3C2AFF6C-3CE2-4C48-BB5E-63D6BB05E650}" type="presOf" srcId="{B6BFACE3-CD3B-45A7-A10F-29C2E9CAFA65}" destId="{52048E21-03B9-4528-9D32-1FE5366D815D}" srcOrd="1" destOrd="0" presId="urn:microsoft.com/office/officeart/2005/8/layout/orgChart1"/>
    <dgm:cxn modelId="{CCB75574-9FF7-4FA0-9F02-6CD12829CA4D}" type="presOf" srcId="{27D06E40-1841-4BC1-BAD5-75F76DB457BA}" destId="{77E17464-9607-4C52-9806-130D155F59A7}" srcOrd="0" destOrd="0" presId="urn:microsoft.com/office/officeart/2005/8/layout/orgChart1"/>
    <dgm:cxn modelId="{F22AAB57-B56B-4364-8EDB-24F62BBF8175}" srcId="{53BA5234-A84F-40C6-A01C-F41C616CE376}" destId="{EE1F4FA8-34C1-4933-8A37-729546A1235B}" srcOrd="0" destOrd="0" parTransId="{27D06E40-1841-4BC1-BAD5-75F76DB457BA}" sibTransId="{782EE730-A68A-4E8B-B6C7-06742F0F51A7}"/>
    <dgm:cxn modelId="{5ACFF679-A115-4749-A56F-489AEB9D1E45}" type="presOf" srcId="{ACBA6A21-43E1-4C6A-9FB7-8C188D2DEC34}" destId="{5A3C7607-7C84-4D61-B0CB-048B97851E35}" srcOrd="0" destOrd="0" presId="urn:microsoft.com/office/officeart/2005/8/layout/orgChart1"/>
    <dgm:cxn modelId="{FFB5AD86-1E35-4B90-8B8B-739D0BB0D8EA}" type="presOf" srcId="{99F478D9-E495-42ED-9D79-1AD563E0DF2E}" destId="{F54FFB98-F475-4C16-8B2F-D71E8CC79705}" srcOrd="0" destOrd="0" presId="urn:microsoft.com/office/officeart/2005/8/layout/orgChart1"/>
    <dgm:cxn modelId="{ED66EA88-26EF-4E45-B20C-5D9CE957ECC8}" type="presOf" srcId="{B15E3C60-9AD4-487A-B115-FB0DF5CE9DAD}" destId="{803187BA-99A6-4C03-BD9F-3C606E9A1E3C}" srcOrd="0" destOrd="0" presId="urn:microsoft.com/office/officeart/2005/8/layout/orgChart1"/>
    <dgm:cxn modelId="{C5AC4697-DD3B-4BFD-BDF2-6D0554E9BBBC}" type="presOf" srcId="{824020D6-F479-437E-9B55-A7406313193D}" destId="{ED2D9BA5-D29F-4545-A4F4-74699625F6DD}" srcOrd="1" destOrd="0" presId="urn:microsoft.com/office/officeart/2005/8/layout/orgChart1"/>
    <dgm:cxn modelId="{11EF2998-9D7C-4017-820F-E7304D3B895D}" type="presOf" srcId="{99F478D9-E495-42ED-9D79-1AD563E0DF2E}" destId="{F1199E81-7154-4CB3-A549-92DAE32F8694}" srcOrd="1" destOrd="0" presId="urn:microsoft.com/office/officeart/2005/8/layout/orgChart1"/>
    <dgm:cxn modelId="{0B38CF9B-8D1E-4042-844C-31F0B9711E49}" srcId="{ACBA6A21-43E1-4C6A-9FB7-8C188D2DEC34}" destId="{21FAA5F7-6A3A-48D5-921D-0261EF685709}" srcOrd="3" destOrd="0" parTransId="{EE06B994-B8F8-4A8D-A426-8F473B87028A}" sibTransId="{D0DAAFA4-58F8-4E86-8FF4-E8E81698340D}"/>
    <dgm:cxn modelId="{6C13129C-185B-43BB-8893-0598F6648C81}" type="presOf" srcId="{5611DF13-0EC1-4BDF-9489-E5E5F1B4C0C5}" destId="{53022706-F786-4674-B891-3519A5DC4BA4}" srcOrd="0" destOrd="0" presId="urn:microsoft.com/office/officeart/2005/8/layout/orgChart1"/>
    <dgm:cxn modelId="{BDB7359D-84E1-4A65-8A45-048495ACABC7}" type="presOf" srcId="{55A2BA44-D47E-4C0C-B6B8-4BAF49187AD5}" destId="{DCBA828B-3D58-4563-8823-199D258CEFB8}" srcOrd="1" destOrd="0" presId="urn:microsoft.com/office/officeart/2005/8/layout/orgChart1"/>
    <dgm:cxn modelId="{7396499F-149F-4E05-BC7B-3BC9BB79A7CB}" srcId="{ACBA6A21-43E1-4C6A-9FB7-8C188D2DEC34}" destId="{824020D6-F479-437E-9B55-A7406313193D}" srcOrd="2" destOrd="0" parTransId="{5611DF13-0EC1-4BDF-9489-E5E5F1B4C0C5}" sibTransId="{5BB93D3B-4B95-47D2-93D7-B2FEE54D7F95}"/>
    <dgm:cxn modelId="{B92EF2BD-FF42-4BAD-BFAD-F5FC020D4C41}" type="presOf" srcId="{EE1F4FA8-34C1-4933-8A37-729546A1235B}" destId="{9087C172-BC3B-48D8-9EA4-2653511243BC}" srcOrd="0" destOrd="0" presId="urn:microsoft.com/office/officeart/2005/8/layout/orgChart1"/>
    <dgm:cxn modelId="{F850DCC8-AB9F-4674-8319-C1C08B87AC4D}" srcId="{824020D6-F479-437E-9B55-A7406313193D}" destId="{B6BFACE3-CD3B-45A7-A10F-29C2E9CAFA65}" srcOrd="0" destOrd="0" parTransId="{B15E3C60-9AD4-487A-B115-FB0DF5CE9DAD}" sibTransId="{50BC78DE-308D-4630-845C-77F34BD71AF3}"/>
    <dgm:cxn modelId="{AE85D5D8-B1C2-4F8A-8C81-0BA5458C5D9B}" type="presOf" srcId="{FB3C1766-93E9-471C-BA4E-DAC11EA64846}" destId="{8AC6EAE1-D803-442B-8F6E-9B041D58EDDB}" srcOrd="0" destOrd="0" presId="urn:microsoft.com/office/officeart/2005/8/layout/orgChart1"/>
    <dgm:cxn modelId="{0853A9E4-B4B9-41CD-8B2D-3427ED2760E0}" type="presOf" srcId="{21FAA5F7-6A3A-48D5-921D-0261EF685709}" destId="{DA5B9FD5-9D07-4AA6-AD0F-BE33ED976AF4}" srcOrd="0" destOrd="0" presId="urn:microsoft.com/office/officeart/2005/8/layout/orgChart1"/>
    <dgm:cxn modelId="{C1E860EE-4C0B-4F37-B883-3932E0F07120}" type="presOf" srcId="{EE06B994-B8F8-4A8D-A426-8F473B87028A}" destId="{7B8E0555-D7FE-4A52-B9E7-2694BFE79F74}" srcOrd="0" destOrd="0" presId="urn:microsoft.com/office/officeart/2005/8/layout/orgChart1"/>
    <dgm:cxn modelId="{21645CF2-8F1F-4FA1-BED4-72FE30C310D1}" type="presOf" srcId="{53BA5234-A84F-40C6-A01C-F41C616CE376}" destId="{D2B25F30-1917-4CD0-92C5-B4C7A56F3F83}" srcOrd="1" destOrd="0" presId="urn:microsoft.com/office/officeart/2005/8/layout/orgChart1"/>
    <dgm:cxn modelId="{F73CB4FC-4BA6-49DC-8AE8-57C3F40F34A5}" type="presOf" srcId="{824020D6-F479-437E-9B55-A7406313193D}" destId="{642A42F2-6779-40CD-852E-E405523F3A39}" srcOrd="0" destOrd="0" presId="urn:microsoft.com/office/officeart/2005/8/layout/orgChart1"/>
    <dgm:cxn modelId="{9FB006FF-9CE4-4DCA-9EA2-11C81AC7C68D}" srcId="{55A2BA44-D47E-4C0C-B6B8-4BAF49187AD5}" destId="{6FB86168-F6B7-4EDA-B088-7FEE51BFB0DD}" srcOrd="0" destOrd="0" parTransId="{641F051B-50F5-48C1-8D8A-AAE28D6EF42C}" sibTransId="{1B221AA8-7B38-4878-AD85-3263B232BAFD}"/>
    <dgm:cxn modelId="{8938E776-9E88-4A5C-8D15-71960CB8A368}" type="presParOf" srcId="{581C6EB9-3540-4F8B-834E-79EA1D927534}" destId="{123A606C-EBB7-4A18-9385-E902D73BFBC5}" srcOrd="0" destOrd="0" presId="urn:microsoft.com/office/officeart/2005/8/layout/orgChart1"/>
    <dgm:cxn modelId="{060E10DB-7E18-4034-B96D-F66BFE21D7A0}" type="presParOf" srcId="{123A606C-EBB7-4A18-9385-E902D73BFBC5}" destId="{54FF811E-319E-40E1-AB22-AD6DA67BA0AF}" srcOrd="0" destOrd="0" presId="urn:microsoft.com/office/officeart/2005/8/layout/orgChart1"/>
    <dgm:cxn modelId="{CF2D0AE7-859C-4EB4-A256-D9825C29B3C5}" type="presParOf" srcId="{54FF811E-319E-40E1-AB22-AD6DA67BA0AF}" destId="{5A3C7607-7C84-4D61-B0CB-048B97851E35}" srcOrd="0" destOrd="0" presId="urn:microsoft.com/office/officeart/2005/8/layout/orgChart1"/>
    <dgm:cxn modelId="{5B1BCA8A-CB87-4117-AA71-DC783746CEB0}" type="presParOf" srcId="{54FF811E-319E-40E1-AB22-AD6DA67BA0AF}" destId="{5AA70864-F3A4-4F26-9016-2910F4B92BFA}" srcOrd="1" destOrd="0" presId="urn:microsoft.com/office/officeart/2005/8/layout/orgChart1"/>
    <dgm:cxn modelId="{8203E195-17D4-4A99-907F-2C07130E6ACD}" type="presParOf" srcId="{123A606C-EBB7-4A18-9385-E902D73BFBC5}" destId="{9D216A30-0810-4D74-9884-222785370970}" srcOrd="1" destOrd="0" presId="urn:microsoft.com/office/officeart/2005/8/layout/orgChart1"/>
    <dgm:cxn modelId="{403FC2C2-99DC-430C-A28A-9CED3191E28A}" type="presParOf" srcId="{9D216A30-0810-4D74-9884-222785370970}" destId="{8AC6EAE1-D803-442B-8F6E-9B041D58EDDB}" srcOrd="0" destOrd="0" presId="urn:microsoft.com/office/officeart/2005/8/layout/orgChart1"/>
    <dgm:cxn modelId="{71A6A071-59AA-426D-8D41-C66B4A33676F}" type="presParOf" srcId="{9D216A30-0810-4D74-9884-222785370970}" destId="{B8C70491-B66C-4B0E-B47D-427CB5450B70}" srcOrd="1" destOrd="0" presId="urn:microsoft.com/office/officeart/2005/8/layout/orgChart1"/>
    <dgm:cxn modelId="{97A0B289-10F9-496E-82C4-EF77B6005D6A}" type="presParOf" srcId="{B8C70491-B66C-4B0E-B47D-427CB5450B70}" destId="{72AC720A-216B-4B6B-83E4-70356CC6198A}" srcOrd="0" destOrd="0" presId="urn:microsoft.com/office/officeart/2005/8/layout/orgChart1"/>
    <dgm:cxn modelId="{8649E56E-67C4-4EC4-BF4B-6F1E238F3406}" type="presParOf" srcId="{72AC720A-216B-4B6B-83E4-70356CC6198A}" destId="{50154E05-E380-4E2C-BF6B-BFF7F5B2EA79}" srcOrd="0" destOrd="0" presId="urn:microsoft.com/office/officeart/2005/8/layout/orgChart1"/>
    <dgm:cxn modelId="{656FF5D3-82C5-475C-8C0B-1FE968C72B4B}" type="presParOf" srcId="{72AC720A-216B-4B6B-83E4-70356CC6198A}" destId="{DCBA828B-3D58-4563-8823-199D258CEFB8}" srcOrd="1" destOrd="0" presId="urn:microsoft.com/office/officeart/2005/8/layout/orgChart1"/>
    <dgm:cxn modelId="{0C9F7902-B5EF-44E5-B151-5C6779286E10}" type="presParOf" srcId="{B8C70491-B66C-4B0E-B47D-427CB5450B70}" destId="{A8897125-B252-42C7-B5DC-E13B00F5E3D8}" srcOrd="1" destOrd="0" presId="urn:microsoft.com/office/officeart/2005/8/layout/orgChart1"/>
    <dgm:cxn modelId="{2A10CF5D-1E9B-4C89-A15B-501336B6093C}" type="presParOf" srcId="{A8897125-B252-42C7-B5DC-E13B00F5E3D8}" destId="{40349190-8389-4A46-8169-1915CC4E2F53}" srcOrd="0" destOrd="0" presId="urn:microsoft.com/office/officeart/2005/8/layout/orgChart1"/>
    <dgm:cxn modelId="{3D6DA1A5-E031-49BD-BD71-E700FEF8D92F}" type="presParOf" srcId="{A8897125-B252-42C7-B5DC-E13B00F5E3D8}" destId="{1CCB653D-0E72-4479-A760-687B3839AE25}" srcOrd="1" destOrd="0" presId="urn:microsoft.com/office/officeart/2005/8/layout/orgChart1"/>
    <dgm:cxn modelId="{97F60C51-2EFF-45B4-B13A-FE9BFB41D27E}" type="presParOf" srcId="{1CCB653D-0E72-4479-A760-687B3839AE25}" destId="{5EB4BB44-B91C-4B8A-845F-5D3EE9D05AD6}" srcOrd="0" destOrd="0" presId="urn:microsoft.com/office/officeart/2005/8/layout/orgChart1"/>
    <dgm:cxn modelId="{42223972-FB70-4240-B82E-74D51B3D0D97}" type="presParOf" srcId="{5EB4BB44-B91C-4B8A-845F-5D3EE9D05AD6}" destId="{EFE781F3-4F63-4B9A-9220-98827CA2DAB5}" srcOrd="0" destOrd="0" presId="urn:microsoft.com/office/officeart/2005/8/layout/orgChart1"/>
    <dgm:cxn modelId="{B2DAA6B1-9277-47A0-8374-0CBE8AC7EA0E}" type="presParOf" srcId="{5EB4BB44-B91C-4B8A-845F-5D3EE9D05AD6}" destId="{6052A541-5C5C-47E6-B5DA-B9E187CCD798}" srcOrd="1" destOrd="0" presId="urn:microsoft.com/office/officeart/2005/8/layout/orgChart1"/>
    <dgm:cxn modelId="{1E394B5F-655D-4588-B279-6F511CC71075}" type="presParOf" srcId="{1CCB653D-0E72-4479-A760-687B3839AE25}" destId="{37035231-2E28-4C18-A86E-0B733BB8E78F}" srcOrd="1" destOrd="0" presId="urn:microsoft.com/office/officeart/2005/8/layout/orgChart1"/>
    <dgm:cxn modelId="{E1928ECC-19A4-4715-A971-07FA59C44DA9}" type="presParOf" srcId="{1CCB653D-0E72-4479-A760-687B3839AE25}" destId="{0041EE48-525B-408B-8EF8-8C3332E42BC4}" srcOrd="2" destOrd="0" presId="urn:microsoft.com/office/officeart/2005/8/layout/orgChart1"/>
    <dgm:cxn modelId="{C6B5FFD9-AEA9-4CA3-A1E8-4F3A2D33D45C}" type="presParOf" srcId="{B8C70491-B66C-4B0E-B47D-427CB5450B70}" destId="{88B29078-BDC7-40A7-B0D4-53F0F4A992D0}" srcOrd="2" destOrd="0" presId="urn:microsoft.com/office/officeart/2005/8/layout/orgChart1"/>
    <dgm:cxn modelId="{8BBFB7D0-DE7F-4AED-8ECD-CDA6C365D6C7}" type="presParOf" srcId="{9D216A30-0810-4D74-9884-222785370970}" destId="{DCB9D771-95F6-49D0-B16E-580C14BA3DA6}" srcOrd="2" destOrd="0" presId="urn:microsoft.com/office/officeart/2005/8/layout/orgChart1"/>
    <dgm:cxn modelId="{3B551EBA-9BCA-4436-8302-1E713911D1FF}" type="presParOf" srcId="{9D216A30-0810-4D74-9884-222785370970}" destId="{741F4F9D-E064-4261-9D42-6C90A4085374}" srcOrd="3" destOrd="0" presId="urn:microsoft.com/office/officeart/2005/8/layout/orgChart1"/>
    <dgm:cxn modelId="{0E9EB9EC-C5BA-40E1-9345-ADE4021B22BA}" type="presParOf" srcId="{741F4F9D-E064-4261-9D42-6C90A4085374}" destId="{80806F11-1A08-4F69-961F-2C910EE885DD}" srcOrd="0" destOrd="0" presId="urn:microsoft.com/office/officeart/2005/8/layout/orgChart1"/>
    <dgm:cxn modelId="{2022C067-DDBA-4F12-8EC1-A933F0458F78}" type="presParOf" srcId="{80806F11-1A08-4F69-961F-2C910EE885DD}" destId="{E50345D3-B3BB-4BD6-8B2E-71089F39536F}" srcOrd="0" destOrd="0" presId="urn:microsoft.com/office/officeart/2005/8/layout/orgChart1"/>
    <dgm:cxn modelId="{D816E895-3211-45A8-B251-F5F90AD97459}" type="presParOf" srcId="{80806F11-1A08-4F69-961F-2C910EE885DD}" destId="{D2B25F30-1917-4CD0-92C5-B4C7A56F3F83}" srcOrd="1" destOrd="0" presId="urn:microsoft.com/office/officeart/2005/8/layout/orgChart1"/>
    <dgm:cxn modelId="{38C3139B-B5D2-4FA1-AAD5-96072D39BD33}" type="presParOf" srcId="{741F4F9D-E064-4261-9D42-6C90A4085374}" destId="{73773CE8-4A47-4B22-B231-9B37758F15B8}" srcOrd="1" destOrd="0" presId="urn:microsoft.com/office/officeart/2005/8/layout/orgChart1"/>
    <dgm:cxn modelId="{7C122D28-662F-4F83-A2F1-987D26085E8B}" type="presParOf" srcId="{73773CE8-4A47-4B22-B231-9B37758F15B8}" destId="{77E17464-9607-4C52-9806-130D155F59A7}" srcOrd="0" destOrd="0" presId="urn:microsoft.com/office/officeart/2005/8/layout/orgChart1"/>
    <dgm:cxn modelId="{7F5EA1B8-459E-49E6-A85B-824DADF9B1E6}" type="presParOf" srcId="{73773CE8-4A47-4B22-B231-9B37758F15B8}" destId="{B37BC26C-4000-43B5-8B8A-062D2F4AB919}" srcOrd="1" destOrd="0" presId="urn:microsoft.com/office/officeart/2005/8/layout/orgChart1"/>
    <dgm:cxn modelId="{35E9C0C5-D378-4221-AD7D-A2E0ABBF0183}" type="presParOf" srcId="{B37BC26C-4000-43B5-8B8A-062D2F4AB919}" destId="{BC160130-2AD8-4CD6-9A83-AFA5443CD9E5}" srcOrd="0" destOrd="0" presId="urn:microsoft.com/office/officeart/2005/8/layout/orgChart1"/>
    <dgm:cxn modelId="{BFE7D554-EAFA-4BCE-9AAB-E846D4A9742B}" type="presParOf" srcId="{BC160130-2AD8-4CD6-9A83-AFA5443CD9E5}" destId="{9087C172-BC3B-48D8-9EA4-2653511243BC}" srcOrd="0" destOrd="0" presId="urn:microsoft.com/office/officeart/2005/8/layout/orgChart1"/>
    <dgm:cxn modelId="{2259F105-61DA-4679-88FF-8C8FED69F7A6}" type="presParOf" srcId="{BC160130-2AD8-4CD6-9A83-AFA5443CD9E5}" destId="{314D9FA0-F8C7-4E69-8548-78F438D58015}" srcOrd="1" destOrd="0" presId="urn:microsoft.com/office/officeart/2005/8/layout/orgChart1"/>
    <dgm:cxn modelId="{5CF5F219-2FB7-4194-9149-168014561D80}" type="presParOf" srcId="{B37BC26C-4000-43B5-8B8A-062D2F4AB919}" destId="{20124F60-E0A5-4E38-A609-201A8E819A59}" srcOrd="1" destOrd="0" presId="urn:microsoft.com/office/officeart/2005/8/layout/orgChart1"/>
    <dgm:cxn modelId="{F4E6380C-F295-4EA9-A0CB-05B2AFED2E58}" type="presParOf" srcId="{B37BC26C-4000-43B5-8B8A-062D2F4AB919}" destId="{B0E6C953-8C76-4DCF-AA5E-E5E8C07B01C7}" srcOrd="2" destOrd="0" presId="urn:microsoft.com/office/officeart/2005/8/layout/orgChart1"/>
    <dgm:cxn modelId="{916E59EE-F826-4336-837B-D4466E13E281}" type="presParOf" srcId="{741F4F9D-E064-4261-9D42-6C90A4085374}" destId="{14239CC2-F8F1-441B-9F52-F6257D20659B}" srcOrd="2" destOrd="0" presId="urn:microsoft.com/office/officeart/2005/8/layout/orgChart1"/>
    <dgm:cxn modelId="{7B65B468-EACE-4330-ACBC-278B2EA33980}" type="presParOf" srcId="{9D216A30-0810-4D74-9884-222785370970}" destId="{53022706-F786-4674-B891-3519A5DC4BA4}" srcOrd="4" destOrd="0" presId="urn:microsoft.com/office/officeart/2005/8/layout/orgChart1"/>
    <dgm:cxn modelId="{9F3A0767-E3CC-44F5-AD02-A1AB9B6A5F99}" type="presParOf" srcId="{9D216A30-0810-4D74-9884-222785370970}" destId="{149F21F8-3D08-48F8-8C79-A2FDCA72E0D2}" srcOrd="5" destOrd="0" presId="urn:microsoft.com/office/officeart/2005/8/layout/orgChart1"/>
    <dgm:cxn modelId="{EA1DAE10-943D-4756-BEEB-6A704D01B693}" type="presParOf" srcId="{149F21F8-3D08-48F8-8C79-A2FDCA72E0D2}" destId="{569FD23C-9C3B-4C30-818C-B34AC2EB07D9}" srcOrd="0" destOrd="0" presId="urn:microsoft.com/office/officeart/2005/8/layout/orgChart1"/>
    <dgm:cxn modelId="{55FDC4EB-58CC-436A-9D16-2B2335CE12B3}" type="presParOf" srcId="{569FD23C-9C3B-4C30-818C-B34AC2EB07D9}" destId="{642A42F2-6779-40CD-852E-E405523F3A39}" srcOrd="0" destOrd="0" presId="urn:microsoft.com/office/officeart/2005/8/layout/orgChart1"/>
    <dgm:cxn modelId="{851460A8-1DD5-420F-9B66-DDE58A98F577}" type="presParOf" srcId="{569FD23C-9C3B-4C30-818C-B34AC2EB07D9}" destId="{ED2D9BA5-D29F-4545-A4F4-74699625F6DD}" srcOrd="1" destOrd="0" presId="urn:microsoft.com/office/officeart/2005/8/layout/orgChart1"/>
    <dgm:cxn modelId="{052E3632-5FB9-4A6D-A9CF-19235BB24744}" type="presParOf" srcId="{149F21F8-3D08-48F8-8C79-A2FDCA72E0D2}" destId="{34CF695F-4118-4983-9899-A7A9B8CD9F66}" srcOrd="1" destOrd="0" presId="urn:microsoft.com/office/officeart/2005/8/layout/orgChart1"/>
    <dgm:cxn modelId="{37C3C207-718B-46BC-A86D-ADEA094CD9E6}" type="presParOf" srcId="{34CF695F-4118-4983-9899-A7A9B8CD9F66}" destId="{803187BA-99A6-4C03-BD9F-3C606E9A1E3C}" srcOrd="0" destOrd="0" presId="urn:microsoft.com/office/officeart/2005/8/layout/orgChart1"/>
    <dgm:cxn modelId="{E13FBBBD-F5E8-4342-B871-3A7D4923B1D8}" type="presParOf" srcId="{34CF695F-4118-4983-9899-A7A9B8CD9F66}" destId="{49CF4659-F2C7-42CB-ADCB-B68DAE89072F}" srcOrd="1" destOrd="0" presId="urn:microsoft.com/office/officeart/2005/8/layout/orgChart1"/>
    <dgm:cxn modelId="{5F685E3E-AB93-4AA5-BCF8-5D0117F03533}" type="presParOf" srcId="{49CF4659-F2C7-42CB-ADCB-B68DAE89072F}" destId="{398C3458-7F39-4C9A-87ED-A254E90B6B3F}" srcOrd="0" destOrd="0" presId="urn:microsoft.com/office/officeart/2005/8/layout/orgChart1"/>
    <dgm:cxn modelId="{B2657036-BACB-46F2-A349-DC3258FC3E96}" type="presParOf" srcId="{398C3458-7F39-4C9A-87ED-A254E90B6B3F}" destId="{19BF9C62-5BAB-4477-9A22-7BB5C71C48DC}" srcOrd="0" destOrd="0" presId="urn:microsoft.com/office/officeart/2005/8/layout/orgChart1"/>
    <dgm:cxn modelId="{07CCDE74-3C19-45BD-BE5B-902D741E4FAF}" type="presParOf" srcId="{398C3458-7F39-4C9A-87ED-A254E90B6B3F}" destId="{52048E21-03B9-4528-9D32-1FE5366D815D}" srcOrd="1" destOrd="0" presId="urn:microsoft.com/office/officeart/2005/8/layout/orgChart1"/>
    <dgm:cxn modelId="{912E6638-E680-4031-8100-EADEC35AC330}" type="presParOf" srcId="{49CF4659-F2C7-42CB-ADCB-B68DAE89072F}" destId="{B9AF14A7-A5B9-4B39-A243-9B1EC5860360}" srcOrd="1" destOrd="0" presId="urn:microsoft.com/office/officeart/2005/8/layout/orgChart1"/>
    <dgm:cxn modelId="{D9012BC6-4A44-452A-9792-96481637997C}" type="presParOf" srcId="{49CF4659-F2C7-42CB-ADCB-B68DAE89072F}" destId="{A4DB7692-2FBF-411F-B623-A32B4252B7EA}" srcOrd="2" destOrd="0" presId="urn:microsoft.com/office/officeart/2005/8/layout/orgChart1"/>
    <dgm:cxn modelId="{C81DB5F8-465F-4672-9711-EB4527758194}" type="presParOf" srcId="{149F21F8-3D08-48F8-8C79-A2FDCA72E0D2}" destId="{E28FE643-E0D7-4995-95B4-88121999BBAB}" srcOrd="2" destOrd="0" presId="urn:microsoft.com/office/officeart/2005/8/layout/orgChart1"/>
    <dgm:cxn modelId="{0B2BA7B0-6320-415B-97BB-CE1237FA6592}" type="presParOf" srcId="{9D216A30-0810-4D74-9884-222785370970}" destId="{7B8E0555-D7FE-4A52-B9E7-2694BFE79F74}" srcOrd="6" destOrd="0" presId="urn:microsoft.com/office/officeart/2005/8/layout/orgChart1"/>
    <dgm:cxn modelId="{7BC4AB53-161C-4C0D-BDD9-2C46E9819498}" type="presParOf" srcId="{9D216A30-0810-4D74-9884-222785370970}" destId="{CE9C1073-BCE9-4CC4-A346-82A8589BF824}" srcOrd="7" destOrd="0" presId="urn:microsoft.com/office/officeart/2005/8/layout/orgChart1"/>
    <dgm:cxn modelId="{8E18034F-87F3-4CAF-9658-34C33BCA4628}" type="presParOf" srcId="{CE9C1073-BCE9-4CC4-A346-82A8589BF824}" destId="{E973630C-576C-4FDB-8E56-4DD61EDA736E}" srcOrd="0" destOrd="0" presId="urn:microsoft.com/office/officeart/2005/8/layout/orgChart1"/>
    <dgm:cxn modelId="{0296A30B-ABC2-46BC-AFF1-863AE8C8B534}" type="presParOf" srcId="{E973630C-576C-4FDB-8E56-4DD61EDA736E}" destId="{DA5B9FD5-9D07-4AA6-AD0F-BE33ED976AF4}" srcOrd="0" destOrd="0" presId="urn:microsoft.com/office/officeart/2005/8/layout/orgChart1"/>
    <dgm:cxn modelId="{5C66F0C9-0189-494C-83D0-FAFEE223A71B}" type="presParOf" srcId="{E973630C-576C-4FDB-8E56-4DD61EDA736E}" destId="{3F51115E-435F-42B7-8BA0-E3E125D29F51}" srcOrd="1" destOrd="0" presId="urn:microsoft.com/office/officeart/2005/8/layout/orgChart1"/>
    <dgm:cxn modelId="{162848C6-F0CE-4854-82EC-6C4FE084DF86}" type="presParOf" srcId="{CE9C1073-BCE9-4CC4-A346-82A8589BF824}" destId="{BB00ED3F-6130-45FB-BB4A-C5AEDAAD3DF9}" srcOrd="1" destOrd="0" presId="urn:microsoft.com/office/officeart/2005/8/layout/orgChart1"/>
    <dgm:cxn modelId="{40CF5292-FA4B-49D1-8000-EA6348032F51}" type="presParOf" srcId="{BB00ED3F-6130-45FB-BB4A-C5AEDAAD3DF9}" destId="{74DAE349-4E97-42AC-BC45-6B9D2AB7ED81}" srcOrd="0" destOrd="0" presId="urn:microsoft.com/office/officeart/2005/8/layout/orgChart1"/>
    <dgm:cxn modelId="{BCEB4A9C-B398-4DE5-A970-A388A1211259}" type="presParOf" srcId="{BB00ED3F-6130-45FB-BB4A-C5AEDAAD3DF9}" destId="{8258E8CE-4BA0-4706-9B7C-7B12AECEE0F9}" srcOrd="1" destOrd="0" presId="urn:microsoft.com/office/officeart/2005/8/layout/orgChart1"/>
    <dgm:cxn modelId="{51EA0FE5-9B71-48D1-ADD7-4AA6D3D0F1FD}" type="presParOf" srcId="{8258E8CE-4BA0-4706-9B7C-7B12AECEE0F9}" destId="{154FA83A-06D3-4AE5-B440-4C6EB182907B}" srcOrd="0" destOrd="0" presId="urn:microsoft.com/office/officeart/2005/8/layout/orgChart1"/>
    <dgm:cxn modelId="{72B9F7F2-BEA9-455F-A6F9-1011EDE974A9}" type="presParOf" srcId="{154FA83A-06D3-4AE5-B440-4C6EB182907B}" destId="{F54FFB98-F475-4C16-8B2F-D71E8CC79705}" srcOrd="0" destOrd="0" presId="urn:microsoft.com/office/officeart/2005/8/layout/orgChart1"/>
    <dgm:cxn modelId="{1F5EA4D6-4EBD-4FBC-B0FA-78433D61F032}" type="presParOf" srcId="{154FA83A-06D3-4AE5-B440-4C6EB182907B}" destId="{F1199E81-7154-4CB3-A549-92DAE32F8694}" srcOrd="1" destOrd="0" presId="urn:microsoft.com/office/officeart/2005/8/layout/orgChart1"/>
    <dgm:cxn modelId="{6508D822-6004-4F7C-ADEC-1B1018CA0A74}" type="presParOf" srcId="{8258E8CE-4BA0-4706-9B7C-7B12AECEE0F9}" destId="{88B41FB4-CF15-486E-8562-F748EA60E2F6}" srcOrd="1" destOrd="0" presId="urn:microsoft.com/office/officeart/2005/8/layout/orgChart1"/>
    <dgm:cxn modelId="{C3F63F9D-9557-4526-ACA3-C66A5B8DEE18}" type="presParOf" srcId="{8258E8CE-4BA0-4706-9B7C-7B12AECEE0F9}" destId="{E2C743A6-378D-468F-81C9-3E61E21220CD}" srcOrd="2" destOrd="0" presId="urn:microsoft.com/office/officeart/2005/8/layout/orgChart1"/>
    <dgm:cxn modelId="{5BFCC22D-D595-4439-97D6-EA04B057309B}" type="presParOf" srcId="{CE9C1073-BCE9-4CC4-A346-82A8589BF824}" destId="{9B875C8D-E2B0-4F82-94F4-1D4E7C228D9F}" srcOrd="2" destOrd="0" presId="urn:microsoft.com/office/officeart/2005/8/layout/orgChart1"/>
    <dgm:cxn modelId="{08C747A7-B558-41F5-A5B8-3BB06302AEAB}" type="presParOf" srcId="{123A606C-EBB7-4A18-9385-E902D73BFBC5}" destId="{E6035BCB-2C81-442C-BF11-6C7F303C4AF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DAE349-4E97-42AC-BC45-6B9D2AB7ED81}">
      <dsp:nvSpPr>
        <dsp:cNvPr id="0" name=""/>
        <dsp:cNvSpPr/>
      </dsp:nvSpPr>
      <dsp:spPr>
        <a:xfrm>
          <a:off x="6055791" y="2812346"/>
          <a:ext cx="243417" cy="746480"/>
        </a:xfrm>
        <a:custGeom>
          <a:avLst/>
          <a:gdLst/>
          <a:ahLst/>
          <a:cxnLst/>
          <a:rect l="0" t="0" r="0" b="0"/>
          <a:pathLst>
            <a:path>
              <a:moveTo>
                <a:pt x="0" y="0"/>
              </a:moveTo>
              <a:lnTo>
                <a:pt x="0" y="746480"/>
              </a:lnTo>
              <a:lnTo>
                <a:pt x="243417" y="74648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8E0555-D7FE-4A52-B9E7-2694BFE79F74}">
      <dsp:nvSpPr>
        <dsp:cNvPr id="0" name=""/>
        <dsp:cNvSpPr/>
      </dsp:nvSpPr>
      <dsp:spPr>
        <a:xfrm>
          <a:off x="3759551" y="1660169"/>
          <a:ext cx="2945353" cy="340784"/>
        </a:xfrm>
        <a:custGeom>
          <a:avLst/>
          <a:gdLst/>
          <a:ahLst/>
          <a:cxnLst/>
          <a:rect l="0" t="0" r="0" b="0"/>
          <a:pathLst>
            <a:path>
              <a:moveTo>
                <a:pt x="0" y="0"/>
              </a:moveTo>
              <a:lnTo>
                <a:pt x="0" y="170392"/>
              </a:lnTo>
              <a:lnTo>
                <a:pt x="2945353" y="170392"/>
              </a:lnTo>
              <a:lnTo>
                <a:pt x="2945353" y="34078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3187BA-99A6-4C03-BD9F-3C606E9A1E3C}">
      <dsp:nvSpPr>
        <dsp:cNvPr id="0" name=""/>
        <dsp:cNvSpPr/>
      </dsp:nvSpPr>
      <dsp:spPr>
        <a:xfrm>
          <a:off x="4092222" y="2812346"/>
          <a:ext cx="243417" cy="746480"/>
        </a:xfrm>
        <a:custGeom>
          <a:avLst/>
          <a:gdLst/>
          <a:ahLst/>
          <a:cxnLst/>
          <a:rect l="0" t="0" r="0" b="0"/>
          <a:pathLst>
            <a:path>
              <a:moveTo>
                <a:pt x="0" y="0"/>
              </a:moveTo>
              <a:lnTo>
                <a:pt x="0" y="746480"/>
              </a:lnTo>
              <a:lnTo>
                <a:pt x="243417" y="74648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022706-F786-4674-B891-3519A5DC4BA4}">
      <dsp:nvSpPr>
        <dsp:cNvPr id="0" name=""/>
        <dsp:cNvSpPr/>
      </dsp:nvSpPr>
      <dsp:spPr>
        <a:xfrm>
          <a:off x="3759551" y="1660169"/>
          <a:ext cx="981784" cy="340784"/>
        </a:xfrm>
        <a:custGeom>
          <a:avLst/>
          <a:gdLst/>
          <a:ahLst/>
          <a:cxnLst/>
          <a:rect l="0" t="0" r="0" b="0"/>
          <a:pathLst>
            <a:path>
              <a:moveTo>
                <a:pt x="0" y="0"/>
              </a:moveTo>
              <a:lnTo>
                <a:pt x="0" y="170392"/>
              </a:lnTo>
              <a:lnTo>
                <a:pt x="981784" y="170392"/>
              </a:lnTo>
              <a:lnTo>
                <a:pt x="981784" y="34078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E17464-9607-4C52-9806-130D155F59A7}">
      <dsp:nvSpPr>
        <dsp:cNvPr id="0" name=""/>
        <dsp:cNvSpPr/>
      </dsp:nvSpPr>
      <dsp:spPr>
        <a:xfrm>
          <a:off x="2128653" y="2812346"/>
          <a:ext cx="243417" cy="746480"/>
        </a:xfrm>
        <a:custGeom>
          <a:avLst/>
          <a:gdLst/>
          <a:ahLst/>
          <a:cxnLst/>
          <a:rect l="0" t="0" r="0" b="0"/>
          <a:pathLst>
            <a:path>
              <a:moveTo>
                <a:pt x="0" y="0"/>
              </a:moveTo>
              <a:lnTo>
                <a:pt x="0" y="746480"/>
              </a:lnTo>
              <a:lnTo>
                <a:pt x="243417" y="74648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B9D771-95F6-49D0-B16E-580C14BA3DA6}">
      <dsp:nvSpPr>
        <dsp:cNvPr id="0" name=""/>
        <dsp:cNvSpPr/>
      </dsp:nvSpPr>
      <dsp:spPr>
        <a:xfrm>
          <a:off x="2777766" y="1660169"/>
          <a:ext cx="981784" cy="340784"/>
        </a:xfrm>
        <a:custGeom>
          <a:avLst/>
          <a:gdLst/>
          <a:ahLst/>
          <a:cxnLst/>
          <a:rect l="0" t="0" r="0" b="0"/>
          <a:pathLst>
            <a:path>
              <a:moveTo>
                <a:pt x="981784" y="0"/>
              </a:moveTo>
              <a:lnTo>
                <a:pt x="981784" y="170392"/>
              </a:lnTo>
              <a:lnTo>
                <a:pt x="0" y="170392"/>
              </a:lnTo>
              <a:lnTo>
                <a:pt x="0" y="34078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349190-8389-4A46-8169-1915CC4E2F53}">
      <dsp:nvSpPr>
        <dsp:cNvPr id="0" name=""/>
        <dsp:cNvSpPr/>
      </dsp:nvSpPr>
      <dsp:spPr>
        <a:xfrm>
          <a:off x="165083" y="2812346"/>
          <a:ext cx="243417" cy="746480"/>
        </a:xfrm>
        <a:custGeom>
          <a:avLst/>
          <a:gdLst/>
          <a:ahLst/>
          <a:cxnLst/>
          <a:rect l="0" t="0" r="0" b="0"/>
          <a:pathLst>
            <a:path>
              <a:moveTo>
                <a:pt x="0" y="0"/>
              </a:moveTo>
              <a:lnTo>
                <a:pt x="0" y="746480"/>
              </a:lnTo>
              <a:lnTo>
                <a:pt x="243417" y="74648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C6EAE1-D803-442B-8F6E-9B041D58EDDB}">
      <dsp:nvSpPr>
        <dsp:cNvPr id="0" name=""/>
        <dsp:cNvSpPr/>
      </dsp:nvSpPr>
      <dsp:spPr>
        <a:xfrm>
          <a:off x="814197" y="1660169"/>
          <a:ext cx="2945353" cy="340784"/>
        </a:xfrm>
        <a:custGeom>
          <a:avLst/>
          <a:gdLst/>
          <a:ahLst/>
          <a:cxnLst/>
          <a:rect l="0" t="0" r="0" b="0"/>
          <a:pathLst>
            <a:path>
              <a:moveTo>
                <a:pt x="2945353" y="0"/>
              </a:moveTo>
              <a:lnTo>
                <a:pt x="2945353" y="170392"/>
              </a:lnTo>
              <a:lnTo>
                <a:pt x="0" y="170392"/>
              </a:lnTo>
              <a:lnTo>
                <a:pt x="0" y="34078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3C7607-7C84-4D61-B0CB-048B97851E35}">
      <dsp:nvSpPr>
        <dsp:cNvPr id="0" name=""/>
        <dsp:cNvSpPr/>
      </dsp:nvSpPr>
      <dsp:spPr>
        <a:xfrm>
          <a:off x="2948159" y="848777"/>
          <a:ext cx="1622784" cy="811392"/>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READ Act Data Collections</a:t>
          </a:r>
        </a:p>
      </dsp:txBody>
      <dsp:txXfrm>
        <a:off x="2948159" y="848777"/>
        <a:ext cx="1622784" cy="811392"/>
      </dsp:txXfrm>
    </dsp:sp>
    <dsp:sp modelId="{50154E05-E380-4E2C-BF6B-BFF7F5B2EA79}">
      <dsp:nvSpPr>
        <dsp:cNvPr id="0" name=""/>
        <dsp:cNvSpPr/>
      </dsp:nvSpPr>
      <dsp:spPr>
        <a:xfrm>
          <a:off x="2805" y="2000954"/>
          <a:ext cx="1622784" cy="811392"/>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21-22 READ Spring Assessment Data (April –June) </a:t>
          </a:r>
        </a:p>
      </dsp:txBody>
      <dsp:txXfrm>
        <a:off x="2805" y="2000954"/>
        <a:ext cx="1622784" cy="811392"/>
      </dsp:txXfrm>
    </dsp:sp>
    <dsp:sp modelId="{EFE781F3-4F63-4B9A-9220-98827CA2DAB5}">
      <dsp:nvSpPr>
        <dsp:cNvPr id="0" name=""/>
        <dsp:cNvSpPr/>
      </dsp:nvSpPr>
      <dsp:spPr>
        <a:xfrm>
          <a:off x="408501" y="3153131"/>
          <a:ext cx="1622784" cy="811392"/>
        </a:xfrm>
        <a:prstGeom prst="rect">
          <a:avLst/>
        </a:prstGeom>
        <a:solidFill>
          <a:schemeClr val="accent6">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Data Collected </a:t>
          </a:r>
          <a:r>
            <a:rPr lang="en-US" sz="1400" kern="1200" dirty="0">
              <a:solidFill>
                <a:schemeClr val="bg1"/>
              </a:solidFill>
            </a:rPr>
            <a:t>Through Data </a:t>
          </a:r>
          <a:r>
            <a:rPr lang="en-US" sz="1400" kern="1200" dirty="0"/>
            <a:t>Pipeline</a:t>
          </a:r>
        </a:p>
      </dsp:txBody>
      <dsp:txXfrm>
        <a:off x="408501" y="3153131"/>
        <a:ext cx="1622784" cy="811392"/>
      </dsp:txXfrm>
    </dsp:sp>
    <dsp:sp modelId="{E50345D3-B3BB-4BD6-8B2E-71089F39536F}">
      <dsp:nvSpPr>
        <dsp:cNvPr id="0" name=""/>
        <dsp:cNvSpPr/>
      </dsp:nvSpPr>
      <dsp:spPr>
        <a:xfrm>
          <a:off x="1966374" y="2000954"/>
          <a:ext cx="1622784" cy="811392"/>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22-23 Literacy Programs &amp; Assessment Data (April – June) </a:t>
          </a:r>
        </a:p>
      </dsp:txBody>
      <dsp:txXfrm>
        <a:off x="1966374" y="2000954"/>
        <a:ext cx="1622784" cy="811392"/>
      </dsp:txXfrm>
    </dsp:sp>
    <dsp:sp modelId="{9087C172-BC3B-48D8-9EA4-2653511243BC}">
      <dsp:nvSpPr>
        <dsp:cNvPr id="0" name=""/>
        <dsp:cNvSpPr/>
      </dsp:nvSpPr>
      <dsp:spPr>
        <a:xfrm>
          <a:off x="2372070" y="3153131"/>
          <a:ext cx="1622784" cy="811392"/>
        </a:xfrm>
        <a:prstGeom prst="rect">
          <a:avLst/>
        </a:prstGeom>
        <a:solidFill>
          <a:schemeClr val="accent6">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Data Collected Through Data Pipeline &amp; Attached to District UIP </a:t>
          </a:r>
        </a:p>
      </dsp:txBody>
      <dsp:txXfrm>
        <a:off x="2372070" y="3153131"/>
        <a:ext cx="1622784" cy="811392"/>
      </dsp:txXfrm>
    </dsp:sp>
    <dsp:sp modelId="{642A42F2-6779-40CD-852E-E405523F3A39}">
      <dsp:nvSpPr>
        <dsp:cNvPr id="0" name=""/>
        <dsp:cNvSpPr/>
      </dsp:nvSpPr>
      <dsp:spPr>
        <a:xfrm>
          <a:off x="3929943" y="2000954"/>
          <a:ext cx="1622784" cy="811392"/>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READ Budgets (April – June) </a:t>
          </a:r>
        </a:p>
      </dsp:txBody>
      <dsp:txXfrm>
        <a:off x="3929943" y="2000954"/>
        <a:ext cx="1622784" cy="811392"/>
      </dsp:txXfrm>
    </dsp:sp>
    <dsp:sp modelId="{19BF9C62-5BAB-4477-9A22-7BB5C71C48DC}">
      <dsp:nvSpPr>
        <dsp:cNvPr id="0" name=""/>
        <dsp:cNvSpPr/>
      </dsp:nvSpPr>
      <dsp:spPr>
        <a:xfrm>
          <a:off x="4335639" y="3153131"/>
          <a:ext cx="1622784" cy="811392"/>
        </a:xfrm>
        <a:prstGeom prst="rect">
          <a:avLst/>
        </a:prstGeom>
        <a:solidFill>
          <a:schemeClr val="accent6">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Data Collected Through Different Web Application</a:t>
          </a:r>
        </a:p>
      </dsp:txBody>
      <dsp:txXfrm>
        <a:off x="4335639" y="3153131"/>
        <a:ext cx="1622784" cy="811392"/>
      </dsp:txXfrm>
    </dsp:sp>
    <dsp:sp modelId="{DA5B9FD5-9D07-4AA6-AD0F-BE33ED976AF4}">
      <dsp:nvSpPr>
        <dsp:cNvPr id="0" name=""/>
        <dsp:cNvSpPr/>
      </dsp:nvSpPr>
      <dsp:spPr>
        <a:xfrm>
          <a:off x="5893513" y="2000954"/>
          <a:ext cx="1622784" cy="811392"/>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22-23 Teacher Training Completion  (August) </a:t>
          </a:r>
        </a:p>
      </dsp:txBody>
      <dsp:txXfrm>
        <a:off x="5893513" y="2000954"/>
        <a:ext cx="1622784" cy="811392"/>
      </dsp:txXfrm>
    </dsp:sp>
    <dsp:sp modelId="{F54FFB98-F475-4C16-8B2F-D71E8CC79705}">
      <dsp:nvSpPr>
        <dsp:cNvPr id="0" name=""/>
        <dsp:cNvSpPr/>
      </dsp:nvSpPr>
      <dsp:spPr>
        <a:xfrm>
          <a:off x="6299209" y="3153131"/>
          <a:ext cx="1622784" cy="811392"/>
        </a:xfrm>
        <a:prstGeom prst="rect">
          <a:avLst/>
        </a:prstGeom>
        <a:solidFill>
          <a:schemeClr val="accent6">
            <a:lumMod val="60000"/>
            <a:lum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Data Collected Through Data Pipeline </a:t>
          </a:r>
        </a:p>
      </dsp:txBody>
      <dsp:txXfrm>
        <a:off x="6299209" y="3153131"/>
        <a:ext cx="1622784" cy="8113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843E59-1D9A-4BF8-A095-1A58A8D3A3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273824-8DA1-4C94-8637-6752506705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0D4E38-B0D5-4B51-AA9E-F6A825C73ED9}" type="datetimeFigureOut">
              <a:rPr lang="en-US" smtClean="0"/>
              <a:t>3/28/2022</a:t>
            </a:fld>
            <a:endParaRPr lang="en-US"/>
          </a:p>
        </p:txBody>
      </p:sp>
      <p:sp>
        <p:nvSpPr>
          <p:cNvPr id="4" name="Footer Placeholder 3">
            <a:extLst>
              <a:ext uri="{FF2B5EF4-FFF2-40B4-BE49-F238E27FC236}">
                <a16:creationId xmlns:a16="http://schemas.microsoft.com/office/drawing/2014/main" id="{3BA50453-D508-4D5F-AAC2-6FF8D977FA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7ED8A4-12EC-4D9B-8209-E8466D33C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743D36-1B74-49DF-B1EC-6B7DACB6FE8A}" type="slidenum">
              <a:rPr lang="en-US" smtClean="0"/>
              <a:t>‹#›</a:t>
            </a:fld>
            <a:endParaRPr lang="en-US"/>
          </a:p>
        </p:txBody>
      </p:sp>
    </p:spTree>
    <p:extLst>
      <p:ext uri="{BB962C8B-B14F-4D97-AF65-F5344CB8AC3E}">
        <p14:creationId xmlns:p14="http://schemas.microsoft.com/office/powerpoint/2010/main" val="871052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86d80a4c9c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86d80a4c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3" name="Google Shape;513;g86d80a4c9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6221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153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16434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568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3212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0455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9553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1038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179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342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d0cccbd173_0_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gd0cccbd173_0_1:notes"/>
          <p:cNvSpPr txBox="1">
            <a:spLocks noGrp="1"/>
          </p:cNvSpPr>
          <p:nvPr>
            <p:ph type="body" idx="1"/>
          </p:nvPr>
        </p:nvSpPr>
        <p:spPr>
          <a:xfrm>
            <a:off x="702310" y="4480004"/>
            <a:ext cx="5618400" cy="36657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solidFill>
                  <a:schemeClr val="dk1"/>
                </a:solidFill>
              </a:rPr>
              <a:t>Speaker Notes:</a:t>
            </a:r>
            <a:endParaRPr b="1"/>
          </a:p>
          <a:p>
            <a:pPr marL="0" lvl="0" indent="0" algn="l" rtl="0">
              <a:lnSpc>
                <a:spcPct val="100000"/>
              </a:lnSpc>
              <a:spcBef>
                <a:spcPts val="0"/>
              </a:spcBef>
              <a:spcAft>
                <a:spcPts val="0"/>
              </a:spcAft>
              <a:buNone/>
            </a:pPr>
            <a:endParaRPr/>
          </a:p>
        </p:txBody>
      </p:sp>
      <p:sp>
        <p:nvSpPr>
          <p:cNvPr id="944" name="Google Shape;944;gd0cccbd173_0_1:notes"/>
          <p:cNvSpPr txBox="1">
            <a:spLocks noGrp="1"/>
          </p:cNvSpPr>
          <p:nvPr>
            <p:ph type="sldNum" idx="12"/>
          </p:nvPr>
        </p:nvSpPr>
        <p:spPr>
          <a:xfrm>
            <a:off x="3978133" y="8842030"/>
            <a:ext cx="3043200" cy="467100"/>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083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2036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2670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cc80f4f4ae_0_8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gcc80f4f4ae_0_81:notes"/>
          <p:cNvSpPr txBox="1">
            <a:spLocks noGrp="1"/>
          </p:cNvSpPr>
          <p:nvPr>
            <p:ph type="body" idx="1"/>
          </p:nvPr>
        </p:nvSpPr>
        <p:spPr>
          <a:xfrm>
            <a:off x="702310" y="4480005"/>
            <a:ext cx="5618400" cy="3665400"/>
          </a:xfrm>
          <a:prstGeom prst="rect">
            <a:avLst/>
          </a:prstGeom>
          <a:noFill/>
          <a:ln>
            <a:noFill/>
          </a:ln>
        </p:spPr>
        <p:txBody>
          <a:bodyPr spcFirstLastPara="1" wrap="square" lIns="93125" tIns="46575" rIns="93125" bIns="46575" anchor="t" anchorCtr="0">
            <a:noAutofit/>
          </a:bodyPr>
          <a:lstStyle/>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100" u="sng"/>
              <a:t>Image:</a:t>
            </a:r>
            <a:endParaRPr sz="1100" u="sng"/>
          </a:p>
          <a:p>
            <a:pPr marL="466586" lvl="0" indent="-304968" algn="l" rtl="0">
              <a:lnSpc>
                <a:spcPct val="100000"/>
              </a:lnSpc>
              <a:spcBef>
                <a:spcPts val="0"/>
              </a:spcBef>
              <a:spcAft>
                <a:spcPts val="0"/>
              </a:spcAft>
              <a:buSzPts val="1100"/>
              <a:buChar char="●"/>
            </a:pPr>
            <a:r>
              <a:rPr lang="en-US" sz="1100"/>
              <a:t>Image from: http://www.picpedia.org/highway-signs/a/agenda.html </a:t>
            </a:r>
            <a:endParaRPr sz="1100"/>
          </a:p>
        </p:txBody>
      </p:sp>
      <p:sp>
        <p:nvSpPr>
          <p:cNvPr id="952" name="Google Shape;952;gcc80f4f4ae_0_81:notes"/>
          <p:cNvSpPr txBox="1">
            <a:spLocks noGrp="1"/>
          </p:cNvSpPr>
          <p:nvPr>
            <p:ph type="sldNum" idx="12"/>
          </p:nvPr>
        </p:nvSpPr>
        <p:spPr>
          <a:xfrm>
            <a:off x="3978133" y="8842030"/>
            <a:ext cx="3043200" cy="467100"/>
          </a:xfrm>
          <a:prstGeom prst="rect">
            <a:avLst/>
          </a:prstGeom>
          <a:noFill/>
          <a:ln>
            <a:noFill/>
          </a:ln>
        </p:spPr>
        <p:txBody>
          <a:bodyPr spcFirstLastPara="1" wrap="square" lIns="93125" tIns="46575" rIns="9312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7add91499f_0_1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7add91499f_0_19: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400"/>
              </a:spcBef>
              <a:spcAft>
                <a:spcPts val="0"/>
              </a:spcAft>
              <a:buNone/>
            </a:pPr>
            <a:endParaRPr lang="en-US" dirty="0"/>
          </a:p>
        </p:txBody>
      </p:sp>
      <p:sp>
        <p:nvSpPr>
          <p:cNvPr id="973" name="Google Shape;973;g7add91499f_0_19: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7add91499f_0_1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7add91499f_0_19: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0" lvl="0" indent="0" algn="l" rtl="0">
              <a:spcBef>
                <a:spcPts val="400"/>
              </a:spcBef>
              <a:spcAft>
                <a:spcPts val="0"/>
              </a:spcAft>
              <a:buNone/>
            </a:pPr>
            <a:endParaRPr lang="en-US" dirty="0"/>
          </a:p>
        </p:txBody>
      </p:sp>
      <p:sp>
        <p:nvSpPr>
          <p:cNvPr id="973" name="Google Shape;973;g7add91499f_0_19: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extLst>
      <p:ext uri="{BB962C8B-B14F-4D97-AF65-F5344CB8AC3E}">
        <p14:creationId xmlns:p14="http://schemas.microsoft.com/office/powerpoint/2010/main" val="2636767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7add91499f_0_1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7add91499f_0_19: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152400" lvl="0" indent="0" algn="l" rtl="0">
              <a:spcBef>
                <a:spcPts val="0"/>
              </a:spcBef>
              <a:spcAft>
                <a:spcPts val="0"/>
              </a:spcAft>
              <a:buClr>
                <a:schemeClr val="dk1"/>
              </a:buClr>
              <a:buSzPts val="1400"/>
              <a:buFont typeface="Arial"/>
              <a:buNone/>
            </a:pPr>
            <a:r>
              <a:rPr lang="en-US" sz="1100" b="1" dirty="0"/>
              <a:t>Speaker notes:</a:t>
            </a:r>
            <a:endParaRPr lang="en-US" sz="1100" dirty="0"/>
          </a:p>
          <a:p>
            <a:pPr marL="469900" lvl="0" indent="-298450" algn="l" rtl="0">
              <a:spcBef>
                <a:spcPts val="400"/>
              </a:spcBef>
              <a:spcAft>
                <a:spcPts val="0"/>
              </a:spcAft>
              <a:buClr>
                <a:schemeClr val="dk1"/>
              </a:buClr>
              <a:buSzPts val="1100"/>
              <a:buChar char="●"/>
            </a:pPr>
            <a:endParaRPr lang="en-US" sz="1100" dirty="0"/>
          </a:p>
          <a:p>
            <a:pPr marL="0" lvl="0" indent="0" algn="l" rtl="0">
              <a:spcBef>
                <a:spcPts val="400"/>
              </a:spcBef>
              <a:spcAft>
                <a:spcPts val="0"/>
              </a:spcAft>
              <a:buNone/>
            </a:pPr>
            <a:endParaRPr lang="en-US" dirty="0"/>
          </a:p>
        </p:txBody>
      </p:sp>
      <p:sp>
        <p:nvSpPr>
          <p:cNvPr id="973" name="Google Shape;973;g7add91499f_0_19: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959799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7add91499f_0_1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7add91499f_0_19: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152400" lvl="0" indent="0" algn="l" rtl="0">
              <a:spcBef>
                <a:spcPts val="0"/>
              </a:spcBef>
              <a:spcAft>
                <a:spcPts val="0"/>
              </a:spcAft>
              <a:buClr>
                <a:schemeClr val="dk1"/>
              </a:buClr>
              <a:buSzPts val="1400"/>
              <a:buFont typeface="Arial"/>
              <a:buNone/>
            </a:pPr>
            <a:r>
              <a:rPr lang="en-US" sz="1100" b="1" dirty="0"/>
              <a:t>Speaker notes:</a:t>
            </a:r>
            <a:endParaRPr lang="en-US" sz="1100" dirty="0"/>
          </a:p>
          <a:p>
            <a:pPr marL="469900" lvl="0" indent="-298450" algn="l" rtl="0">
              <a:spcBef>
                <a:spcPts val="400"/>
              </a:spcBef>
              <a:spcAft>
                <a:spcPts val="0"/>
              </a:spcAft>
              <a:buClr>
                <a:schemeClr val="dk1"/>
              </a:buClr>
              <a:buSzPts val="1100"/>
              <a:buChar char="●"/>
            </a:pPr>
            <a:endParaRPr lang="en-US" sz="1100" dirty="0"/>
          </a:p>
          <a:p>
            <a:pPr marL="0" lvl="0" indent="0" algn="l" rtl="0">
              <a:spcBef>
                <a:spcPts val="400"/>
              </a:spcBef>
              <a:spcAft>
                <a:spcPts val="0"/>
              </a:spcAft>
              <a:buNone/>
            </a:pPr>
            <a:endParaRPr lang="en-US" dirty="0"/>
          </a:p>
        </p:txBody>
      </p:sp>
      <p:sp>
        <p:nvSpPr>
          <p:cNvPr id="973" name="Google Shape;973;g7add91499f_0_19: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702052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7add91499f_0_1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7add91499f_0_19:notes"/>
          <p:cNvSpPr txBox="1">
            <a:spLocks noGrp="1"/>
          </p:cNvSpPr>
          <p:nvPr>
            <p:ph type="body" idx="1"/>
          </p:nvPr>
        </p:nvSpPr>
        <p:spPr>
          <a:xfrm>
            <a:off x="702310" y="4480004"/>
            <a:ext cx="5618400" cy="3665400"/>
          </a:xfrm>
          <a:prstGeom prst="rect">
            <a:avLst/>
          </a:prstGeom>
        </p:spPr>
        <p:txBody>
          <a:bodyPr spcFirstLastPara="1" wrap="square" lIns="93300" tIns="46625" rIns="93300" bIns="46625" anchor="t" anchorCtr="0">
            <a:noAutofit/>
          </a:bodyPr>
          <a:lstStyle/>
          <a:p>
            <a:pPr marL="152400" lvl="0" indent="0" algn="l" rtl="0">
              <a:spcBef>
                <a:spcPts val="0"/>
              </a:spcBef>
              <a:spcAft>
                <a:spcPts val="0"/>
              </a:spcAft>
              <a:buClr>
                <a:schemeClr val="dk1"/>
              </a:buClr>
              <a:buSzPts val="1400"/>
              <a:buFont typeface="Arial"/>
              <a:buNone/>
            </a:pPr>
            <a:r>
              <a:rPr lang="en-US" sz="1100" b="1" dirty="0"/>
              <a:t>Speaker notes:</a:t>
            </a:r>
            <a:endParaRPr lang="en-US" sz="1100" dirty="0"/>
          </a:p>
          <a:p>
            <a:pPr marL="469900" lvl="0" indent="-298450" algn="l" rtl="0">
              <a:spcBef>
                <a:spcPts val="400"/>
              </a:spcBef>
              <a:spcAft>
                <a:spcPts val="0"/>
              </a:spcAft>
              <a:buClr>
                <a:schemeClr val="dk1"/>
              </a:buClr>
              <a:buSzPts val="1100"/>
              <a:buChar char="●"/>
            </a:pPr>
            <a:endParaRPr lang="en-US" sz="1100" dirty="0"/>
          </a:p>
          <a:p>
            <a:pPr marL="0" lvl="0" indent="0" algn="l" rtl="0">
              <a:spcBef>
                <a:spcPts val="400"/>
              </a:spcBef>
              <a:spcAft>
                <a:spcPts val="0"/>
              </a:spcAft>
              <a:buNone/>
            </a:pPr>
            <a:endParaRPr lang="en-US" dirty="0"/>
          </a:p>
        </p:txBody>
      </p:sp>
      <p:sp>
        <p:nvSpPr>
          <p:cNvPr id="973" name="Google Shape;973;g7add91499f_0_19:notes"/>
          <p:cNvSpPr txBox="1">
            <a:spLocks noGrp="1"/>
          </p:cNvSpPr>
          <p:nvPr>
            <p:ph type="sldNum" idx="12"/>
          </p:nvPr>
        </p:nvSpPr>
        <p:spPr>
          <a:xfrm>
            <a:off x="3978132" y="8842030"/>
            <a:ext cx="3043200" cy="467100"/>
          </a:xfrm>
          <a:prstGeom prst="rect">
            <a:avLst/>
          </a:prstGeom>
        </p:spPr>
        <p:txBody>
          <a:bodyPr spcFirstLastPara="1" wrap="square" lIns="93300" tIns="46625" rIns="93300" bIns="466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2736999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0621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3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3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37.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3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3.xml"/><Relationship Id="rId4" Type="http://schemas.openxmlformats.org/officeDocument/2006/relationships/image" Target="../media/image3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5"/>
        <p:cNvGrpSpPr/>
        <p:nvPr/>
      </p:nvGrpSpPr>
      <p:grpSpPr>
        <a:xfrm>
          <a:off x="0" y="0"/>
          <a:ext cx="0" cy="0"/>
          <a:chOff x="0" y="0"/>
          <a:chExt cx="0" cy="0"/>
        </a:xfrm>
      </p:grpSpPr>
      <p:sp>
        <p:nvSpPr>
          <p:cNvPr id="16" name="Google Shape;16;p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77"/>
        <p:cNvGrpSpPr/>
        <p:nvPr/>
      </p:nvGrpSpPr>
      <p:grpSpPr>
        <a:xfrm>
          <a:off x="0" y="0"/>
          <a:ext cx="0" cy="0"/>
          <a:chOff x="0" y="0"/>
          <a:chExt cx="0" cy="0"/>
        </a:xfrm>
      </p:grpSpPr>
      <p:pic>
        <p:nvPicPr>
          <p:cNvPr id="78" name="Google Shape;78;p14"/>
          <p:cNvPicPr preferRelativeResize="0"/>
          <p:nvPr/>
        </p:nvPicPr>
        <p:blipFill rotWithShape="1">
          <a:blip r:embed="rId2">
            <a:alphaModFix/>
          </a:blip>
          <a:srcRect/>
          <a:stretch/>
        </p:blipFill>
        <p:spPr>
          <a:xfrm>
            <a:off x="7" y="4"/>
            <a:ext cx="9143989" cy="1371597"/>
          </a:xfrm>
          <a:prstGeom prst="rect">
            <a:avLst/>
          </a:prstGeom>
          <a:noFill/>
          <a:ln>
            <a:noFill/>
          </a:ln>
        </p:spPr>
      </p:pic>
      <p:sp>
        <p:nvSpPr>
          <p:cNvPr id="79" name="Google Shape;79;p14"/>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81" name="Google Shape;81;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82" name="Google Shape;82;p14"/>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88"/>
        <p:cNvGrpSpPr/>
        <p:nvPr/>
      </p:nvGrpSpPr>
      <p:grpSpPr>
        <a:xfrm>
          <a:off x="0" y="0"/>
          <a:ext cx="0" cy="0"/>
          <a:chOff x="0" y="0"/>
          <a:chExt cx="0" cy="0"/>
        </a:xfrm>
      </p:grpSpPr>
      <p:pic>
        <p:nvPicPr>
          <p:cNvPr id="89" name="Google Shape;89;p16"/>
          <p:cNvPicPr preferRelativeResize="0"/>
          <p:nvPr/>
        </p:nvPicPr>
        <p:blipFill rotWithShape="1">
          <a:blip r:embed="rId2">
            <a:alphaModFix/>
          </a:blip>
          <a:srcRect/>
          <a:stretch/>
        </p:blipFill>
        <p:spPr>
          <a:xfrm>
            <a:off x="8" y="4"/>
            <a:ext cx="9143982" cy="1371597"/>
          </a:xfrm>
          <a:prstGeom prst="rect">
            <a:avLst/>
          </a:prstGeom>
          <a:noFill/>
          <a:ln>
            <a:noFill/>
          </a:ln>
        </p:spPr>
      </p:pic>
      <p:sp>
        <p:nvSpPr>
          <p:cNvPr id="90" name="Google Shape;90;p16"/>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6"/>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92" name="Google Shape;92;p1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93" name="Google Shape;93;p16"/>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94"/>
        <p:cNvGrpSpPr/>
        <p:nvPr/>
      </p:nvGrpSpPr>
      <p:grpSpPr>
        <a:xfrm>
          <a:off x="0" y="0"/>
          <a:ext cx="0" cy="0"/>
          <a:chOff x="0" y="0"/>
          <a:chExt cx="0" cy="0"/>
        </a:xfrm>
      </p:grpSpPr>
      <p:pic>
        <p:nvPicPr>
          <p:cNvPr id="95" name="Google Shape;95;p1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6" name="Google Shape;96;p17"/>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97" name="Google Shape;97;p17"/>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8" name="Google Shape;98;p17"/>
          <p:cNvPicPr preferRelativeResize="0"/>
          <p:nvPr/>
        </p:nvPicPr>
        <p:blipFill rotWithShape="1">
          <a:blip r:embed="rId3">
            <a:alphaModFix/>
          </a:blip>
          <a:srcRect l="3908" r="3899"/>
          <a:stretch/>
        </p:blipFill>
        <p:spPr>
          <a:xfrm>
            <a:off x="6483371" y="5853914"/>
            <a:ext cx="2006556" cy="3659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99"/>
        <p:cNvGrpSpPr/>
        <p:nvPr/>
      </p:nvGrpSpPr>
      <p:grpSpPr>
        <a:xfrm>
          <a:off x="0" y="0"/>
          <a:ext cx="0" cy="0"/>
          <a:chOff x="0" y="0"/>
          <a:chExt cx="0" cy="0"/>
        </a:xfrm>
      </p:grpSpPr>
      <p:pic>
        <p:nvPicPr>
          <p:cNvPr id="100" name="Google Shape;100;p18"/>
          <p:cNvPicPr preferRelativeResize="0"/>
          <p:nvPr/>
        </p:nvPicPr>
        <p:blipFill rotWithShape="1">
          <a:blip r:embed="rId2">
            <a:alphaModFix/>
          </a:blip>
          <a:srcRect/>
          <a:stretch/>
        </p:blipFill>
        <p:spPr>
          <a:xfrm>
            <a:off x="8" y="0"/>
            <a:ext cx="9143982" cy="1371596"/>
          </a:xfrm>
          <a:prstGeom prst="rect">
            <a:avLst/>
          </a:prstGeom>
          <a:noFill/>
          <a:ln>
            <a:noFill/>
          </a:ln>
        </p:spPr>
      </p:pic>
      <p:sp>
        <p:nvSpPr>
          <p:cNvPr id="101" name="Google Shape;101;p18"/>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8"/>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103" name="Google Shape;103;p1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104" name="Google Shape;104;p18"/>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6"/>
        <p:cNvGrpSpPr/>
        <p:nvPr/>
      </p:nvGrpSpPr>
      <p:grpSpPr>
        <a:xfrm>
          <a:off x="0" y="0"/>
          <a:ext cx="0" cy="0"/>
          <a:chOff x="0" y="0"/>
          <a:chExt cx="0" cy="0"/>
        </a:xfrm>
      </p:grpSpPr>
      <p:pic>
        <p:nvPicPr>
          <p:cNvPr id="117" name="Google Shape;117;p21"/>
          <p:cNvPicPr preferRelativeResize="0"/>
          <p:nvPr/>
        </p:nvPicPr>
        <p:blipFill rotWithShape="1">
          <a:blip r:embed="rId2">
            <a:alphaModFix/>
          </a:blip>
          <a:srcRect/>
          <a:stretch/>
        </p:blipFill>
        <p:spPr>
          <a:xfrm>
            <a:off x="1222205" y="110954"/>
            <a:ext cx="6699593" cy="66360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18"/>
        <p:cNvGrpSpPr/>
        <p:nvPr/>
      </p:nvGrpSpPr>
      <p:grpSpPr>
        <a:xfrm>
          <a:off x="0" y="0"/>
          <a:ext cx="0" cy="0"/>
          <a:chOff x="0" y="0"/>
          <a:chExt cx="0" cy="0"/>
        </a:xfrm>
      </p:grpSpPr>
      <p:pic>
        <p:nvPicPr>
          <p:cNvPr id="119" name="Google Shape;119;p22"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20" name="Google Shape;120;p22"/>
          <p:cNvSpPr txBox="1">
            <a:spLocks noGrp="1"/>
          </p:cNvSpPr>
          <p:nvPr>
            <p:ph type="ctrTitle"/>
          </p:nvPr>
        </p:nvSpPr>
        <p:spPr>
          <a:xfrm>
            <a:off x="685800" y="3355923"/>
            <a:ext cx="7772400" cy="1527000"/>
          </a:xfrm>
          <a:prstGeom prst="rect">
            <a:avLst/>
          </a:prstGeom>
          <a:noFill/>
          <a:ln>
            <a:noFill/>
          </a:ln>
        </p:spPr>
        <p:txBody>
          <a:bodyPr spcFirstLastPara="1" wrap="square" lIns="0" tIns="0" rIns="0" bIns="0" anchor="t" anchorCtr="0">
            <a:noAutofit/>
          </a:bodyPr>
          <a:lstStyle>
            <a:lvl1pPr lvl="0" algn="ctr" rtl="0">
              <a:lnSpc>
                <a:spcPct val="90000"/>
              </a:lnSpc>
              <a:spcBef>
                <a:spcPts val="0"/>
              </a:spcBef>
              <a:spcAft>
                <a:spcPts val="0"/>
              </a:spcAft>
              <a:buClr>
                <a:schemeClr val="dk1"/>
              </a:buClr>
              <a:buSzPts val="5400"/>
              <a:buFont typeface="Arial"/>
              <a:buNone/>
              <a:defRPr sz="4050">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22"/>
          <p:cNvSpPr txBox="1">
            <a:spLocks noGrp="1"/>
          </p:cNvSpPr>
          <p:nvPr>
            <p:ph type="subTitle" idx="1"/>
          </p:nvPr>
        </p:nvSpPr>
        <p:spPr>
          <a:xfrm>
            <a:off x="1143000" y="5093063"/>
            <a:ext cx="6858000" cy="4434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750"/>
              </a:spcBef>
              <a:spcAft>
                <a:spcPts val="0"/>
              </a:spcAft>
              <a:buClr>
                <a:schemeClr val="dk1"/>
              </a:buClr>
              <a:buSzPts val="2400"/>
              <a:buNone/>
              <a:defRPr sz="1800">
                <a:latin typeface="Trebuchet MS"/>
                <a:ea typeface="Trebuchet MS"/>
                <a:cs typeface="Trebuchet MS"/>
                <a:sym typeface="Trebuchet MS"/>
              </a:defRPr>
            </a:lvl1pPr>
            <a:lvl2pPr lvl="1" algn="ctr" rtl="0">
              <a:lnSpc>
                <a:spcPct val="90000"/>
              </a:lnSpc>
              <a:spcBef>
                <a:spcPts val="375"/>
              </a:spcBef>
              <a:spcAft>
                <a:spcPts val="0"/>
              </a:spcAft>
              <a:buClr>
                <a:schemeClr val="dk1"/>
              </a:buClr>
              <a:buSzPts val="2000"/>
              <a:buNone/>
              <a:defRPr sz="1500"/>
            </a:lvl2pPr>
            <a:lvl3pPr lvl="2" algn="ctr" rtl="0">
              <a:lnSpc>
                <a:spcPct val="90000"/>
              </a:lnSpc>
              <a:spcBef>
                <a:spcPts val="375"/>
              </a:spcBef>
              <a:spcAft>
                <a:spcPts val="0"/>
              </a:spcAft>
              <a:buClr>
                <a:schemeClr val="dk1"/>
              </a:buClr>
              <a:buSzPts val="1800"/>
              <a:buNone/>
              <a:defRPr sz="1350"/>
            </a:lvl3pPr>
            <a:lvl4pPr lvl="3" algn="ctr" rtl="0">
              <a:lnSpc>
                <a:spcPct val="90000"/>
              </a:lnSpc>
              <a:spcBef>
                <a:spcPts val="375"/>
              </a:spcBef>
              <a:spcAft>
                <a:spcPts val="0"/>
              </a:spcAft>
              <a:buClr>
                <a:schemeClr val="dk1"/>
              </a:buClr>
              <a:buSzPts val="1600"/>
              <a:buNone/>
              <a:defRPr sz="1200"/>
            </a:lvl4pPr>
            <a:lvl5pPr lvl="4" algn="ctr" rtl="0">
              <a:lnSpc>
                <a:spcPct val="90000"/>
              </a:lnSpc>
              <a:spcBef>
                <a:spcPts val="375"/>
              </a:spcBef>
              <a:spcAft>
                <a:spcPts val="0"/>
              </a:spcAft>
              <a:buClr>
                <a:schemeClr val="dk1"/>
              </a:buClr>
              <a:buSzPts val="1600"/>
              <a:buNone/>
              <a:defRPr sz="1200"/>
            </a:lvl5pPr>
            <a:lvl6pPr lvl="5" algn="ctr" rtl="0">
              <a:lnSpc>
                <a:spcPct val="90000"/>
              </a:lnSpc>
              <a:spcBef>
                <a:spcPts val="375"/>
              </a:spcBef>
              <a:spcAft>
                <a:spcPts val="0"/>
              </a:spcAft>
              <a:buClr>
                <a:schemeClr val="dk1"/>
              </a:buClr>
              <a:buSzPts val="1600"/>
              <a:buNone/>
              <a:defRPr sz="1200"/>
            </a:lvl6pPr>
            <a:lvl7pPr lvl="6" algn="ctr" rtl="0">
              <a:lnSpc>
                <a:spcPct val="90000"/>
              </a:lnSpc>
              <a:spcBef>
                <a:spcPts val="375"/>
              </a:spcBef>
              <a:spcAft>
                <a:spcPts val="0"/>
              </a:spcAft>
              <a:buClr>
                <a:schemeClr val="dk1"/>
              </a:buClr>
              <a:buSzPts val="1600"/>
              <a:buNone/>
              <a:defRPr sz="1200"/>
            </a:lvl7pPr>
            <a:lvl8pPr lvl="7" algn="ctr" rtl="0">
              <a:lnSpc>
                <a:spcPct val="90000"/>
              </a:lnSpc>
              <a:spcBef>
                <a:spcPts val="375"/>
              </a:spcBef>
              <a:spcAft>
                <a:spcPts val="0"/>
              </a:spcAft>
              <a:buClr>
                <a:schemeClr val="dk1"/>
              </a:buClr>
              <a:buSzPts val="1600"/>
              <a:buNone/>
              <a:defRPr sz="1200"/>
            </a:lvl8pPr>
            <a:lvl9pPr lvl="8" algn="ctr" rtl="0">
              <a:lnSpc>
                <a:spcPct val="90000"/>
              </a:lnSpc>
              <a:spcBef>
                <a:spcPts val="375"/>
              </a:spcBef>
              <a:spcAft>
                <a:spcPts val="0"/>
              </a:spcAft>
              <a:buClr>
                <a:schemeClr val="dk1"/>
              </a:buClr>
              <a:buSzPts val="1600"/>
              <a:buNone/>
              <a:defRPr sz="1200"/>
            </a:lvl9pPr>
          </a:lstStyle>
          <a:p>
            <a:endParaRPr/>
          </a:p>
        </p:txBody>
      </p:sp>
      <p:sp>
        <p:nvSpPr>
          <p:cNvPr id="122" name="Google Shape;122;p22"/>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900" b="0" i="0" u="none" strike="noStrike" cap="none">
                <a:solidFill>
                  <a:srgbClr val="888888"/>
                </a:solidFill>
                <a:latin typeface="Calibri"/>
                <a:ea typeface="Calibri"/>
                <a:cs typeface="Calibri"/>
                <a:sym typeface="Calibri"/>
              </a:defRPr>
            </a:lvl1pPr>
            <a:lvl2pPr marL="0" lvl="1" indent="0" algn="ctr" rtl="0">
              <a:spcBef>
                <a:spcPts val="0"/>
              </a:spcBef>
              <a:buNone/>
              <a:defRPr sz="900" b="0" i="0" u="none" strike="noStrike" cap="none">
                <a:solidFill>
                  <a:srgbClr val="888888"/>
                </a:solidFill>
                <a:latin typeface="Calibri"/>
                <a:ea typeface="Calibri"/>
                <a:cs typeface="Calibri"/>
                <a:sym typeface="Calibri"/>
              </a:defRPr>
            </a:lvl2pPr>
            <a:lvl3pPr marL="0" lvl="2" indent="0" algn="ctr" rtl="0">
              <a:spcBef>
                <a:spcPts val="0"/>
              </a:spcBef>
              <a:buNone/>
              <a:defRPr sz="900" b="0" i="0" u="none" strike="noStrike" cap="none">
                <a:solidFill>
                  <a:srgbClr val="888888"/>
                </a:solidFill>
                <a:latin typeface="Calibri"/>
                <a:ea typeface="Calibri"/>
                <a:cs typeface="Calibri"/>
                <a:sym typeface="Calibri"/>
              </a:defRPr>
            </a:lvl3pPr>
            <a:lvl4pPr marL="0" lvl="3" indent="0" algn="ctr" rtl="0">
              <a:spcBef>
                <a:spcPts val="0"/>
              </a:spcBef>
              <a:buNone/>
              <a:defRPr sz="900" b="0" i="0" u="none" strike="noStrike" cap="none">
                <a:solidFill>
                  <a:srgbClr val="888888"/>
                </a:solidFill>
                <a:latin typeface="Calibri"/>
                <a:ea typeface="Calibri"/>
                <a:cs typeface="Calibri"/>
                <a:sym typeface="Calibri"/>
              </a:defRPr>
            </a:lvl4pPr>
            <a:lvl5pPr marL="0" lvl="4" indent="0" algn="ctr" rtl="0">
              <a:spcBef>
                <a:spcPts val="0"/>
              </a:spcBef>
              <a:buNone/>
              <a:defRPr sz="900" b="0" i="0" u="none" strike="noStrike" cap="none">
                <a:solidFill>
                  <a:srgbClr val="888888"/>
                </a:solidFill>
                <a:latin typeface="Calibri"/>
                <a:ea typeface="Calibri"/>
                <a:cs typeface="Calibri"/>
                <a:sym typeface="Calibri"/>
              </a:defRPr>
            </a:lvl5pPr>
            <a:lvl6pPr marL="0" lvl="5" indent="0" algn="ctr" rtl="0">
              <a:spcBef>
                <a:spcPts val="0"/>
              </a:spcBef>
              <a:buNone/>
              <a:defRPr sz="900" b="0" i="0" u="none" strike="noStrike" cap="none">
                <a:solidFill>
                  <a:srgbClr val="888888"/>
                </a:solidFill>
                <a:latin typeface="Calibri"/>
                <a:ea typeface="Calibri"/>
                <a:cs typeface="Calibri"/>
                <a:sym typeface="Calibri"/>
              </a:defRPr>
            </a:lvl6pPr>
            <a:lvl7pPr marL="0" lvl="6" indent="0" algn="ctr" rtl="0">
              <a:spcBef>
                <a:spcPts val="0"/>
              </a:spcBef>
              <a:buNone/>
              <a:defRPr sz="900" b="0" i="0" u="none" strike="noStrike" cap="none">
                <a:solidFill>
                  <a:srgbClr val="888888"/>
                </a:solidFill>
                <a:latin typeface="Calibri"/>
                <a:ea typeface="Calibri"/>
                <a:cs typeface="Calibri"/>
                <a:sym typeface="Calibri"/>
              </a:defRPr>
            </a:lvl7pPr>
            <a:lvl8pPr marL="0" lvl="7" indent="0" algn="ctr" rtl="0">
              <a:spcBef>
                <a:spcPts val="0"/>
              </a:spcBef>
              <a:buNone/>
              <a:defRPr sz="900" b="0" i="0" u="none" strike="noStrike" cap="none">
                <a:solidFill>
                  <a:srgbClr val="888888"/>
                </a:solidFill>
                <a:latin typeface="Calibri"/>
                <a:ea typeface="Calibri"/>
                <a:cs typeface="Calibri"/>
                <a:sym typeface="Calibri"/>
              </a:defRPr>
            </a:lvl8pPr>
            <a:lvl9pPr marL="0" lvl="8" indent="0" algn="ct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23" name="Google Shape;123;p22" title="Colorado Department of Education logo"/>
          <p:cNvPicPr preferRelativeResize="0"/>
          <p:nvPr/>
        </p:nvPicPr>
        <p:blipFill rotWithShape="1">
          <a:blip r:embed="rId3">
            <a:alphaModFix/>
          </a:blip>
          <a:srcRect/>
          <a:stretch/>
        </p:blipFill>
        <p:spPr>
          <a:xfrm>
            <a:off x="2326382" y="1746979"/>
            <a:ext cx="4491234" cy="81902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457201"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F4DB8A"/>
              </a:buClr>
              <a:buSzPts val="2200"/>
              <a:buFont typeface="Lucida Sans"/>
              <a:buNone/>
              <a:defRPr sz="1650" b="0">
                <a:solidFill>
                  <a:srgbClr val="F4DB8A"/>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23"/>
          <p:cNvSpPr txBox="1">
            <a:spLocks noGrp="1"/>
          </p:cNvSpPr>
          <p:nvPr>
            <p:ph type="body" idx="1"/>
          </p:nvPr>
        </p:nvSpPr>
        <p:spPr>
          <a:xfrm>
            <a:off x="457201" y="1524001"/>
            <a:ext cx="3008400" cy="4602300"/>
          </a:xfrm>
          <a:prstGeom prst="rect">
            <a:avLst/>
          </a:prstGeom>
          <a:noFill/>
          <a:ln>
            <a:noFill/>
          </a:ln>
        </p:spPr>
        <p:txBody>
          <a:bodyPr spcFirstLastPara="1" wrap="square" lIns="91425" tIns="45700" rIns="91425" bIns="45700" anchor="t" anchorCtr="0">
            <a:noAutofit/>
          </a:bodyPr>
          <a:lstStyle>
            <a:lvl1pPr marL="342892" lvl="0" indent="-171446" algn="l" rtl="0">
              <a:spcBef>
                <a:spcPts val="210"/>
              </a:spcBef>
              <a:spcAft>
                <a:spcPts val="0"/>
              </a:spcAft>
              <a:buSzPts val="910"/>
              <a:buNone/>
              <a:defRPr sz="1050"/>
            </a:lvl1pPr>
            <a:lvl2pPr marL="685783" lvl="1" indent="-171446" algn="l" rtl="0">
              <a:spcBef>
                <a:spcPts val="180"/>
              </a:spcBef>
              <a:spcAft>
                <a:spcPts val="0"/>
              </a:spcAft>
              <a:buSzPts val="960"/>
              <a:buNone/>
              <a:defRPr sz="900"/>
            </a:lvl2pPr>
            <a:lvl3pPr marL="1028675" lvl="2" indent="-171446" algn="l" rtl="0">
              <a:spcBef>
                <a:spcPts val="150"/>
              </a:spcBef>
              <a:spcAft>
                <a:spcPts val="0"/>
              </a:spcAft>
              <a:buSzPts val="950"/>
              <a:buNone/>
              <a:defRPr sz="750"/>
            </a:lvl3pPr>
            <a:lvl4pPr marL="1371566" lvl="3" indent="-171446" algn="l" rtl="0">
              <a:spcBef>
                <a:spcPts val="135"/>
              </a:spcBef>
              <a:spcAft>
                <a:spcPts val="0"/>
              </a:spcAft>
              <a:buSzPts val="900"/>
              <a:buNone/>
              <a:defRPr sz="675"/>
            </a:lvl4pPr>
            <a:lvl5pPr marL="1714457" lvl="4" indent="-171446" algn="l" rtl="0">
              <a:spcBef>
                <a:spcPts val="135"/>
              </a:spcBef>
              <a:spcAft>
                <a:spcPts val="0"/>
              </a:spcAft>
              <a:buSzPts val="900"/>
              <a:buNone/>
              <a:defRPr sz="675"/>
            </a:lvl5pPr>
            <a:lvl6pPr marL="2057348" lvl="5" indent="-257168" algn="l" rtl="0">
              <a:spcBef>
                <a:spcPts val="270"/>
              </a:spcBef>
              <a:spcAft>
                <a:spcPts val="0"/>
              </a:spcAft>
              <a:buSzPts val="1800"/>
              <a:buChar char="•"/>
              <a:defRPr/>
            </a:lvl6pPr>
            <a:lvl7pPr marL="2400240" lvl="6" indent="-257168" algn="l" rtl="0">
              <a:spcBef>
                <a:spcPts val="270"/>
              </a:spcBef>
              <a:spcAft>
                <a:spcPts val="0"/>
              </a:spcAft>
              <a:buSzPts val="1800"/>
              <a:buChar char="•"/>
              <a:defRPr/>
            </a:lvl7pPr>
            <a:lvl8pPr marL="2743132" lvl="7" indent="-257168" algn="l" rtl="0">
              <a:spcBef>
                <a:spcPts val="270"/>
              </a:spcBef>
              <a:spcAft>
                <a:spcPts val="0"/>
              </a:spcAft>
              <a:buSzPts val="1800"/>
              <a:buChar char="•"/>
              <a:defRPr/>
            </a:lvl8pPr>
            <a:lvl9pPr marL="3086023" lvl="8" indent="-257168" algn="l" rtl="0">
              <a:spcBef>
                <a:spcPts val="270"/>
              </a:spcBef>
              <a:spcAft>
                <a:spcPts val="0"/>
              </a:spcAft>
              <a:buSzPts val="1800"/>
              <a:buChar char="•"/>
              <a:defRPr/>
            </a:lvl9pPr>
          </a:lstStyle>
          <a:p>
            <a:endParaRPr/>
          </a:p>
        </p:txBody>
      </p:sp>
      <p:sp>
        <p:nvSpPr>
          <p:cNvPr id="127" name="Google Shape;127;p23"/>
          <p:cNvSpPr txBox="1">
            <a:spLocks noGrp="1"/>
          </p:cNvSpPr>
          <p:nvPr>
            <p:ph type="body" idx="2"/>
          </p:nvPr>
        </p:nvSpPr>
        <p:spPr>
          <a:xfrm>
            <a:off x="3575050" y="273051"/>
            <a:ext cx="5111700" cy="5853000"/>
          </a:xfrm>
          <a:prstGeom prst="rect">
            <a:avLst/>
          </a:prstGeom>
          <a:noFill/>
          <a:ln>
            <a:noFill/>
          </a:ln>
        </p:spPr>
        <p:txBody>
          <a:bodyPr spcFirstLastPara="1" wrap="square" lIns="91425" tIns="45700" rIns="91425" bIns="45700" anchor="t" anchorCtr="0">
            <a:noAutofit/>
          </a:bodyPr>
          <a:lstStyle>
            <a:lvl1pPr marL="342892" lvl="0" indent="-251930" algn="l" rtl="0">
              <a:spcBef>
                <a:spcPts val="390"/>
              </a:spcBef>
              <a:spcAft>
                <a:spcPts val="0"/>
              </a:spcAft>
              <a:buSzPts val="1690"/>
              <a:buChar char="•"/>
              <a:defRPr sz="1950"/>
            </a:lvl1pPr>
            <a:lvl2pPr marL="685783" lvl="1" indent="-262883" algn="l" rtl="0">
              <a:spcBef>
                <a:spcPts val="360"/>
              </a:spcBef>
              <a:spcAft>
                <a:spcPts val="0"/>
              </a:spcAft>
              <a:buSzPts val="1920"/>
              <a:buChar char="•"/>
              <a:defRPr sz="1800"/>
            </a:lvl2pPr>
            <a:lvl3pPr marL="1028675" lvl="2" indent="-270980" algn="l" rtl="0">
              <a:spcBef>
                <a:spcPts val="330"/>
              </a:spcBef>
              <a:spcAft>
                <a:spcPts val="0"/>
              </a:spcAft>
              <a:buSzPts val="2090"/>
              <a:buChar char="•"/>
              <a:defRPr sz="1650"/>
            </a:lvl3pPr>
            <a:lvl4pPr marL="1371566" lvl="3" indent="-266693" algn="l" rtl="0">
              <a:spcBef>
                <a:spcPts val="300"/>
              </a:spcBef>
              <a:spcAft>
                <a:spcPts val="0"/>
              </a:spcAft>
              <a:buSzPts val="2000"/>
              <a:buChar char="•"/>
              <a:defRPr sz="1500"/>
            </a:lvl4pPr>
            <a:lvl5pPr marL="1714457" lvl="4" indent="-257168" algn="l" rtl="0">
              <a:spcBef>
                <a:spcPts val="270"/>
              </a:spcBef>
              <a:spcAft>
                <a:spcPts val="0"/>
              </a:spcAft>
              <a:buSzPts val="1800"/>
              <a:buChar char="•"/>
              <a:defRPr sz="1350"/>
            </a:lvl5pPr>
            <a:lvl6pPr marL="2057348" lvl="5" indent="-257168" algn="l" rtl="0">
              <a:spcBef>
                <a:spcPts val="270"/>
              </a:spcBef>
              <a:spcAft>
                <a:spcPts val="0"/>
              </a:spcAft>
              <a:buSzPts val="1800"/>
              <a:buChar char="•"/>
              <a:defRPr/>
            </a:lvl6pPr>
            <a:lvl7pPr marL="2400240" lvl="6" indent="-257168" algn="l" rtl="0">
              <a:spcBef>
                <a:spcPts val="270"/>
              </a:spcBef>
              <a:spcAft>
                <a:spcPts val="0"/>
              </a:spcAft>
              <a:buSzPts val="1800"/>
              <a:buChar char="•"/>
              <a:defRPr/>
            </a:lvl7pPr>
            <a:lvl8pPr marL="2743132" lvl="7" indent="-257168" algn="l" rtl="0">
              <a:spcBef>
                <a:spcPts val="270"/>
              </a:spcBef>
              <a:spcAft>
                <a:spcPts val="0"/>
              </a:spcAft>
              <a:buSzPts val="1800"/>
              <a:buChar char="•"/>
              <a:defRPr/>
            </a:lvl8pPr>
            <a:lvl9pPr marL="3086023" lvl="8" indent="-257168" algn="l" rtl="0">
              <a:spcBef>
                <a:spcPts val="270"/>
              </a:spcBef>
              <a:spcAft>
                <a:spcPts val="0"/>
              </a:spcAft>
              <a:buSzPts val="1800"/>
              <a:buChar char="•"/>
              <a:defRPr/>
            </a:lvl9pPr>
          </a:lstStyle>
          <a:p>
            <a:endParaRPr/>
          </a:p>
        </p:txBody>
      </p:sp>
      <p:sp>
        <p:nvSpPr>
          <p:cNvPr id="128" name="Google Shape;128;p23"/>
          <p:cNvSpPr txBox="1">
            <a:spLocks noGrp="1"/>
          </p:cNvSpPr>
          <p:nvPr>
            <p:ph type="dt" idx="10"/>
          </p:nvPr>
        </p:nvSpPr>
        <p:spPr>
          <a:xfrm>
            <a:off x="457200" y="6416676"/>
            <a:ext cx="21336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9" name="Google Shape;129;p23"/>
          <p:cNvSpPr txBox="1">
            <a:spLocks noGrp="1"/>
          </p:cNvSpPr>
          <p:nvPr>
            <p:ph type="ftr" idx="11"/>
          </p:nvPr>
        </p:nvSpPr>
        <p:spPr>
          <a:xfrm>
            <a:off x="3124200" y="6416676"/>
            <a:ext cx="2895600" cy="3651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0" name="Google Shape;130;p23"/>
          <p:cNvSpPr txBox="1">
            <a:spLocks noGrp="1"/>
          </p:cNvSpPr>
          <p:nvPr>
            <p:ph type="sldNum" idx="12"/>
          </p:nvPr>
        </p:nvSpPr>
        <p:spPr>
          <a:xfrm>
            <a:off x="7924800" y="6416676"/>
            <a:ext cx="762000" cy="3651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solidFill>
                  <a:srgbClr val="BABABA"/>
                </a:solidFill>
              </a:defRPr>
            </a:lvl1pPr>
            <a:lvl2pPr marL="0" lvl="1" indent="0" algn="r" rtl="0">
              <a:spcBef>
                <a:spcPts val="0"/>
              </a:spcBef>
              <a:buNone/>
              <a:defRPr>
                <a:solidFill>
                  <a:srgbClr val="BABABA"/>
                </a:solidFill>
              </a:defRPr>
            </a:lvl2pPr>
            <a:lvl3pPr marL="0" lvl="2" indent="0" algn="r" rtl="0">
              <a:spcBef>
                <a:spcPts val="0"/>
              </a:spcBef>
              <a:buNone/>
              <a:defRPr>
                <a:solidFill>
                  <a:srgbClr val="BABABA"/>
                </a:solidFill>
              </a:defRPr>
            </a:lvl3pPr>
            <a:lvl4pPr marL="0" lvl="3" indent="0" algn="r" rtl="0">
              <a:spcBef>
                <a:spcPts val="0"/>
              </a:spcBef>
              <a:buNone/>
              <a:defRPr>
                <a:solidFill>
                  <a:srgbClr val="BABABA"/>
                </a:solidFill>
              </a:defRPr>
            </a:lvl4pPr>
            <a:lvl5pPr marL="0" lvl="4" indent="0" algn="r" rtl="0">
              <a:spcBef>
                <a:spcPts val="0"/>
              </a:spcBef>
              <a:buNone/>
              <a:defRPr>
                <a:solidFill>
                  <a:srgbClr val="BABABA"/>
                </a:solidFill>
              </a:defRPr>
            </a:lvl5pPr>
            <a:lvl6pPr marL="0" lvl="5" indent="0" algn="r" rtl="0">
              <a:spcBef>
                <a:spcPts val="0"/>
              </a:spcBef>
              <a:buNone/>
              <a:defRPr>
                <a:solidFill>
                  <a:srgbClr val="BABABA"/>
                </a:solidFill>
              </a:defRPr>
            </a:lvl6pPr>
            <a:lvl7pPr marL="0" lvl="6" indent="0" algn="r" rtl="0">
              <a:spcBef>
                <a:spcPts val="0"/>
              </a:spcBef>
              <a:buNone/>
              <a:defRPr>
                <a:solidFill>
                  <a:srgbClr val="BABABA"/>
                </a:solidFill>
              </a:defRPr>
            </a:lvl7pPr>
            <a:lvl8pPr marL="0" lvl="7" indent="0" algn="r" rtl="0">
              <a:spcBef>
                <a:spcPts val="0"/>
              </a:spcBef>
              <a:buNone/>
              <a:defRPr>
                <a:solidFill>
                  <a:srgbClr val="BABABA"/>
                </a:solidFill>
              </a:defRPr>
            </a:lvl8pPr>
            <a:lvl9pPr marL="0" lvl="8" indent="0" algn="r" rtl="0">
              <a:spcBef>
                <a:spcPts val="0"/>
              </a:spcBef>
              <a:buNone/>
              <a:defRPr>
                <a:solidFill>
                  <a:srgbClr val="BABABA"/>
                </a:solidFill>
              </a:defRPr>
            </a:lvl9pPr>
          </a:lstStyle>
          <a:p>
            <a:fld id="{00000000-1234-1234-1234-12341234123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1"/>
        <p:cNvGrpSpPr/>
        <p:nvPr/>
      </p:nvGrpSpPr>
      <p:grpSpPr>
        <a:xfrm>
          <a:off x="0" y="0"/>
          <a:ext cx="0" cy="0"/>
          <a:chOff x="0" y="0"/>
          <a:chExt cx="0" cy="0"/>
        </a:xfrm>
      </p:grpSpPr>
      <p:sp>
        <p:nvSpPr>
          <p:cNvPr id="132" name="Google Shape;132;p24"/>
          <p:cNvSpPr txBox="1">
            <a:spLocks noGrp="1"/>
          </p:cNvSpPr>
          <p:nvPr>
            <p:ph type="body" idx="1"/>
          </p:nvPr>
        </p:nvSpPr>
        <p:spPr>
          <a:xfrm>
            <a:off x="274320" y="1463040"/>
            <a:ext cx="4011000" cy="4351200"/>
          </a:xfrm>
          <a:prstGeom prst="rect">
            <a:avLst/>
          </a:prstGeom>
          <a:noFill/>
          <a:ln>
            <a:noFill/>
          </a:ln>
        </p:spPr>
        <p:txBody>
          <a:bodyPr spcFirstLastPara="1" wrap="square" lIns="0" tIns="0" rIns="0" bIns="0" anchor="t" anchorCtr="0">
            <a:noAutofit/>
          </a:bodyPr>
          <a:lstStyle>
            <a:lvl1pPr marL="342892" lvl="0" indent="-171446" algn="l" rtl="0">
              <a:lnSpc>
                <a:spcPct val="100000"/>
              </a:lnSpc>
              <a:spcBef>
                <a:spcPts val="750"/>
              </a:spcBef>
              <a:spcAft>
                <a:spcPts val="0"/>
              </a:spcAft>
              <a:buClr>
                <a:schemeClr val="dk1"/>
              </a:buClr>
              <a:buSzPts val="2400"/>
              <a:buNone/>
              <a:defRPr sz="1800"/>
            </a:lvl1pPr>
            <a:lvl2pPr marL="685783" lvl="1" indent="-266693" algn="l" rtl="0">
              <a:lnSpc>
                <a:spcPct val="100000"/>
              </a:lnSpc>
              <a:spcBef>
                <a:spcPts val="375"/>
              </a:spcBef>
              <a:spcAft>
                <a:spcPts val="0"/>
              </a:spcAft>
              <a:buClr>
                <a:schemeClr val="dk1"/>
              </a:buClr>
              <a:buSzPts val="2000"/>
              <a:buChar char="•"/>
              <a:defRPr sz="1500"/>
            </a:lvl2pPr>
            <a:lvl3pPr marL="1028675" lvl="2" indent="-257168" algn="l" rtl="0">
              <a:lnSpc>
                <a:spcPct val="90000"/>
              </a:lnSpc>
              <a:spcBef>
                <a:spcPts val="375"/>
              </a:spcBef>
              <a:spcAft>
                <a:spcPts val="0"/>
              </a:spcAft>
              <a:buClr>
                <a:schemeClr val="dk1"/>
              </a:buClr>
              <a:buSzPts val="1800"/>
              <a:buChar char="•"/>
              <a:defRPr/>
            </a:lvl3pPr>
            <a:lvl4pPr marL="1371566" lvl="3" indent="-257168" algn="l" rtl="0">
              <a:lnSpc>
                <a:spcPct val="90000"/>
              </a:lnSpc>
              <a:spcBef>
                <a:spcPts val="375"/>
              </a:spcBef>
              <a:spcAft>
                <a:spcPts val="0"/>
              </a:spcAft>
              <a:buClr>
                <a:schemeClr val="dk1"/>
              </a:buClr>
              <a:buSzPts val="1800"/>
              <a:buChar char="•"/>
              <a:defRPr/>
            </a:lvl4pPr>
            <a:lvl5pPr marL="1714457" lvl="4" indent="-257168" algn="l" rtl="0">
              <a:lnSpc>
                <a:spcPct val="90000"/>
              </a:lnSpc>
              <a:spcBef>
                <a:spcPts val="375"/>
              </a:spcBef>
              <a:spcAft>
                <a:spcPts val="0"/>
              </a:spcAft>
              <a:buClr>
                <a:schemeClr val="dk1"/>
              </a:buClr>
              <a:buSzPts val="1800"/>
              <a:buChar char="•"/>
              <a:defRPr/>
            </a:lvl5pPr>
            <a:lvl6pPr marL="2057348" lvl="5" indent="-257168" algn="l" rtl="0">
              <a:lnSpc>
                <a:spcPct val="90000"/>
              </a:lnSpc>
              <a:spcBef>
                <a:spcPts val="375"/>
              </a:spcBef>
              <a:spcAft>
                <a:spcPts val="0"/>
              </a:spcAft>
              <a:buClr>
                <a:schemeClr val="dk1"/>
              </a:buClr>
              <a:buSzPts val="1800"/>
              <a:buChar char="•"/>
              <a:defRPr/>
            </a:lvl6pPr>
            <a:lvl7pPr marL="2400240" lvl="6" indent="-257168" algn="l" rtl="0">
              <a:lnSpc>
                <a:spcPct val="90000"/>
              </a:lnSpc>
              <a:spcBef>
                <a:spcPts val="375"/>
              </a:spcBef>
              <a:spcAft>
                <a:spcPts val="0"/>
              </a:spcAft>
              <a:buClr>
                <a:schemeClr val="dk1"/>
              </a:buClr>
              <a:buSzPts val="1800"/>
              <a:buChar char="•"/>
              <a:defRPr/>
            </a:lvl7pPr>
            <a:lvl8pPr marL="2743132" lvl="7" indent="-257168" algn="l" rtl="0">
              <a:lnSpc>
                <a:spcPct val="90000"/>
              </a:lnSpc>
              <a:spcBef>
                <a:spcPts val="375"/>
              </a:spcBef>
              <a:spcAft>
                <a:spcPts val="0"/>
              </a:spcAft>
              <a:buClr>
                <a:schemeClr val="dk1"/>
              </a:buClr>
              <a:buSzPts val="1800"/>
              <a:buChar char="•"/>
              <a:defRPr/>
            </a:lvl8pPr>
            <a:lvl9pPr marL="3086023" lvl="8" indent="-257168" algn="l" rtl="0">
              <a:lnSpc>
                <a:spcPct val="90000"/>
              </a:lnSpc>
              <a:spcBef>
                <a:spcPts val="375"/>
              </a:spcBef>
              <a:spcAft>
                <a:spcPts val="0"/>
              </a:spcAft>
              <a:buClr>
                <a:schemeClr val="dk1"/>
              </a:buClr>
              <a:buSzPts val="1800"/>
              <a:buChar char="•"/>
              <a:defRPr/>
            </a:lvl9pPr>
          </a:lstStyle>
          <a:p>
            <a:endParaRPr/>
          </a:p>
        </p:txBody>
      </p:sp>
      <p:pic>
        <p:nvPicPr>
          <p:cNvPr id="133" name="Google Shape;133;p24"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34" name="Google Shape;134;p24"/>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000000"/>
              </a:buClr>
              <a:buSzPts val="2400"/>
              <a:buFont typeface="Arial"/>
              <a:buNone/>
              <a:defRPr sz="1800">
                <a:solidFill>
                  <a:srgbClr val="000000"/>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24"/>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900">
                <a:solidFill>
                  <a:srgbClr val="888888"/>
                </a:solidFill>
                <a:latin typeface="Calibri"/>
                <a:ea typeface="Calibri"/>
                <a:cs typeface="Calibri"/>
                <a:sym typeface="Calibri"/>
              </a:defRPr>
            </a:lvl1pPr>
            <a:lvl2pPr marL="0" lvl="1" indent="0" algn="ctr" rtl="0">
              <a:spcBef>
                <a:spcPts val="0"/>
              </a:spcBef>
              <a:buNone/>
              <a:defRPr sz="900">
                <a:solidFill>
                  <a:srgbClr val="888888"/>
                </a:solidFill>
                <a:latin typeface="Calibri"/>
                <a:ea typeface="Calibri"/>
                <a:cs typeface="Calibri"/>
                <a:sym typeface="Calibri"/>
              </a:defRPr>
            </a:lvl2pPr>
            <a:lvl3pPr marL="0" lvl="2" indent="0" algn="ctr" rtl="0">
              <a:spcBef>
                <a:spcPts val="0"/>
              </a:spcBef>
              <a:buNone/>
              <a:defRPr sz="900">
                <a:solidFill>
                  <a:srgbClr val="888888"/>
                </a:solidFill>
                <a:latin typeface="Calibri"/>
                <a:ea typeface="Calibri"/>
                <a:cs typeface="Calibri"/>
                <a:sym typeface="Calibri"/>
              </a:defRPr>
            </a:lvl3pPr>
            <a:lvl4pPr marL="0" lvl="3" indent="0" algn="ctr" rtl="0">
              <a:spcBef>
                <a:spcPts val="0"/>
              </a:spcBef>
              <a:buNone/>
              <a:defRPr sz="900">
                <a:solidFill>
                  <a:srgbClr val="888888"/>
                </a:solidFill>
                <a:latin typeface="Calibri"/>
                <a:ea typeface="Calibri"/>
                <a:cs typeface="Calibri"/>
                <a:sym typeface="Calibri"/>
              </a:defRPr>
            </a:lvl4pPr>
            <a:lvl5pPr marL="0" lvl="4" indent="0" algn="ctr" rtl="0">
              <a:spcBef>
                <a:spcPts val="0"/>
              </a:spcBef>
              <a:buNone/>
              <a:defRPr sz="900">
                <a:solidFill>
                  <a:srgbClr val="888888"/>
                </a:solidFill>
                <a:latin typeface="Calibri"/>
                <a:ea typeface="Calibri"/>
                <a:cs typeface="Calibri"/>
                <a:sym typeface="Calibri"/>
              </a:defRPr>
            </a:lvl5pPr>
            <a:lvl6pPr marL="0" lvl="5" indent="0" algn="ctr" rtl="0">
              <a:spcBef>
                <a:spcPts val="0"/>
              </a:spcBef>
              <a:buNone/>
              <a:defRPr sz="900">
                <a:solidFill>
                  <a:srgbClr val="888888"/>
                </a:solidFill>
                <a:latin typeface="Calibri"/>
                <a:ea typeface="Calibri"/>
                <a:cs typeface="Calibri"/>
                <a:sym typeface="Calibri"/>
              </a:defRPr>
            </a:lvl6pPr>
            <a:lvl7pPr marL="0" lvl="6" indent="0" algn="ctr" rtl="0">
              <a:spcBef>
                <a:spcPts val="0"/>
              </a:spcBef>
              <a:buNone/>
              <a:defRPr sz="900">
                <a:solidFill>
                  <a:srgbClr val="888888"/>
                </a:solidFill>
                <a:latin typeface="Calibri"/>
                <a:ea typeface="Calibri"/>
                <a:cs typeface="Calibri"/>
                <a:sym typeface="Calibri"/>
              </a:defRPr>
            </a:lvl7pPr>
            <a:lvl8pPr marL="0" lvl="7" indent="0" algn="ctr" rtl="0">
              <a:spcBef>
                <a:spcPts val="0"/>
              </a:spcBef>
              <a:buNone/>
              <a:defRPr sz="900">
                <a:solidFill>
                  <a:srgbClr val="888888"/>
                </a:solidFill>
                <a:latin typeface="Calibri"/>
                <a:ea typeface="Calibri"/>
                <a:cs typeface="Calibri"/>
                <a:sym typeface="Calibri"/>
              </a:defRPr>
            </a:lvl8pPr>
            <a:lvl9pPr marL="0" lvl="8" indent="0" algn="ct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136" name="Google Shape;136;p24"/>
          <p:cNvSpPr txBox="1">
            <a:spLocks noGrp="1"/>
          </p:cNvSpPr>
          <p:nvPr>
            <p:ph type="body" idx="2"/>
          </p:nvPr>
        </p:nvSpPr>
        <p:spPr>
          <a:xfrm>
            <a:off x="4736254" y="1463040"/>
            <a:ext cx="4011000" cy="4351200"/>
          </a:xfrm>
          <a:prstGeom prst="rect">
            <a:avLst/>
          </a:prstGeom>
          <a:noFill/>
          <a:ln>
            <a:noFill/>
          </a:ln>
        </p:spPr>
        <p:txBody>
          <a:bodyPr spcFirstLastPara="1" wrap="square" lIns="0" tIns="0" rIns="0" bIns="0" anchor="t" anchorCtr="0">
            <a:noAutofit/>
          </a:bodyPr>
          <a:lstStyle>
            <a:lvl1pPr marL="342892" lvl="0" indent="-171446" algn="l" rtl="0">
              <a:lnSpc>
                <a:spcPct val="100000"/>
              </a:lnSpc>
              <a:spcBef>
                <a:spcPts val="750"/>
              </a:spcBef>
              <a:spcAft>
                <a:spcPts val="0"/>
              </a:spcAft>
              <a:buClr>
                <a:schemeClr val="dk1"/>
              </a:buClr>
              <a:buSzPts val="2400"/>
              <a:buNone/>
              <a:defRPr sz="1800"/>
            </a:lvl1pPr>
            <a:lvl2pPr marL="685783" lvl="1" indent="-266693" algn="l" rtl="0">
              <a:lnSpc>
                <a:spcPct val="100000"/>
              </a:lnSpc>
              <a:spcBef>
                <a:spcPts val="375"/>
              </a:spcBef>
              <a:spcAft>
                <a:spcPts val="0"/>
              </a:spcAft>
              <a:buClr>
                <a:schemeClr val="dk1"/>
              </a:buClr>
              <a:buSzPts val="2000"/>
              <a:buChar char="•"/>
              <a:defRPr sz="1500"/>
            </a:lvl2pPr>
            <a:lvl3pPr marL="1028675" lvl="2" indent="-257168" algn="l" rtl="0">
              <a:lnSpc>
                <a:spcPct val="90000"/>
              </a:lnSpc>
              <a:spcBef>
                <a:spcPts val="375"/>
              </a:spcBef>
              <a:spcAft>
                <a:spcPts val="0"/>
              </a:spcAft>
              <a:buClr>
                <a:schemeClr val="dk1"/>
              </a:buClr>
              <a:buSzPts val="1800"/>
              <a:buChar char="•"/>
              <a:defRPr/>
            </a:lvl3pPr>
            <a:lvl4pPr marL="1371566" lvl="3" indent="-257168" algn="l" rtl="0">
              <a:lnSpc>
                <a:spcPct val="90000"/>
              </a:lnSpc>
              <a:spcBef>
                <a:spcPts val="375"/>
              </a:spcBef>
              <a:spcAft>
                <a:spcPts val="0"/>
              </a:spcAft>
              <a:buClr>
                <a:schemeClr val="dk1"/>
              </a:buClr>
              <a:buSzPts val="1800"/>
              <a:buChar char="•"/>
              <a:defRPr/>
            </a:lvl4pPr>
            <a:lvl5pPr marL="1714457" lvl="4" indent="-257168" algn="l" rtl="0">
              <a:lnSpc>
                <a:spcPct val="90000"/>
              </a:lnSpc>
              <a:spcBef>
                <a:spcPts val="375"/>
              </a:spcBef>
              <a:spcAft>
                <a:spcPts val="0"/>
              </a:spcAft>
              <a:buClr>
                <a:schemeClr val="dk1"/>
              </a:buClr>
              <a:buSzPts val="1800"/>
              <a:buChar char="•"/>
              <a:defRPr/>
            </a:lvl5pPr>
            <a:lvl6pPr marL="2057348" lvl="5" indent="-257168" algn="l" rtl="0">
              <a:lnSpc>
                <a:spcPct val="90000"/>
              </a:lnSpc>
              <a:spcBef>
                <a:spcPts val="375"/>
              </a:spcBef>
              <a:spcAft>
                <a:spcPts val="0"/>
              </a:spcAft>
              <a:buClr>
                <a:schemeClr val="dk1"/>
              </a:buClr>
              <a:buSzPts val="1800"/>
              <a:buChar char="•"/>
              <a:defRPr/>
            </a:lvl6pPr>
            <a:lvl7pPr marL="2400240" lvl="6" indent="-257168" algn="l" rtl="0">
              <a:lnSpc>
                <a:spcPct val="90000"/>
              </a:lnSpc>
              <a:spcBef>
                <a:spcPts val="375"/>
              </a:spcBef>
              <a:spcAft>
                <a:spcPts val="0"/>
              </a:spcAft>
              <a:buClr>
                <a:schemeClr val="dk1"/>
              </a:buClr>
              <a:buSzPts val="1800"/>
              <a:buChar char="•"/>
              <a:defRPr/>
            </a:lvl7pPr>
            <a:lvl8pPr marL="2743132" lvl="7" indent="-257168" algn="l" rtl="0">
              <a:lnSpc>
                <a:spcPct val="90000"/>
              </a:lnSpc>
              <a:spcBef>
                <a:spcPts val="375"/>
              </a:spcBef>
              <a:spcAft>
                <a:spcPts val="0"/>
              </a:spcAft>
              <a:buClr>
                <a:schemeClr val="dk1"/>
              </a:buClr>
              <a:buSzPts val="1800"/>
              <a:buChar char="•"/>
              <a:defRPr/>
            </a:lvl8pPr>
            <a:lvl9pPr marL="3086023" lvl="8" indent="-257168" algn="l" rtl="0">
              <a:lnSpc>
                <a:spcPct val="90000"/>
              </a:lnSpc>
              <a:spcBef>
                <a:spcPts val="375"/>
              </a:spcBef>
              <a:spcAft>
                <a:spcPts val="0"/>
              </a:spcAft>
              <a:buClr>
                <a:schemeClr val="dk1"/>
              </a:buClr>
              <a:buSzPts val="1800"/>
              <a:buChar char="•"/>
              <a:defRPr/>
            </a:lvl9pPr>
          </a:lstStyle>
          <a:p>
            <a:endParaRPr/>
          </a:p>
        </p:txBody>
      </p:sp>
      <p:pic>
        <p:nvPicPr>
          <p:cNvPr id="137" name="Google Shape;137;p24" title="CDE logo"/>
          <p:cNvPicPr preferRelativeResize="0"/>
          <p:nvPr/>
        </p:nvPicPr>
        <p:blipFill rotWithShape="1">
          <a:blip r:embed="rId3">
            <a:alphaModFix/>
          </a:blip>
          <a:srcRect/>
          <a:stretch/>
        </p:blipFill>
        <p:spPr>
          <a:xfrm>
            <a:off x="8000975" y="6225634"/>
            <a:ext cx="1028753" cy="55882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and Content 1">
  <p:cSld name="3_Title and Content">
    <p:spTree>
      <p:nvGrpSpPr>
        <p:cNvPr id="1" name="Shape 138"/>
        <p:cNvGrpSpPr/>
        <p:nvPr/>
      </p:nvGrpSpPr>
      <p:grpSpPr>
        <a:xfrm>
          <a:off x="0" y="0"/>
          <a:ext cx="0" cy="0"/>
          <a:chOff x="0" y="0"/>
          <a:chExt cx="0" cy="0"/>
        </a:xfrm>
      </p:grpSpPr>
      <p:pic>
        <p:nvPicPr>
          <p:cNvPr id="139" name="Google Shape;139;p25"/>
          <p:cNvPicPr preferRelativeResize="0"/>
          <p:nvPr/>
        </p:nvPicPr>
        <p:blipFill rotWithShape="1">
          <a:blip r:embed="rId2">
            <a:alphaModFix/>
          </a:blip>
          <a:srcRect/>
          <a:stretch/>
        </p:blipFill>
        <p:spPr>
          <a:xfrm>
            <a:off x="4" y="0"/>
            <a:ext cx="9143996" cy="1371598"/>
          </a:xfrm>
          <a:prstGeom prst="rect">
            <a:avLst/>
          </a:prstGeom>
          <a:noFill/>
          <a:ln>
            <a:noFill/>
          </a:ln>
        </p:spPr>
      </p:pic>
      <p:sp>
        <p:nvSpPr>
          <p:cNvPr id="140" name="Google Shape;140;p25"/>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600"/>
              <a:buFont typeface="Arial"/>
              <a:buNone/>
              <a:defRPr sz="195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141" name="Google Shape;141;p25"/>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marR="0" lvl="0" indent="-304793"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783" marR="0" lvl="1" indent="-285743"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675" marR="0" lvl="2" indent="-266693"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348" marR="0" lvl="5"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2" name="Google Shape;142;p2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43" name="Google Shape;143;p25"/>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44"/>
        <p:cNvGrpSpPr/>
        <p:nvPr/>
      </p:nvGrpSpPr>
      <p:grpSpPr>
        <a:xfrm>
          <a:off x="0" y="0"/>
          <a:ext cx="0" cy="0"/>
          <a:chOff x="0" y="0"/>
          <a:chExt cx="0" cy="0"/>
        </a:xfrm>
      </p:grpSpPr>
      <p:sp>
        <p:nvSpPr>
          <p:cNvPr id="145" name="Google Shape;145;p26"/>
          <p:cNvSpPr txBox="1">
            <a:spLocks noGrp="1"/>
          </p:cNvSpPr>
          <p:nvPr>
            <p:ph type="body" idx="1"/>
          </p:nvPr>
        </p:nvSpPr>
        <p:spPr>
          <a:xfrm>
            <a:off x="381004" y="1188727"/>
            <a:ext cx="6096001" cy="4969193"/>
          </a:xfrm>
          <a:prstGeom prst="rect">
            <a:avLst/>
          </a:prstGeom>
          <a:noFill/>
          <a:ln>
            <a:noFill/>
          </a:ln>
        </p:spPr>
        <p:txBody>
          <a:bodyPr spcFirstLastPara="1" wrap="square" lIns="91425" tIns="45700" rIns="91425" bIns="45700" anchor="t" anchorCtr="0">
            <a:noAutofit/>
          </a:bodyPr>
          <a:lstStyle>
            <a:lvl1pPr marL="342892" lvl="0" indent="-323842" algn="l">
              <a:lnSpc>
                <a:spcPct val="90000"/>
              </a:lnSpc>
              <a:spcBef>
                <a:spcPts val="750"/>
              </a:spcBef>
              <a:spcAft>
                <a:spcPts val="0"/>
              </a:spcAft>
              <a:buClr>
                <a:schemeClr val="dk1"/>
              </a:buClr>
              <a:buSzPts val="3200"/>
              <a:buChar char="•"/>
              <a:defRPr sz="2400"/>
            </a:lvl1pPr>
            <a:lvl2pPr marL="685783" lvl="1" indent="-311126" algn="l">
              <a:lnSpc>
                <a:spcPct val="90000"/>
              </a:lnSpc>
              <a:spcBef>
                <a:spcPts val="375"/>
              </a:spcBef>
              <a:spcAft>
                <a:spcPts val="0"/>
              </a:spcAft>
              <a:buClr>
                <a:schemeClr val="dk1"/>
              </a:buClr>
              <a:buSzPts val="2933"/>
              <a:buChar char="•"/>
              <a:defRPr sz="2200"/>
            </a:lvl2pPr>
            <a:lvl3pPr marL="1028675" lvl="2" indent="-298459" algn="l">
              <a:lnSpc>
                <a:spcPct val="90000"/>
              </a:lnSpc>
              <a:spcBef>
                <a:spcPts val="375"/>
              </a:spcBef>
              <a:spcAft>
                <a:spcPts val="0"/>
              </a:spcAft>
              <a:buClr>
                <a:schemeClr val="dk1"/>
              </a:buClr>
              <a:buSzPts val="2667"/>
              <a:buChar char="•"/>
              <a:defRPr sz="2000"/>
            </a:lvl3pPr>
            <a:lvl4pPr marL="1371566" lvl="3" indent="-285743" algn="l">
              <a:lnSpc>
                <a:spcPct val="90000"/>
              </a:lnSpc>
              <a:spcBef>
                <a:spcPts val="375"/>
              </a:spcBef>
              <a:spcAft>
                <a:spcPts val="0"/>
              </a:spcAft>
              <a:buClr>
                <a:schemeClr val="dk1"/>
              </a:buClr>
              <a:buSzPts val="2400"/>
              <a:buChar char="•"/>
              <a:defRPr sz="1800"/>
            </a:lvl4pPr>
            <a:lvl5pPr marL="1714457" lvl="4" indent="-273027" algn="l">
              <a:lnSpc>
                <a:spcPct val="90000"/>
              </a:lnSpc>
              <a:spcBef>
                <a:spcPts val="375"/>
              </a:spcBef>
              <a:spcAft>
                <a:spcPts val="0"/>
              </a:spcAft>
              <a:buClr>
                <a:schemeClr val="dk1"/>
              </a:buClr>
              <a:buSzPts val="2133"/>
              <a:buChar char="•"/>
              <a:defRPr sz="1600"/>
            </a:lvl5pPr>
            <a:lvl6pPr marL="2057348" lvl="5" indent="-298459" algn="l">
              <a:lnSpc>
                <a:spcPct val="90000"/>
              </a:lnSpc>
              <a:spcBef>
                <a:spcPts val="375"/>
              </a:spcBef>
              <a:spcAft>
                <a:spcPts val="0"/>
              </a:spcAft>
              <a:buClr>
                <a:schemeClr val="dk1"/>
              </a:buClr>
              <a:buSzPts val="2667"/>
              <a:buChar char="•"/>
              <a:defRPr sz="2000"/>
            </a:lvl6pPr>
            <a:lvl7pPr marL="2400240" lvl="6" indent="-298459" algn="l">
              <a:lnSpc>
                <a:spcPct val="90000"/>
              </a:lnSpc>
              <a:spcBef>
                <a:spcPts val="375"/>
              </a:spcBef>
              <a:spcAft>
                <a:spcPts val="0"/>
              </a:spcAft>
              <a:buClr>
                <a:schemeClr val="dk1"/>
              </a:buClr>
              <a:buSzPts val="2667"/>
              <a:buChar char="•"/>
              <a:defRPr sz="2000"/>
            </a:lvl7pPr>
            <a:lvl8pPr marL="2743132" lvl="7" indent="-298459" algn="l">
              <a:lnSpc>
                <a:spcPct val="90000"/>
              </a:lnSpc>
              <a:spcBef>
                <a:spcPts val="375"/>
              </a:spcBef>
              <a:spcAft>
                <a:spcPts val="0"/>
              </a:spcAft>
              <a:buClr>
                <a:schemeClr val="dk1"/>
              </a:buClr>
              <a:buSzPts val="2667"/>
              <a:buChar char="•"/>
              <a:defRPr sz="2000"/>
            </a:lvl8pPr>
            <a:lvl9pPr marL="3086023" lvl="8" indent="-298459" algn="l">
              <a:lnSpc>
                <a:spcPct val="90000"/>
              </a:lnSpc>
              <a:spcBef>
                <a:spcPts val="375"/>
              </a:spcBef>
              <a:spcAft>
                <a:spcPts val="0"/>
              </a:spcAft>
              <a:buClr>
                <a:schemeClr val="dk1"/>
              </a:buClr>
              <a:buSzPts val="2667"/>
              <a:buChar char="•"/>
              <a:defRPr sz="2000"/>
            </a:lvl9pPr>
          </a:lstStyle>
          <a:p>
            <a:endParaRPr/>
          </a:p>
        </p:txBody>
      </p:sp>
      <p:sp>
        <p:nvSpPr>
          <p:cNvPr id="146" name="Google Shape;146;p26"/>
          <p:cNvSpPr txBox="1">
            <a:spLocks noGrp="1"/>
          </p:cNvSpPr>
          <p:nvPr>
            <p:ph type="body" idx="2"/>
          </p:nvPr>
        </p:nvSpPr>
        <p:spPr>
          <a:xfrm>
            <a:off x="7040140" y="2232152"/>
            <a:ext cx="1910820" cy="2816352"/>
          </a:xfrm>
          <a:prstGeom prst="rect">
            <a:avLst/>
          </a:prstGeom>
          <a:noFill/>
          <a:ln>
            <a:noFill/>
          </a:ln>
        </p:spPr>
        <p:txBody>
          <a:bodyPr spcFirstLastPara="1" wrap="square" lIns="91425" tIns="0" rIns="91425" bIns="45700" anchor="t" anchorCtr="0">
            <a:noAutofit/>
          </a:bodyPr>
          <a:lstStyle>
            <a:lvl1pPr marL="342892" lvl="0" indent="-171446" algn="l">
              <a:lnSpc>
                <a:spcPct val="90000"/>
              </a:lnSpc>
              <a:spcBef>
                <a:spcPts val="750"/>
              </a:spcBef>
              <a:spcAft>
                <a:spcPts val="0"/>
              </a:spcAft>
              <a:buClr>
                <a:srgbClr val="FFFFFF"/>
              </a:buClr>
              <a:buSzPts val="2400"/>
              <a:buNone/>
              <a:defRPr sz="1800" b="0">
                <a:solidFill>
                  <a:srgbClr val="FFFFFF"/>
                </a:solidFill>
              </a:defRPr>
            </a:lvl1pPr>
            <a:lvl2pPr marL="685783" lvl="1" indent="-171446" algn="l">
              <a:lnSpc>
                <a:spcPct val="90000"/>
              </a:lnSpc>
              <a:spcBef>
                <a:spcPts val="375"/>
              </a:spcBef>
              <a:spcAft>
                <a:spcPts val="0"/>
              </a:spcAft>
              <a:buClr>
                <a:schemeClr val="dk1"/>
              </a:buClr>
              <a:buSzPts val="1600"/>
              <a:buNone/>
              <a:defRPr sz="1200"/>
            </a:lvl2pPr>
            <a:lvl3pPr marL="1028675" lvl="2" indent="-171446" algn="l">
              <a:lnSpc>
                <a:spcPct val="90000"/>
              </a:lnSpc>
              <a:spcBef>
                <a:spcPts val="375"/>
              </a:spcBef>
              <a:spcAft>
                <a:spcPts val="0"/>
              </a:spcAft>
              <a:buClr>
                <a:schemeClr val="dk1"/>
              </a:buClr>
              <a:buSzPts val="1333"/>
              <a:buNone/>
              <a:defRPr sz="1000"/>
            </a:lvl3pPr>
            <a:lvl4pPr marL="1371566" lvl="3" indent="-171446" algn="l">
              <a:lnSpc>
                <a:spcPct val="90000"/>
              </a:lnSpc>
              <a:spcBef>
                <a:spcPts val="375"/>
              </a:spcBef>
              <a:spcAft>
                <a:spcPts val="0"/>
              </a:spcAft>
              <a:buClr>
                <a:schemeClr val="dk1"/>
              </a:buClr>
              <a:buSzPts val="1200"/>
              <a:buNone/>
              <a:defRPr sz="900"/>
            </a:lvl4pPr>
            <a:lvl5pPr marL="1714457" lvl="4" indent="-171446" algn="l">
              <a:lnSpc>
                <a:spcPct val="90000"/>
              </a:lnSpc>
              <a:spcBef>
                <a:spcPts val="375"/>
              </a:spcBef>
              <a:spcAft>
                <a:spcPts val="0"/>
              </a:spcAft>
              <a:buClr>
                <a:schemeClr val="dk1"/>
              </a:buClr>
              <a:buSzPts val="1200"/>
              <a:buNone/>
              <a:defRPr sz="900"/>
            </a:lvl5pPr>
            <a:lvl6pPr marL="2057348" lvl="5" indent="-171446" algn="l">
              <a:lnSpc>
                <a:spcPct val="90000"/>
              </a:lnSpc>
              <a:spcBef>
                <a:spcPts val="375"/>
              </a:spcBef>
              <a:spcAft>
                <a:spcPts val="0"/>
              </a:spcAft>
              <a:buClr>
                <a:schemeClr val="dk1"/>
              </a:buClr>
              <a:buSzPts val="1200"/>
              <a:buNone/>
              <a:defRPr sz="900"/>
            </a:lvl6pPr>
            <a:lvl7pPr marL="2400240" lvl="6" indent="-171446" algn="l">
              <a:lnSpc>
                <a:spcPct val="90000"/>
              </a:lnSpc>
              <a:spcBef>
                <a:spcPts val="375"/>
              </a:spcBef>
              <a:spcAft>
                <a:spcPts val="0"/>
              </a:spcAft>
              <a:buClr>
                <a:schemeClr val="dk1"/>
              </a:buClr>
              <a:buSzPts val="1200"/>
              <a:buNone/>
              <a:defRPr sz="900"/>
            </a:lvl7pPr>
            <a:lvl8pPr marL="2743132" lvl="7" indent="-171446" algn="l">
              <a:lnSpc>
                <a:spcPct val="90000"/>
              </a:lnSpc>
              <a:spcBef>
                <a:spcPts val="375"/>
              </a:spcBef>
              <a:spcAft>
                <a:spcPts val="0"/>
              </a:spcAft>
              <a:buClr>
                <a:schemeClr val="dk1"/>
              </a:buClr>
              <a:buSzPts val="1200"/>
              <a:buNone/>
              <a:defRPr sz="900"/>
            </a:lvl8pPr>
            <a:lvl9pPr marL="3086023" lvl="8" indent="-171446" algn="l">
              <a:lnSpc>
                <a:spcPct val="90000"/>
              </a:lnSpc>
              <a:spcBef>
                <a:spcPts val="375"/>
              </a:spcBef>
              <a:spcAft>
                <a:spcPts val="0"/>
              </a:spcAft>
              <a:buClr>
                <a:schemeClr val="dk1"/>
              </a:buClr>
              <a:buSzPts val="1200"/>
              <a:buNone/>
              <a:defRPr sz="900"/>
            </a:lvl9pPr>
          </a:lstStyle>
          <a:p>
            <a:endParaRPr/>
          </a:p>
        </p:txBody>
      </p:sp>
      <p:sp>
        <p:nvSpPr>
          <p:cNvPr id="147" name="Google Shape;147;p26"/>
          <p:cNvSpPr txBox="1">
            <a:spLocks noGrp="1"/>
          </p:cNvSpPr>
          <p:nvPr>
            <p:ph type="title"/>
          </p:nvPr>
        </p:nvSpPr>
        <p:spPr>
          <a:xfrm>
            <a:off x="7037833" y="1096968"/>
            <a:ext cx="1913456" cy="103359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67"/>
              <a:buFont typeface="Calibri"/>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6"/>
          <p:cNvSpPr txBox="1">
            <a:spLocks noGrp="1"/>
          </p:cNvSpPr>
          <p:nvPr>
            <p:ph type="ftr" idx="11"/>
          </p:nvPr>
        </p:nvSpPr>
        <p:spPr>
          <a:xfrm>
            <a:off x="380999" y="6356351"/>
            <a:ext cx="33528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100">
                <a:solidFill>
                  <a:srgbClr val="385623"/>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6"/>
          <p:cNvSpPr txBox="1">
            <a:spLocks noGrp="1"/>
          </p:cNvSpPr>
          <p:nvPr>
            <p:ph type="body" idx="3"/>
          </p:nvPr>
        </p:nvSpPr>
        <p:spPr>
          <a:xfrm>
            <a:off x="381003" y="457206"/>
            <a:ext cx="6096001" cy="639763"/>
          </a:xfrm>
          <a:prstGeom prst="rect">
            <a:avLst/>
          </a:prstGeom>
          <a:noFill/>
          <a:ln>
            <a:noFill/>
          </a:ln>
        </p:spPr>
        <p:txBody>
          <a:bodyPr spcFirstLastPara="1" wrap="square" lIns="91425" tIns="45700" rIns="91425" bIns="45700" anchor="ctr" anchorCtr="0">
            <a:noAutofit/>
          </a:bodyPr>
          <a:lstStyle>
            <a:lvl1pPr marL="342892" lvl="0" indent="-171446" algn="l">
              <a:lnSpc>
                <a:spcPct val="90000"/>
              </a:lnSpc>
              <a:spcBef>
                <a:spcPts val="750"/>
              </a:spcBef>
              <a:spcAft>
                <a:spcPts val="0"/>
              </a:spcAft>
              <a:buClr>
                <a:srgbClr val="45454C"/>
              </a:buClr>
              <a:buSzPts val="3733"/>
              <a:buNone/>
              <a:defRPr sz="2800" b="0" i="0">
                <a:solidFill>
                  <a:srgbClr val="45454C"/>
                </a:solidFill>
                <a:latin typeface="Arial"/>
                <a:ea typeface="Arial"/>
                <a:cs typeface="Arial"/>
                <a:sym typeface="Arial"/>
              </a:defRPr>
            </a:lvl1pPr>
            <a:lvl2pPr marL="685783" lvl="1" indent="-171446" algn="l">
              <a:lnSpc>
                <a:spcPct val="90000"/>
              </a:lnSpc>
              <a:spcBef>
                <a:spcPts val="375"/>
              </a:spcBef>
              <a:spcAft>
                <a:spcPts val="0"/>
              </a:spcAft>
              <a:buClr>
                <a:schemeClr val="dk1"/>
              </a:buClr>
              <a:buSzPts val="2667"/>
              <a:buNone/>
              <a:defRPr sz="2000" b="1"/>
            </a:lvl2pPr>
            <a:lvl3pPr marL="1028675" lvl="2" indent="-171446" algn="l">
              <a:lnSpc>
                <a:spcPct val="90000"/>
              </a:lnSpc>
              <a:spcBef>
                <a:spcPts val="375"/>
              </a:spcBef>
              <a:spcAft>
                <a:spcPts val="0"/>
              </a:spcAft>
              <a:buClr>
                <a:schemeClr val="dk1"/>
              </a:buClr>
              <a:buSzPts val="2400"/>
              <a:buNone/>
              <a:defRPr sz="1800" b="1"/>
            </a:lvl3pPr>
            <a:lvl4pPr marL="1371566" lvl="3" indent="-171446" algn="l">
              <a:lnSpc>
                <a:spcPct val="90000"/>
              </a:lnSpc>
              <a:spcBef>
                <a:spcPts val="375"/>
              </a:spcBef>
              <a:spcAft>
                <a:spcPts val="0"/>
              </a:spcAft>
              <a:buClr>
                <a:schemeClr val="dk1"/>
              </a:buClr>
              <a:buSzPts val="2133"/>
              <a:buNone/>
              <a:defRPr sz="1600" b="1"/>
            </a:lvl4pPr>
            <a:lvl5pPr marL="1714457" lvl="4" indent="-171446" algn="l">
              <a:lnSpc>
                <a:spcPct val="90000"/>
              </a:lnSpc>
              <a:spcBef>
                <a:spcPts val="375"/>
              </a:spcBef>
              <a:spcAft>
                <a:spcPts val="0"/>
              </a:spcAft>
              <a:buClr>
                <a:schemeClr val="dk1"/>
              </a:buClr>
              <a:buSzPts val="2133"/>
              <a:buNone/>
              <a:defRPr sz="1600" b="1"/>
            </a:lvl5pPr>
            <a:lvl6pPr marL="2057348" lvl="5" indent="-171446" algn="l">
              <a:lnSpc>
                <a:spcPct val="90000"/>
              </a:lnSpc>
              <a:spcBef>
                <a:spcPts val="375"/>
              </a:spcBef>
              <a:spcAft>
                <a:spcPts val="0"/>
              </a:spcAft>
              <a:buClr>
                <a:schemeClr val="dk1"/>
              </a:buClr>
              <a:buSzPts val="2133"/>
              <a:buNone/>
              <a:defRPr sz="1600" b="1"/>
            </a:lvl6pPr>
            <a:lvl7pPr marL="2400240" lvl="6" indent="-171446" algn="l">
              <a:lnSpc>
                <a:spcPct val="90000"/>
              </a:lnSpc>
              <a:spcBef>
                <a:spcPts val="375"/>
              </a:spcBef>
              <a:spcAft>
                <a:spcPts val="0"/>
              </a:spcAft>
              <a:buClr>
                <a:schemeClr val="dk1"/>
              </a:buClr>
              <a:buSzPts val="2133"/>
              <a:buNone/>
              <a:defRPr sz="1600" b="1"/>
            </a:lvl7pPr>
            <a:lvl8pPr marL="2743132" lvl="7" indent="-171446" algn="l">
              <a:lnSpc>
                <a:spcPct val="90000"/>
              </a:lnSpc>
              <a:spcBef>
                <a:spcPts val="375"/>
              </a:spcBef>
              <a:spcAft>
                <a:spcPts val="0"/>
              </a:spcAft>
              <a:buClr>
                <a:schemeClr val="dk1"/>
              </a:buClr>
              <a:buSzPts val="2133"/>
              <a:buNone/>
              <a:defRPr sz="1600" b="1"/>
            </a:lvl8pPr>
            <a:lvl9pPr marL="3086023" lvl="8" indent="-171446" algn="l">
              <a:lnSpc>
                <a:spcPct val="90000"/>
              </a:lnSpc>
              <a:spcBef>
                <a:spcPts val="375"/>
              </a:spcBef>
              <a:spcAft>
                <a:spcPts val="0"/>
              </a:spcAft>
              <a:buClr>
                <a:schemeClr val="dk1"/>
              </a:buClr>
              <a:buSzPts val="2133"/>
              <a:buNone/>
              <a:defRPr sz="1600" b="1"/>
            </a:lvl9pPr>
          </a:lstStyle>
          <a:p>
            <a:endParaRPr/>
          </a:p>
        </p:txBody>
      </p:sp>
      <p:pic>
        <p:nvPicPr>
          <p:cNvPr id="150" name="Google Shape;150;p26" descr="co_cde_shield_rgb.eps"/>
          <p:cNvPicPr preferRelativeResize="0"/>
          <p:nvPr/>
        </p:nvPicPr>
        <p:blipFill rotWithShape="1">
          <a:blip r:embed="rId2">
            <a:alphaModFix/>
          </a:blip>
          <a:srcRect/>
          <a:stretch/>
        </p:blipFill>
        <p:spPr>
          <a:xfrm>
            <a:off x="7726534" y="6078534"/>
            <a:ext cx="1161161" cy="51158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0" y="-26850"/>
            <a:ext cx="9144000" cy="6858000"/>
          </a:xfrm>
          <a:prstGeom prst="rect">
            <a:avLst/>
          </a:prstGeom>
          <a:noFill/>
          <a:ln>
            <a:noFill/>
          </a:ln>
        </p:spPr>
      </p:pic>
      <p:sp>
        <p:nvSpPr>
          <p:cNvPr id="19" name="Google Shape;19;p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0" name="Google Shape;20;p3"/>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 name="Google Shape;21;p3"/>
          <p:cNvPicPr preferRelativeResize="0"/>
          <p:nvPr/>
        </p:nvPicPr>
        <p:blipFill rotWithShape="1">
          <a:blip r:embed="rId3">
            <a:alphaModFix/>
          </a:blip>
          <a:srcRect l="3908" r="3899"/>
          <a:stretch/>
        </p:blipFill>
        <p:spPr>
          <a:xfrm>
            <a:off x="6483371" y="5853914"/>
            <a:ext cx="2006556" cy="36591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Custom Layout">
  <p:cSld name="1_Custom Layout_1">
    <p:spTree>
      <p:nvGrpSpPr>
        <p:cNvPr id="1" name="Shape 151"/>
        <p:cNvGrpSpPr/>
        <p:nvPr/>
      </p:nvGrpSpPr>
      <p:grpSpPr>
        <a:xfrm>
          <a:off x="0" y="0"/>
          <a:ext cx="0" cy="0"/>
          <a:chOff x="0" y="0"/>
          <a:chExt cx="0" cy="0"/>
        </a:xfrm>
      </p:grpSpPr>
      <p:pic>
        <p:nvPicPr>
          <p:cNvPr id="152" name="Google Shape;152;p27" title="Blue file folder section divider graphic"/>
          <p:cNvPicPr preferRelativeResize="0"/>
          <p:nvPr/>
        </p:nvPicPr>
        <p:blipFill rotWithShape="1">
          <a:blip r:embed="rId2">
            <a:alphaModFix/>
          </a:blip>
          <a:srcRect/>
          <a:stretch/>
        </p:blipFill>
        <p:spPr>
          <a:xfrm>
            <a:off x="-470" y="-352"/>
            <a:ext cx="9144470" cy="6858352"/>
          </a:xfrm>
          <a:prstGeom prst="rect">
            <a:avLst/>
          </a:prstGeom>
          <a:noFill/>
          <a:ln>
            <a:noFill/>
          </a:ln>
        </p:spPr>
      </p:pic>
      <p:sp>
        <p:nvSpPr>
          <p:cNvPr id="153" name="Google Shape;153;p27"/>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4050"/>
              <a:buFont typeface="Arial"/>
              <a:buNone/>
              <a:defRPr sz="3038">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4" name="Google Shape;154;p27"/>
          <p:cNvPicPr preferRelativeResize="0"/>
          <p:nvPr/>
        </p:nvPicPr>
        <p:blipFill rotWithShape="1">
          <a:blip r:embed="rId3">
            <a:alphaModFix/>
          </a:blip>
          <a:srcRect l="38331" r="38333"/>
          <a:stretch/>
        </p:blipFill>
        <p:spPr>
          <a:xfrm>
            <a:off x="7858602" y="6230679"/>
            <a:ext cx="1215178" cy="558675"/>
          </a:xfrm>
          <a:prstGeom prst="rect">
            <a:avLst/>
          </a:prstGeom>
          <a:noFill/>
          <a:ln>
            <a:noFill/>
          </a:ln>
        </p:spPr>
      </p:pic>
      <p:sp>
        <p:nvSpPr>
          <p:cNvPr id="155" name="Google Shape;155;p27"/>
          <p:cNvSpPr txBox="1">
            <a:spLocks noGrp="1"/>
          </p:cNvSpPr>
          <p:nvPr>
            <p:ph type="sldNum" idx="12"/>
          </p:nvPr>
        </p:nvSpPr>
        <p:spPr>
          <a:xfrm>
            <a:off x="64769" y="6356359"/>
            <a:ext cx="467783"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900" b="0" i="0" u="none" strike="noStrike" cap="none">
                <a:solidFill>
                  <a:schemeClr val="lt1"/>
                </a:solidFill>
                <a:latin typeface="Calibri"/>
                <a:ea typeface="Calibri"/>
                <a:cs typeface="Calibri"/>
                <a:sym typeface="Calibri"/>
              </a:defRPr>
            </a:lvl1pPr>
            <a:lvl2pPr marL="0" lvl="1" indent="0" algn="ctr">
              <a:spcBef>
                <a:spcPts val="0"/>
              </a:spcBef>
              <a:buNone/>
              <a:defRPr sz="900" b="0" i="0" u="none" strike="noStrike" cap="none">
                <a:solidFill>
                  <a:schemeClr val="lt1"/>
                </a:solidFill>
                <a:latin typeface="Calibri"/>
                <a:ea typeface="Calibri"/>
                <a:cs typeface="Calibri"/>
                <a:sym typeface="Calibri"/>
              </a:defRPr>
            </a:lvl2pPr>
            <a:lvl3pPr marL="0" lvl="2" indent="0" algn="ctr">
              <a:spcBef>
                <a:spcPts val="0"/>
              </a:spcBef>
              <a:buNone/>
              <a:defRPr sz="900" b="0" i="0" u="none" strike="noStrike" cap="none">
                <a:solidFill>
                  <a:schemeClr val="lt1"/>
                </a:solidFill>
                <a:latin typeface="Calibri"/>
                <a:ea typeface="Calibri"/>
                <a:cs typeface="Calibri"/>
                <a:sym typeface="Calibri"/>
              </a:defRPr>
            </a:lvl3pPr>
            <a:lvl4pPr marL="0" lvl="3" indent="0" algn="ctr">
              <a:spcBef>
                <a:spcPts val="0"/>
              </a:spcBef>
              <a:buNone/>
              <a:defRPr sz="900" b="0" i="0" u="none" strike="noStrike" cap="none">
                <a:solidFill>
                  <a:schemeClr val="lt1"/>
                </a:solidFill>
                <a:latin typeface="Calibri"/>
                <a:ea typeface="Calibri"/>
                <a:cs typeface="Calibri"/>
                <a:sym typeface="Calibri"/>
              </a:defRPr>
            </a:lvl4pPr>
            <a:lvl5pPr marL="0" lvl="4" indent="0" algn="ctr">
              <a:spcBef>
                <a:spcPts val="0"/>
              </a:spcBef>
              <a:buNone/>
              <a:defRPr sz="900" b="0" i="0" u="none" strike="noStrike" cap="none">
                <a:solidFill>
                  <a:schemeClr val="lt1"/>
                </a:solidFill>
                <a:latin typeface="Calibri"/>
                <a:ea typeface="Calibri"/>
                <a:cs typeface="Calibri"/>
                <a:sym typeface="Calibri"/>
              </a:defRPr>
            </a:lvl5pPr>
            <a:lvl6pPr marL="0" lvl="5" indent="0" algn="ctr">
              <a:spcBef>
                <a:spcPts val="0"/>
              </a:spcBef>
              <a:buNone/>
              <a:defRPr sz="900" b="0" i="0" u="none" strike="noStrike" cap="none">
                <a:solidFill>
                  <a:schemeClr val="lt1"/>
                </a:solidFill>
                <a:latin typeface="Calibri"/>
                <a:ea typeface="Calibri"/>
                <a:cs typeface="Calibri"/>
                <a:sym typeface="Calibri"/>
              </a:defRPr>
            </a:lvl6pPr>
            <a:lvl7pPr marL="0" lvl="6" indent="0" algn="ctr">
              <a:spcBef>
                <a:spcPts val="0"/>
              </a:spcBef>
              <a:buNone/>
              <a:defRPr sz="900" b="0" i="0" u="none" strike="noStrike" cap="none">
                <a:solidFill>
                  <a:schemeClr val="lt1"/>
                </a:solidFill>
                <a:latin typeface="Calibri"/>
                <a:ea typeface="Calibri"/>
                <a:cs typeface="Calibri"/>
                <a:sym typeface="Calibri"/>
              </a:defRPr>
            </a:lvl7pPr>
            <a:lvl8pPr marL="0" lvl="7" indent="0" algn="ctr">
              <a:spcBef>
                <a:spcPts val="0"/>
              </a:spcBef>
              <a:buNone/>
              <a:defRPr sz="900" b="0" i="0" u="none" strike="noStrike" cap="none">
                <a:solidFill>
                  <a:schemeClr val="lt1"/>
                </a:solidFill>
                <a:latin typeface="Calibri"/>
                <a:ea typeface="Calibri"/>
                <a:cs typeface="Calibri"/>
                <a:sym typeface="Calibri"/>
              </a:defRPr>
            </a:lvl8pPr>
            <a:lvl9pPr marL="0" lvl="8" indent="0" algn="ct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_1">
    <p:spTree>
      <p:nvGrpSpPr>
        <p:cNvPr id="1" name="Shape 156"/>
        <p:cNvGrpSpPr/>
        <p:nvPr/>
      </p:nvGrpSpPr>
      <p:grpSpPr>
        <a:xfrm>
          <a:off x="0" y="0"/>
          <a:ext cx="0" cy="0"/>
          <a:chOff x="0" y="0"/>
          <a:chExt cx="0" cy="0"/>
        </a:xfrm>
      </p:grpSpPr>
      <p:pic>
        <p:nvPicPr>
          <p:cNvPr id="157" name="Google Shape;157;p28"/>
          <p:cNvPicPr preferRelativeResize="0"/>
          <p:nvPr/>
        </p:nvPicPr>
        <p:blipFill rotWithShape="1">
          <a:blip r:embed="rId2">
            <a:alphaModFix/>
          </a:blip>
          <a:srcRect/>
          <a:stretch/>
        </p:blipFill>
        <p:spPr>
          <a:xfrm>
            <a:off x="0" y="4"/>
            <a:ext cx="9144000" cy="6857999"/>
          </a:xfrm>
          <a:prstGeom prst="rect">
            <a:avLst/>
          </a:prstGeom>
          <a:noFill/>
          <a:ln>
            <a:noFill/>
          </a:ln>
        </p:spPr>
      </p:pic>
      <p:sp>
        <p:nvSpPr>
          <p:cNvPr id="158" name="Google Shape;158;p28"/>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5400"/>
              <a:buFont typeface="Arial"/>
              <a:buNone/>
              <a:defRPr sz="40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9" name="Google Shape;159;p28"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60" name="Google Shape;160;p28"/>
          <p:cNvSpPr txBox="1">
            <a:spLocks noGrp="1"/>
          </p:cNvSpPr>
          <p:nvPr>
            <p:ph type="sldNum" idx="12"/>
          </p:nvPr>
        </p:nvSpPr>
        <p:spPr>
          <a:xfrm>
            <a:off x="274322" y="6356355"/>
            <a:ext cx="467783"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050" b="0" i="0" u="none" strike="noStrike" cap="none">
                <a:solidFill>
                  <a:schemeClr val="lt1"/>
                </a:solidFill>
                <a:latin typeface="Calibri"/>
                <a:ea typeface="Calibri"/>
                <a:cs typeface="Calibri"/>
                <a:sym typeface="Calibri"/>
              </a:defRPr>
            </a:lvl1pPr>
            <a:lvl2pPr marL="0" lvl="1" indent="0" algn="ctr">
              <a:spcBef>
                <a:spcPts val="0"/>
              </a:spcBef>
              <a:buNone/>
              <a:defRPr sz="1050" b="0" i="0" u="none" strike="noStrike" cap="none">
                <a:solidFill>
                  <a:schemeClr val="lt1"/>
                </a:solidFill>
                <a:latin typeface="Calibri"/>
                <a:ea typeface="Calibri"/>
                <a:cs typeface="Calibri"/>
                <a:sym typeface="Calibri"/>
              </a:defRPr>
            </a:lvl2pPr>
            <a:lvl3pPr marL="0" lvl="2" indent="0" algn="ctr">
              <a:spcBef>
                <a:spcPts val="0"/>
              </a:spcBef>
              <a:buNone/>
              <a:defRPr sz="1050" b="0" i="0" u="none" strike="noStrike" cap="none">
                <a:solidFill>
                  <a:schemeClr val="lt1"/>
                </a:solidFill>
                <a:latin typeface="Calibri"/>
                <a:ea typeface="Calibri"/>
                <a:cs typeface="Calibri"/>
                <a:sym typeface="Calibri"/>
              </a:defRPr>
            </a:lvl3pPr>
            <a:lvl4pPr marL="0" lvl="3" indent="0" algn="ctr">
              <a:spcBef>
                <a:spcPts val="0"/>
              </a:spcBef>
              <a:buNone/>
              <a:defRPr sz="1050" b="0" i="0" u="none" strike="noStrike" cap="none">
                <a:solidFill>
                  <a:schemeClr val="lt1"/>
                </a:solidFill>
                <a:latin typeface="Calibri"/>
                <a:ea typeface="Calibri"/>
                <a:cs typeface="Calibri"/>
                <a:sym typeface="Calibri"/>
              </a:defRPr>
            </a:lvl4pPr>
            <a:lvl5pPr marL="0" lvl="4" indent="0" algn="ctr">
              <a:spcBef>
                <a:spcPts val="0"/>
              </a:spcBef>
              <a:buNone/>
              <a:defRPr sz="1050" b="0" i="0" u="none" strike="noStrike" cap="none">
                <a:solidFill>
                  <a:schemeClr val="lt1"/>
                </a:solidFill>
                <a:latin typeface="Calibri"/>
                <a:ea typeface="Calibri"/>
                <a:cs typeface="Calibri"/>
                <a:sym typeface="Calibri"/>
              </a:defRPr>
            </a:lvl5pPr>
            <a:lvl6pPr marL="0" lvl="5" indent="0" algn="ctr">
              <a:spcBef>
                <a:spcPts val="0"/>
              </a:spcBef>
              <a:buNone/>
              <a:defRPr sz="1050" b="0" i="0" u="none" strike="noStrike" cap="none">
                <a:solidFill>
                  <a:schemeClr val="lt1"/>
                </a:solidFill>
                <a:latin typeface="Calibri"/>
                <a:ea typeface="Calibri"/>
                <a:cs typeface="Calibri"/>
                <a:sym typeface="Calibri"/>
              </a:defRPr>
            </a:lvl6pPr>
            <a:lvl7pPr marL="0" lvl="6" indent="0" algn="ctr">
              <a:spcBef>
                <a:spcPts val="0"/>
              </a:spcBef>
              <a:buNone/>
              <a:defRPr sz="1050" b="0" i="0" u="none" strike="noStrike" cap="none">
                <a:solidFill>
                  <a:schemeClr val="lt1"/>
                </a:solidFill>
                <a:latin typeface="Calibri"/>
                <a:ea typeface="Calibri"/>
                <a:cs typeface="Calibri"/>
                <a:sym typeface="Calibri"/>
              </a:defRPr>
            </a:lvl7pPr>
            <a:lvl8pPr marL="0" lvl="7" indent="0" algn="ctr">
              <a:spcBef>
                <a:spcPts val="0"/>
              </a:spcBef>
              <a:buNone/>
              <a:defRPr sz="1050" b="0" i="0" u="none" strike="noStrike" cap="none">
                <a:solidFill>
                  <a:schemeClr val="lt1"/>
                </a:solidFill>
                <a:latin typeface="Calibri"/>
                <a:ea typeface="Calibri"/>
                <a:cs typeface="Calibri"/>
                <a:sym typeface="Calibri"/>
              </a:defRPr>
            </a:lvl8pPr>
            <a:lvl9pPr marL="0" lvl="8" indent="0" algn="ctr">
              <a:spcBef>
                <a:spcPts val="0"/>
              </a:spcBef>
              <a:buNone/>
              <a:defRPr sz="105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pic>
        <p:nvPicPr>
          <p:cNvPr id="161" name="Google Shape;161;p28" title="Blue file folder section divider graphic"/>
          <p:cNvPicPr preferRelativeResize="0"/>
          <p:nvPr/>
        </p:nvPicPr>
        <p:blipFill rotWithShape="1">
          <a:blip r:embed="rId4">
            <a:alphaModFix/>
          </a:blip>
          <a:srcRect/>
          <a:stretch/>
        </p:blipFill>
        <p:spPr>
          <a:xfrm>
            <a:off x="-470" y="-352"/>
            <a:ext cx="9144470" cy="6858352"/>
          </a:xfrm>
          <a:prstGeom prst="rect">
            <a:avLst/>
          </a:prstGeom>
          <a:noFill/>
          <a:ln>
            <a:noFill/>
          </a:ln>
        </p:spPr>
      </p:pic>
      <p:pic>
        <p:nvPicPr>
          <p:cNvPr id="162" name="Google Shape;162;p28" title="CDE logo"/>
          <p:cNvPicPr preferRelativeResize="0"/>
          <p:nvPr/>
        </p:nvPicPr>
        <p:blipFill rotWithShape="1">
          <a:blip r:embed="rId3">
            <a:alphaModFix/>
          </a:blip>
          <a:srcRect/>
          <a:stretch/>
        </p:blipFill>
        <p:spPr>
          <a:xfrm>
            <a:off x="8270008" y="6164504"/>
            <a:ext cx="726734" cy="52356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9_Blank slide">
  <p:cSld name="09_Blank slide">
    <p:spTree>
      <p:nvGrpSpPr>
        <p:cNvPr id="1" name="Shape 163"/>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164"/>
        <p:cNvGrpSpPr/>
        <p:nvPr/>
      </p:nvGrpSpPr>
      <p:grpSpPr>
        <a:xfrm>
          <a:off x="0" y="0"/>
          <a:ext cx="0" cy="0"/>
          <a:chOff x="0" y="0"/>
          <a:chExt cx="0" cy="0"/>
        </a:xfrm>
      </p:grpSpPr>
      <p:pic>
        <p:nvPicPr>
          <p:cNvPr id="165" name="Google Shape;165;p30"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66" name="Google Shape;166;p30"/>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5400"/>
              <a:buFont typeface="Arial"/>
              <a:buNone/>
              <a:defRPr sz="405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7" name="Google Shape;167;p30"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68" name="Google Shape;168;p30"/>
          <p:cNvSpPr txBox="1">
            <a:spLocks noGrp="1"/>
          </p:cNvSpPr>
          <p:nvPr>
            <p:ph type="sldNum" idx="12"/>
          </p:nvPr>
        </p:nvSpPr>
        <p:spPr>
          <a:xfrm>
            <a:off x="274322" y="6356355"/>
            <a:ext cx="467783"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a:solidFill>
                  <a:schemeClr val="lt1"/>
                </a:solidFill>
                <a:latin typeface="Calibri"/>
                <a:ea typeface="Calibri"/>
                <a:cs typeface="Calibri"/>
                <a:sym typeface="Calibri"/>
              </a:defRPr>
            </a:lvl1pPr>
            <a:lvl2pPr marL="0" lvl="1" indent="0" algn="ctr">
              <a:spcBef>
                <a:spcPts val="0"/>
              </a:spcBef>
              <a:buNone/>
              <a:defRPr sz="900">
                <a:solidFill>
                  <a:schemeClr val="lt1"/>
                </a:solidFill>
                <a:latin typeface="Calibri"/>
                <a:ea typeface="Calibri"/>
                <a:cs typeface="Calibri"/>
                <a:sym typeface="Calibri"/>
              </a:defRPr>
            </a:lvl2pPr>
            <a:lvl3pPr marL="0" lvl="2" indent="0" algn="ctr">
              <a:spcBef>
                <a:spcPts val="0"/>
              </a:spcBef>
              <a:buNone/>
              <a:defRPr sz="900">
                <a:solidFill>
                  <a:schemeClr val="lt1"/>
                </a:solidFill>
                <a:latin typeface="Calibri"/>
                <a:ea typeface="Calibri"/>
                <a:cs typeface="Calibri"/>
                <a:sym typeface="Calibri"/>
              </a:defRPr>
            </a:lvl3pPr>
            <a:lvl4pPr marL="0" lvl="3" indent="0" algn="ctr">
              <a:spcBef>
                <a:spcPts val="0"/>
              </a:spcBef>
              <a:buNone/>
              <a:defRPr sz="900">
                <a:solidFill>
                  <a:schemeClr val="lt1"/>
                </a:solidFill>
                <a:latin typeface="Calibri"/>
                <a:ea typeface="Calibri"/>
                <a:cs typeface="Calibri"/>
                <a:sym typeface="Calibri"/>
              </a:defRPr>
            </a:lvl4pPr>
            <a:lvl5pPr marL="0" lvl="4" indent="0" algn="ctr">
              <a:spcBef>
                <a:spcPts val="0"/>
              </a:spcBef>
              <a:buNone/>
              <a:defRPr sz="900">
                <a:solidFill>
                  <a:schemeClr val="lt1"/>
                </a:solidFill>
                <a:latin typeface="Calibri"/>
                <a:ea typeface="Calibri"/>
                <a:cs typeface="Calibri"/>
                <a:sym typeface="Calibri"/>
              </a:defRPr>
            </a:lvl5pPr>
            <a:lvl6pPr marL="0" lvl="5" indent="0" algn="ctr">
              <a:spcBef>
                <a:spcPts val="0"/>
              </a:spcBef>
              <a:buNone/>
              <a:defRPr sz="900">
                <a:solidFill>
                  <a:schemeClr val="lt1"/>
                </a:solidFill>
                <a:latin typeface="Calibri"/>
                <a:ea typeface="Calibri"/>
                <a:cs typeface="Calibri"/>
                <a:sym typeface="Calibri"/>
              </a:defRPr>
            </a:lvl6pPr>
            <a:lvl7pPr marL="0" lvl="6" indent="0" algn="ctr">
              <a:spcBef>
                <a:spcPts val="0"/>
              </a:spcBef>
              <a:buNone/>
              <a:defRPr sz="900">
                <a:solidFill>
                  <a:schemeClr val="lt1"/>
                </a:solidFill>
                <a:latin typeface="Calibri"/>
                <a:ea typeface="Calibri"/>
                <a:cs typeface="Calibri"/>
                <a:sym typeface="Calibri"/>
              </a:defRPr>
            </a:lvl7pPr>
            <a:lvl8pPr marL="0" lvl="7" indent="0" algn="ctr">
              <a:spcBef>
                <a:spcPts val="0"/>
              </a:spcBef>
              <a:buNone/>
              <a:defRPr sz="900">
                <a:solidFill>
                  <a:schemeClr val="lt1"/>
                </a:solidFill>
                <a:latin typeface="Calibri"/>
                <a:ea typeface="Calibri"/>
                <a:cs typeface="Calibri"/>
                <a:sym typeface="Calibri"/>
              </a:defRPr>
            </a:lvl8pPr>
            <a:lvl9pPr marL="0" lvl="8" indent="0" algn="ctr">
              <a:spcBef>
                <a:spcPts val="0"/>
              </a:spcBef>
              <a:buNone/>
              <a:defRPr sz="9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169"/>
        <p:cNvGrpSpPr/>
        <p:nvPr/>
      </p:nvGrpSpPr>
      <p:grpSpPr>
        <a:xfrm>
          <a:off x="0" y="0"/>
          <a:ext cx="0" cy="0"/>
          <a:chOff x="0" y="0"/>
          <a:chExt cx="0" cy="0"/>
        </a:xfrm>
      </p:grpSpPr>
      <p:sp>
        <p:nvSpPr>
          <p:cNvPr id="170" name="Google Shape;170;p31"/>
          <p:cNvSpPr txBox="1">
            <a:spLocks noGrp="1"/>
          </p:cNvSpPr>
          <p:nvPr>
            <p:ph type="sldNum" idx="12"/>
          </p:nvPr>
        </p:nvSpPr>
        <p:spPr>
          <a:xfrm>
            <a:off x="274322" y="6356355"/>
            <a:ext cx="467783"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77"/>
        <p:cNvGrpSpPr/>
        <p:nvPr/>
      </p:nvGrpSpPr>
      <p:grpSpPr>
        <a:xfrm>
          <a:off x="0" y="0"/>
          <a:ext cx="0" cy="0"/>
          <a:chOff x="0" y="0"/>
          <a:chExt cx="0" cy="0"/>
        </a:xfrm>
      </p:grpSpPr>
      <p:sp>
        <p:nvSpPr>
          <p:cNvPr id="178" name="Google Shape;178;p3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79"/>
        <p:cNvGrpSpPr/>
        <p:nvPr/>
      </p:nvGrpSpPr>
      <p:grpSpPr>
        <a:xfrm>
          <a:off x="0" y="0"/>
          <a:ext cx="0" cy="0"/>
          <a:chOff x="0" y="0"/>
          <a:chExt cx="0" cy="0"/>
        </a:xfrm>
      </p:grpSpPr>
      <p:pic>
        <p:nvPicPr>
          <p:cNvPr id="180" name="Google Shape;180;p34"/>
          <p:cNvPicPr preferRelativeResize="0"/>
          <p:nvPr/>
        </p:nvPicPr>
        <p:blipFill rotWithShape="1">
          <a:blip r:embed="rId2">
            <a:alphaModFix/>
          </a:blip>
          <a:srcRect/>
          <a:stretch/>
        </p:blipFill>
        <p:spPr>
          <a:xfrm>
            <a:off x="0" y="-26850"/>
            <a:ext cx="9144000" cy="6858000"/>
          </a:xfrm>
          <a:prstGeom prst="rect">
            <a:avLst/>
          </a:prstGeom>
          <a:noFill/>
          <a:ln>
            <a:noFill/>
          </a:ln>
        </p:spPr>
      </p:pic>
      <p:sp>
        <p:nvSpPr>
          <p:cNvPr id="181" name="Google Shape;181;p3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endParaRPr lang="en-US"/>
          </a:p>
        </p:txBody>
      </p:sp>
      <p:sp>
        <p:nvSpPr>
          <p:cNvPr id="182" name="Google Shape;182;p34"/>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3" name="Google Shape;183;p34"/>
          <p:cNvPicPr preferRelativeResize="0"/>
          <p:nvPr/>
        </p:nvPicPr>
        <p:blipFill>
          <a:blip r:embed="rId3">
            <a:alphaModFix/>
          </a:blip>
          <a:stretch>
            <a:fillRect/>
          </a:stretch>
        </p:blipFill>
        <p:spPr>
          <a:xfrm>
            <a:off x="7770527" y="6003802"/>
            <a:ext cx="1148599" cy="7176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12"/>
        <p:cNvGrpSpPr/>
        <p:nvPr/>
      </p:nvGrpSpPr>
      <p:grpSpPr>
        <a:xfrm>
          <a:off x="0" y="0"/>
          <a:ext cx="0" cy="0"/>
          <a:chOff x="0" y="0"/>
          <a:chExt cx="0" cy="0"/>
        </a:xfrm>
      </p:grpSpPr>
      <p:pic>
        <p:nvPicPr>
          <p:cNvPr id="213" name="Google Shape;213;p4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14" name="Google Shape;214;p4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endParaRPr lang="en-US"/>
          </a:p>
        </p:txBody>
      </p:sp>
      <p:sp>
        <p:nvSpPr>
          <p:cNvPr id="215" name="Google Shape;215;p40"/>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16" name="Google Shape;216;p40"/>
          <p:cNvPicPr preferRelativeResize="0"/>
          <p:nvPr/>
        </p:nvPicPr>
        <p:blipFill>
          <a:blip r:embed="rId3">
            <a:alphaModFix/>
          </a:blip>
          <a:stretch>
            <a:fillRect/>
          </a:stretch>
        </p:blipFill>
        <p:spPr>
          <a:xfrm>
            <a:off x="7731178" y="5954602"/>
            <a:ext cx="1227325" cy="7668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23"/>
        <p:cNvGrpSpPr/>
        <p:nvPr/>
      </p:nvGrpSpPr>
      <p:grpSpPr>
        <a:xfrm>
          <a:off x="0" y="0"/>
          <a:ext cx="0" cy="0"/>
          <a:chOff x="0" y="0"/>
          <a:chExt cx="0" cy="0"/>
        </a:xfrm>
      </p:grpSpPr>
      <p:pic>
        <p:nvPicPr>
          <p:cNvPr id="224" name="Google Shape;224;p4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25" name="Google Shape;225;p4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endParaRPr lang="en-US"/>
          </a:p>
        </p:txBody>
      </p:sp>
      <p:sp>
        <p:nvSpPr>
          <p:cNvPr id="226" name="Google Shape;226;p42"/>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7" name="Google Shape;227;p42"/>
          <p:cNvPicPr preferRelativeResize="0"/>
          <p:nvPr/>
        </p:nvPicPr>
        <p:blipFill>
          <a:blip r:embed="rId3">
            <a:alphaModFix/>
          </a:blip>
          <a:stretch>
            <a:fillRect/>
          </a:stretch>
        </p:blipFill>
        <p:spPr>
          <a:xfrm>
            <a:off x="7787379" y="6000835"/>
            <a:ext cx="1103651" cy="68957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45"/>
        <p:cNvGrpSpPr/>
        <p:nvPr/>
      </p:nvGrpSpPr>
      <p:grpSpPr>
        <a:xfrm>
          <a:off x="0" y="0"/>
          <a:ext cx="0" cy="0"/>
          <a:chOff x="0" y="0"/>
          <a:chExt cx="0" cy="0"/>
        </a:xfrm>
      </p:grpSpPr>
      <p:pic>
        <p:nvPicPr>
          <p:cNvPr id="246" name="Google Shape;246;p4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47" name="Google Shape;247;p4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48" name="Google Shape;248;p46"/>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9" name="Google Shape;249;p46"/>
          <p:cNvPicPr preferRelativeResize="0"/>
          <p:nvPr/>
        </p:nvPicPr>
        <p:blipFill>
          <a:blip r:embed="rId3">
            <a:alphaModFix/>
          </a:blip>
          <a:stretch>
            <a:fillRect/>
          </a:stretch>
        </p:blipFill>
        <p:spPr>
          <a:xfrm>
            <a:off x="7612928" y="5778738"/>
            <a:ext cx="1396175" cy="8723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pic>
        <p:nvPicPr>
          <p:cNvPr id="23" name="Google Shape;23;p4"/>
          <p:cNvPicPr preferRelativeResize="0"/>
          <p:nvPr/>
        </p:nvPicPr>
        <p:blipFill rotWithShape="1">
          <a:blip r:embed="rId2">
            <a:alphaModFix/>
          </a:blip>
          <a:srcRect/>
          <a:stretch/>
        </p:blipFill>
        <p:spPr>
          <a:xfrm>
            <a:off x="0" y="0"/>
            <a:ext cx="9144000" cy="1371600"/>
          </a:xfrm>
          <a:prstGeom prst="rect">
            <a:avLst/>
          </a:prstGeom>
          <a:noFill/>
          <a:ln>
            <a:noFill/>
          </a:ln>
        </p:spPr>
      </p:pic>
      <p:sp>
        <p:nvSpPr>
          <p:cNvPr id="24" name="Google Shape;24;p4"/>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25" name="Google Shape;25;p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26" name="Google Shape;26;p4"/>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
        <p:nvSpPr>
          <p:cNvPr id="27" name="Google Shape;27;p4"/>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67"/>
        <p:cNvGrpSpPr/>
        <p:nvPr/>
      </p:nvGrpSpPr>
      <p:grpSpPr>
        <a:xfrm>
          <a:off x="0" y="0"/>
          <a:ext cx="0" cy="0"/>
          <a:chOff x="0" y="0"/>
          <a:chExt cx="0" cy="0"/>
        </a:xfrm>
      </p:grpSpPr>
      <p:pic>
        <p:nvPicPr>
          <p:cNvPr id="268" name="Google Shape;268;p5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69" name="Google Shape;269;p5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270" name="Google Shape;270;p50"/>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1" name="Google Shape;271;p50"/>
          <p:cNvPicPr preferRelativeResize="0"/>
          <p:nvPr/>
        </p:nvPicPr>
        <p:blipFill>
          <a:blip r:embed="rId3">
            <a:alphaModFix/>
          </a:blip>
          <a:stretch>
            <a:fillRect/>
          </a:stretch>
        </p:blipFill>
        <p:spPr>
          <a:xfrm>
            <a:off x="7511951" y="5738084"/>
            <a:ext cx="1452174" cy="9073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272"/>
        <p:cNvGrpSpPr/>
        <p:nvPr/>
      </p:nvGrpSpPr>
      <p:grpSpPr>
        <a:xfrm>
          <a:off x="0" y="0"/>
          <a:ext cx="0" cy="0"/>
          <a:chOff x="0" y="0"/>
          <a:chExt cx="0" cy="0"/>
        </a:xfrm>
      </p:grpSpPr>
      <p:pic>
        <p:nvPicPr>
          <p:cNvPr id="273" name="Google Shape;273;p51"/>
          <p:cNvPicPr preferRelativeResize="0"/>
          <p:nvPr/>
        </p:nvPicPr>
        <p:blipFill rotWithShape="1">
          <a:blip r:embed="rId2">
            <a:alphaModFix/>
          </a:blip>
          <a:srcRect/>
          <a:stretch/>
        </p:blipFill>
        <p:spPr>
          <a:xfrm>
            <a:off x="13" y="0"/>
            <a:ext cx="9143975" cy="1371596"/>
          </a:xfrm>
          <a:prstGeom prst="rect">
            <a:avLst/>
          </a:prstGeom>
          <a:noFill/>
          <a:ln>
            <a:noFill/>
          </a:ln>
        </p:spPr>
      </p:pic>
      <p:sp>
        <p:nvSpPr>
          <p:cNvPr id="274" name="Google Shape;274;p51"/>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5" name="Google Shape;275;p51"/>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276" name="Google Shape;276;p5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277" name="Google Shape;277;p51"/>
          <p:cNvPicPr preferRelativeResize="0"/>
          <p:nvPr/>
        </p:nvPicPr>
        <p:blipFill>
          <a:blip r:embed="rId3">
            <a:alphaModFix/>
          </a:blip>
          <a:stretch>
            <a:fillRect/>
          </a:stretch>
        </p:blipFill>
        <p:spPr>
          <a:xfrm>
            <a:off x="7912702" y="415982"/>
            <a:ext cx="1152602" cy="7201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78"/>
        <p:cNvGrpSpPr/>
        <p:nvPr/>
      </p:nvGrpSpPr>
      <p:grpSpPr>
        <a:xfrm>
          <a:off x="0" y="0"/>
          <a:ext cx="0" cy="0"/>
          <a:chOff x="0" y="0"/>
          <a:chExt cx="0" cy="0"/>
        </a:xfrm>
      </p:grpSpPr>
      <p:pic>
        <p:nvPicPr>
          <p:cNvPr id="279" name="Google Shape;279;p52"/>
          <p:cNvPicPr preferRelativeResize="0"/>
          <p:nvPr/>
        </p:nvPicPr>
        <p:blipFill rotWithShape="1">
          <a:blip r:embed="rId2">
            <a:alphaModFix/>
          </a:blip>
          <a:srcRect/>
          <a:stretch/>
        </p:blipFill>
        <p:spPr>
          <a:xfrm>
            <a:off x="1222205" y="110954"/>
            <a:ext cx="6699593" cy="663609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0"/>
        <p:cNvGrpSpPr/>
        <p:nvPr/>
      </p:nvGrpSpPr>
      <p:grpSpPr>
        <a:xfrm>
          <a:off x="0" y="0"/>
          <a:ext cx="0" cy="0"/>
          <a:chOff x="0" y="0"/>
          <a:chExt cx="0" cy="0"/>
        </a:xfrm>
      </p:grpSpPr>
      <p:sp>
        <p:nvSpPr>
          <p:cNvPr id="281" name="Google Shape;281;p53"/>
          <p:cNvSpPr txBox="1">
            <a:spLocks noGrp="1"/>
          </p:cNvSpPr>
          <p:nvPr>
            <p:ph type="title"/>
          </p:nvPr>
        </p:nvSpPr>
        <p:spPr>
          <a:xfrm>
            <a:off x="457201" y="273050"/>
            <a:ext cx="3008400" cy="1161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rgbClr val="F4DB8A"/>
              </a:buClr>
              <a:buSzPts val="2200"/>
              <a:buFont typeface="Lucida Sans"/>
              <a:buNone/>
              <a:defRPr sz="1650" b="0">
                <a:solidFill>
                  <a:srgbClr val="F4DB8A"/>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53"/>
          <p:cNvSpPr txBox="1">
            <a:spLocks noGrp="1"/>
          </p:cNvSpPr>
          <p:nvPr>
            <p:ph type="body" idx="1"/>
          </p:nvPr>
        </p:nvSpPr>
        <p:spPr>
          <a:xfrm>
            <a:off x="457201" y="1524001"/>
            <a:ext cx="3008400" cy="4602300"/>
          </a:xfrm>
          <a:prstGeom prst="rect">
            <a:avLst/>
          </a:prstGeom>
          <a:noFill/>
          <a:ln>
            <a:noFill/>
          </a:ln>
        </p:spPr>
        <p:txBody>
          <a:bodyPr spcFirstLastPara="1" wrap="square" lIns="91425" tIns="45700" rIns="91425" bIns="45700" anchor="t" anchorCtr="0">
            <a:noAutofit/>
          </a:bodyPr>
          <a:lstStyle>
            <a:lvl1pPr marL="342892" lvl="0" indent="-171446" algn="l" rtl="0">
              <a:spcBef>
                <a:spcPts val="210"/>
              </a:spcBef>
              <a:spcAft>
                <a:spcPts val="0"/>
              </a:spcAft>
              <a:buSzPts val="910"/>
              <a:buNone/>
              <a:defRPr sz="1050"/>
            </a:lvl1pPr>
            <a:lvl2pPr marL="685783" lvl="1" indent="-171446" algn="l" rtl="0">
              <a:spcBef>
                <a:spcPts val="180"/>
              </a:spcBef>
              <a:spcAft>
                <a:spcPts val="0"/>
              </a:spcAft>
              <a:buSzPts val="960"/>
              <a:buNone/>
              <a:defRPr sz="900"/>
            </a:lvl2pPr>
            <a:lvl3pPr marL="1028675" lvl="2" indent="-171446" algn="l" rtl="0">
              <a:spcBef>
                <a:spcPts val="150"/>
              </a:spcBef>
              <a:spcAft>
                <a:spcPts val="0"/>
              </a:spcAft>
              <a:buSzPts val="950"/>
              <a:buNone/>
              <a:defRPr sz="750"/>
            </a:lvl3pPr>
            <a:lvl4pPr marL="1371566" lvl="3" indent="-171446" algn="l" rtl="0">
              <a:spcBef>
                <a:spcPts val="135"/>
              </a:spcBef>
              <a:spcAft>
                <a:spcPts val="0"/>
              </a:spcAft>
              <a:buSzPts val="900"/>
              <a:buNone/>
              <a:defRPr sz="675"/>
            </a:lvl4pPr>
            <a:lvl5pPr marL="1714457" lvl="4" indent="-171446" algn="l" rtl="0">
              <a:spcBef>
                <a:spcPts val="135"/>
              </a:spcBef>
              <a:spcAft>
                <a:spcPts val="0"/>
              </a:spcAft>
              <a:buSzPts val="900"/>
              <a:buNone/>
              <a:defRPr sz="675"/>
            </a:lvl5pPr>
            <a:lvl6pPr marL="2057348" lvl="5" indent="-257168" algn="l" rtl="0">
              <a:spcBef>
                <a:spcPts val="270"/>
              </a:spcBef>
              <a:spcAft>
                <a:spcPts val="0"/>
              </a:spcAft>
              <a:buSzPts val="1800"/>
              <a:buChar char="•"/>
              <a:defRPr/>
            </a:lvl6pPr>
            <a:lvl7pPr marL="2400240" lvl="6" indent="-257168" algn="l" rtl="0">
              <a:spcBef>
                <a:spcPts val="270"/>
              </a:spcBef>
              <a:spcAft>
                <a:spcPts val="0"/>
              </a:spcAft>
              <a:buSzPts val="1800"/>
              <a:buChar char="•"/>
              <a:defRPr/>
            </a:lvl7pPr>
            <a:lvl8pPr marL="2743132" lvl="7" indent="-257168" algn="l" rtl="0">
              <a:spcBef>
                <a:spcPts val="270"/>
              </a:spcBef>
              <a:spcAft>
                <a:spcPts val="0"/>
              </a:spcAft>
              <a:buSzPts val="1800"/>
              <a:buChar char="•"/>
              <a:defRPr/>
            </a:lvl8pPr>
            <a:lvl9pPr marL="3086023" lvl="8" indent="-257168" algn="l" rtl="0">
              <a:spcBef>
                <a:spcPts val="270"/>
              </a:spcBef>
              <a:spcAft>
                <a:spcPts val="0"/>
              </a:spcAft>
              <a:buSzPts val="1800"/>
              <a:buChar char="•"/>
              <a:defRPr/>
            </a:lvl9pPr>
          </a:lstStyle>
          <a:p>
            <a:endParaRPr/>
          </a:p>
        </p:txBody>
      </p:sp>
      <p:sp>
        <p:nvSpPr>
          <p:cNvPr id="283" name="Google Shape;283;p53"/>
          <p:cNvSpPr txBox="1">
            <a:spLocks noGrp="1"/>
          </p:cNvSpPr>
          <p:nvPr>
            <p:ph type="body" idx="2"/>
          </p:nvPr>
        </p:nvSpPr>
        <p:spPr>
          <a:xfrm>
            <a:off x="3575050" y="273051"/>
            <a:ext cx="5111700" cy="5853000"/>
          </a:xfrm>
          <a:prstGeom prst="rect">
            <a:avLst/>
          </a:prstGeom>
          <a:noFill/>
          <a:ln>
            <a:noFill/>
          </a:ln>
        </p:spPr>
        <p:txBody>
          <a:bodyPr spcFirstLastPara="1" wrap="square" lIns="91425" tIns="45700" rIns="91425" bIns="45700" anchor="t" anchorCtr="0">
            <a:noAutofit/>
          </a:bodyPr>
          <a:lstStyle>
            <a:lvl1pPr marL="342892" lvl="0" indent="-251930" algn="l" rtl="0">
              <a:spcBef>
                <a:spcPts val="390"/>
              </a:spcBef>
              <a:spcAft>
                <a:spcPts val="0"/>
              </a:spcAft>
              <a:buSzPts val="1690"/>
              <a:buChar char="•"/>
              <a:defRPr sz="1950"/>
            </a:lvl1pPr>
            <a:lvl2pPr marL="685783" lvl="1" indent="-262883" algn="l" rtl="0">
              <a:spcBef>
                <a:spcPts val="360"/>
              </a:spcBef>
              <a:spcAft>
                <a:spcPts val="0"/>
              </a:spcAft>
              <a:buSzPts val="1920"/>
              <a:buChar char="•"/>
              <a:defRPr sz="1800"/>
            </a:lvl2pPr>
            <a:lvl3pPr marL="1028675" lvl="2" indent="-270980" algn="l" rtl="0">
              <a:spcBef>
                <a:spcPts val="330"/>
              </a:spcBef>
              <a:spcAft>
                <a:spcPts val="0"/>
              </a:spcAft>
              <a:buSzPts val="2090"/>
              <a:buChar char="•"/>
              <a:defRPr sz="1650"/>
            </a:lvl3pPr>
            <a:lvl4pPr marL="1371566" lvl="3" indent="-266693" algn="l" rtl="0">
              <a:spcBef>
                <a:spcPts val="300"/>
              </a:spcBef>
              <a:spcAft>
                <a:spcPts val="0"/>
              </a:spcAft>
              <a:buSzPts val="2000"/>
              <a:buChar char="•"/>
              <a:defRPr sz="1500"/>
            </a:lvl4pPr>
            <a:lvl5pPr marL="1714457" lvl="4" indent="-257168" algn="l" rtl="0">
              <a:spcBef>
                <a:spcPts val="270"/>
              </a:spcBef>
              <a:spcAft>
                <a:spcPts val="0"/>
              </a:spcAft>
              <a:buSzPts val="1800"/>
              <a:buChar char="•"/>
              <a:defRPr sz="1350"/>
            </a:lvl5pPr>
            <a:lvl6pPr marL="2057348" lvl="5" indent="-257168" algn="l" rtl="0">
              <a:spcBef>
                <a:spcPts val="270"/>
              </a:spcBef>
              <a:spcAft>
                <a:spcPts val="0"/>
              </a:spcAft>
              <a:buSzPts val="1800"/>
              <a:buChar char="•"/>
              <a:defRPr/>
            </a:lvl6pPr>
            <a:lvl7pPr marL="2400240" lvl="6" indent="-257168" algn="l" rtl="0">
              <a:spcBef>
                <a:spcPts val="270"/>
              </a:spcBef>
              <a:spcAft>
                <a:spcPts val="0"/>
              </a:spcAft>
              <a:buSzPts val="1800"/>
              <a:buChar char="•"/>
              <a:defRPr/>
            </a:lvl7pPr>
            <a:lvl8pPr marL="2743132" lvl="7" indent="-257168" algn="l" rtl="0">
              <a:spcBef>
                <a:spcPts val="270"/>
              </a:spcBef>
              <a:spcAft>
                <a:spcPts val="0"/>
              </a:spcAft>
              <a:buSzPts val="1800"/>
              <a:buChar char="•"/>
              <a:defRPr/>
            </a:lvl8pPr>
            <a:lvl9pPr marL="3086023" lvl="8" indent="-257168" algn="l" rtl="0">
              <a:spcBef>
                <a:spcPts val="270"/>
              </a:spcBef>
              <a:spcAft>
                <a:spcPts val="0"/>
              </a:spcAft>
              <a:buSzPts val="1800"/>
              <a:buChar char="•"/>
              <a:defRPr/>
            </a:lvl9pPr>
          </a:lstStyle>
          <a:p>
            <a:endParaRPr/>
          </a:p>
        </p:txBody>
      </p:sp>
      <p:sp>
        <p:nvSpPr>
          <p:cNvPr id="284" name="Google Shape;284;p53"/>
          <p:cNvSpPr txBox="1">
            <a:spLocks noGrp="1"/>
          </p:cNvSpPr>
          <p:nvPr>
            <p:ph type="dt" idx="10"/>
          </p:nvPr>
        </p:nvSpPr>
        <p:spPr>
          <a:xfrm>
            <a:off x="457200" y="6416676"/>
            <a:ext cx="2133600" cy="3651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5" name="Google Shape;285;p53"/>
          <p:cNvSpPr txBox="1">
            <a:spLocks noGrp="1"/>
          </p:cNvSpPr>
          <p:nvPr>
            <p:ph type="ftr" idx="11"/>
          </p:nvPr>
        </p:nvSpPr>
        <p:spPr>
          <a:xfrm>
            <a:off x="3124200" y="6416676"/>
            <a:ext cx="2895600" cy="365100"/>
          </a:xfrm>
          <a:prstGeom prst="rect">
            <a:avLst/>
          </a:prstGeom>
          <a:noFill/>
          <a:ln>
            <a:noFill/>
          </a:ln>
        </p:spPr>
        <p:txBody>
          <a:bodyPr spcFirstLastPara="1" wrap="square" lIns="91425" tIns="45700" rIns="91425" bIns="45700" anchor="b"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6" name="Google Shape;286;p53"/>
          <p:cNvSpPr txBox="1">
            <a:spLocks noGrp="1"/>
          </p:cNvSpPr>
          <p:nvPr>
            <p:ph type="sldNum" idx="12"/>
          </p:nvPr>
        </p:nvSpPr>
        <p:spPr>
          <a:xfrm>
            <a:off x="7924800" y="6416676"/>
            <a:ext cx="762000" cy="365100"/>
          </a:xfrm>
          <a:prstGeom prst="rect">
            <a:avLst/>
          </a:prstGeom>
          <a:noFill/>
          <a:ln>
            <a:noFill/>
          </a:ln>
        </p:spPr>
        <p:txBody>
          <a:bodyPr spcFirstLastPara="1" wrap="square" lIns="0" tIns="45700" rIns="0" bIns="45700" anchor="b" anchorCtr="0">
            <a:noAutofit/>
          </a:bodyPr>
          <a:lstStyle>
            <a:lvl1pPr marL="0" lvl="0" indent="0" algn="r" rtl="0">
              <a:spcBef>
                <a:spcPts val="0"/>
              </a:spcBef>
              <a:buNone/>
              <a:defRPr>
                <a:solidFill>
                  <a:srgbClr val="BABABA"/>
                </a:solidFill>
              </a:defRPr>
            </a:lvl1pPr>
            <a:lvl2pPr marL="0" lvl="1" indent="0" algn="r" rtl="0">
              <a:spcBef>
                <a:spcPts val="0"/>
              </a:spcBef>
              <a:buNone/>
              <a:defRPr>
                <a:solidFill>
                  <a:srgbClr val="BABABA"/>
                </a:solidFill>
              </a:defRPr>
            </a:lvl2pPr>
            <a:lvl3pPr marL="0" lvl="2" indent="0" algn="r" rtl="0">
              <a:spcBef>
                <a:spcPts val="0"/>
              </a:spcBef>
              <a:buNone/>
              <a:defRPr>
                <a:solidFill>
                  <a:srgbClr val="BABABA"/>
                </a:solidFill>
              </a:defRPr>
            </a:lvl3pPr>
            <a:lvl4pPr marL="0" lvl="3" indent="0" algn="r" rtl="0">
              <a:spcBef>
                <a:spcPts val="0"/>
              </a:spcBef>
              <a:buNone/>
              <a:defRPr>
                <a:solidFill>
                  <a:srgbClr val="BABABA"/>
                </a:solidFill>
              </a:defRPr>
            </a:lvl4pPr>
            <a:lvl5pPr marL="0" lvl="4" indent="0" algn="r" rtl="0">
              <a:spcBef>
                <a:spcPts val="0"/>
              </a:spcBef>
              <a:buNone/>
              <a:defRPr>
                <a:solidFill>
                  <a:srgbClr val="BABABA"/>
                </a:solidFill>
              </a:defRPr>
            </a:lvl5pPr>
            <a:lvl6pPr marL="0" lvl="5" indent="0" algn="r" rtl="0">
              <a:spcBef>
                <a:spcPts val="0"/>
              </a:spcBef>
              <a:buNone/>
              <a:defRPr>
                <a:solidFill>
                  <a:srgbClr val="BABABA"/>
                </a:solidFill>
              </a:defRPr>
            </a:lvl6pPr>
            <a:lvl7pPr marL="0" lvl="6" indent="0" algn="r" rtl="0">
              <a:spcBef>
                <a:spcPts val="0"/>
              </a:spcBef>
              <a:buNone/>
              <a:defRPr>
                <a:solidFill>
                  <a:srgbClr val="BABABA"/>
                </a:solidFill>
              </a:defRPr>
            </a:lvl7pPr>
            <a:lvl8pPr marL="0" lvl="7" indent="0" algn="r" rtl="0">
              <a:spcBef>
                <a:spcPts val="0"/>
              </a:spcBef>
              <a:buNone/>
              <a:defRPr>
                <a:solidFill>
                  <a:srgbClr val="BABABA"/>
                </a:solidFill>
              </a:defRPr>
            </a:lvl8pPr>
            <a:lvl9pPr marL="0" lvl="8" indent="0" algn="r" rtl="0">
              <a:spcBef>
                <a:spcPts val="0"/>
              </a:spcBef>
              <a:buNone/>
              <a:defRPr>
                <a:solidFill>
                  <a:srgbClr val="BABABA"/>
                </a:solidFill>
              </a:defRPr>
            </a:lvl9pPr>
          </a:lstStyle>
          <a:p>
            <a:fld id="{00000000-1234-1234-1234-123412341234}"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7"/>
        <p:cNvGrpSpPr/>
        <p:nvPr/>
      </p:nvGrpSpPr>
      <p:grpSpPr>
        <a:xfrm>
          <a:off x="0" y="0"/>
          <a:ext cx="0" cy="0"/>
          <a:chOff x="0" y="0"/>
          <a:chExt cx="0" cy="0"/>
        </a:xfrm>
      </p:grpSpPr>
      <p:sp>
        <p:nvSpPr>
          <p:cNvPr id="288" name="Google Shape;288;p54"/>
          <p:cNvSpPr txBox="1">
            <a:spLocks noGrp="1"/>
          </p:cNvSpPr>
          <p:nvPr>
            <p:ph type="body" idx="1"/>
          </p:nvPr>
        </p:nvSpPr>
        <p:spPr>
          <a:xfrm>
            <a:off x="274320" y="1463040"/>
            <a:ext cx="4011000" cy="4351200"/>
          </a:xfrm>
          <a:prstGeom prst="rect">
            <a:avLst/>
          </a:prstGeom>
          <a:noFill/>
          <a:ln>
            <a:noFill/>
          </a:ln>
        </p:spPr>
        <p:txBody>
          <a:bodyPr spcFirstLastPara="1" wrap="square" lIns="0" tIns="0" rIns="0" bIns="0" anchor="t" anchorCtr="0">
            <a:noAutofit/>
          </a:bodyPr>
          <a:lstStyle>
            <a:lvl1pPr marL="342892" lvl="0" indent="-171446" algn="l" rtl="0">
              <a:lnSpc>
                <a:spcPct val="100000"/>
              </a:lnSpc>
              <a:spcBef>
                <a:spcPts val="750"/>
              </a:spcBef>
              <a:spcAft>
                <a:spcPts val="0"/>
              </a:spcAft>
              <a:buClr>
                <a:schemeClr val="dk1"/>
              </a:buClr>
              <a:buSzPts val="2400"/>
              <a:buNone/>
              <a:defRPr sz="1800"/>
            </a:lvl1pPr>
            <a:lvl2pPr marL="685783" lvl="1" indent="-266693" algn="l" rtl="0">
              <a:lnSpc>
                <a:spcPct val="100000"/>
              </a:lnSpc>
              <a:spcBef>
                <a:spcPts val="375"/>
              </a:spcBef>
              <a:spcAft>
                <a:spcPts val="0"/>
              </a:spcAft>
              <a:buClr>
                <a:schemeClr val="dk1"/>
              </a:buClr>
              <a:buSzPts val="2000"/>
              <a:buChar char="•"/>
              <a:defRPr sz="1500"/>
            </a:lvl2pPr>
            <a:lvl3pPr marL="1028675" lvl="2" indent="-257168" algn="l" rtl="0">
              <a:lnSpc>
                <a:spcPct val="90000"/>
              </a:lnSpc>
              <a:spcBef>
                <a:spcPts val="375"/>
              </a:spcBef>
              <a:spcAft>
                <a:spcPts val="0"/>
              </a:spcAft>
              <a:buClr>
                <a:schemeClr val="dk1"/>
              </a:buClr>
              <a:buSzPts val="1800"/>
              <a:buChar char="•"/>
              <a:defRPr/>
            </a:lvl3pPr>
            <a:lvl4pPr marL="1371566" lvl="3" indent="-257168" algn="l" rtl="0">
              <a:lnSpc>
                <a:spcPct val="90000"/>
              </a:lnSpc>
              <a:spcBef>
                <a:spcPts val="375"/>
              </a:spcBef>
              <a:spcAft>
                <a:spcPts val="0"/>
              </a:spcAft>
              <a:buClr>
                <a:schemeClr val="dk1"/>
              </a:buClr>
              <a:buSzPts val="1800"/>
              <a:buChar char="•"/>
              <a:defRPr/>
            </a:lvl4pPr>
            <a:lvl5pPr marL="1714457" lvl="4" indent="-257168" algn="l" rtl="0">
              <a:lnSpc>
                <a:spcPct val="90000"/>
              </a:lnSpc>
              <a:spcBef>
                <a:spcPts val="375"/>
              </a:spcBef>
              <a:spcAft>
                <a:spcPts val="0"/>
              </a:spcAft>
              <a:buClr>
                <a:schemeClr val="dk1"/>
              </a:buClr>
              <a:buSzPts val="1800"/>
              <a:buChar char="•"/>
              <a:defRPr/>
            </a:lvl5pPr>
            <a:lvl6pPr marL="2057348" lvl="5" indent="-257168" algn="l" rtl="0">
              <a:lnSpc>
                <a:spcPct val="90000"/>
              </a:lnSpc>
              <a:spcBef>
                <a:spcPts val="375"/>
              </a:spcBef>
              <a:spcAft>
                <a:spcPts val="0"/>
              </a:spcAft>
              <a:buClr>
                <a:schemeClr val="dk1"/>
              </a:buClr>
              <a:buSzPts val="1800"/>
              <a:buChar char="•"/>
              <a:defRPr/>
            </a:lvl6pPr>
            <a:lvl7pPr marL="2400240" lvl="6" indent="-257168" algn="l" rtl="0">
              <a:lnSpc>
                <a:spcPct val="90000"/>
              </a:lnSpc>
              <a:spcBef>
                <a:spcPts val="375"/>
              </a:spcBef>
              <a:spcAft>
                <a:spcPts val="0"/>
              </a:spcAft>
              <a:buClr>
                <a:schemeClr val="dk1"/>
              </a:buClr>
              <a:buSzPts val="1800"/>
              <a:buChar char="•"/>
              <a:defRPr/>
            </a:lvl7pPr>
            <a:lvl8pPr marL="2743132" lvl="7" indent="-257168" algn="l" rtl="0">
              <a:lnSpc>
                <a:spcPct val="90000"/>
              </a:lnSpc>
              <a:spcBef>
                <a:spcPts val="375"/>
              </a:spcBef>
              <a:spcAft>
                <a:spcPts val="0"/>
              </a:spcAft>
              <a:buClr>
                <a:schemeClr val="dk1"/>
              </a:buClr>
              <a:buSzPts val="1800"/>
              <a:buChar char="•"/>
              <a:defRPr/>
            </a:lvl8pPr>
            <a:lvl9pPr marL="3086023" lvl="8" indent="-257168" algn="l" rtl="0">
              <a:lnSpc>
                <a:spcPct val="90000"/>
              </a:lnSpc>
              <a:spcBef>
                <a:spcPts val="375"/>
              </a:spcBef>
              <a:spcAft>
                <a:spcPts val="0"/>
              </a:spcAft>
              <a:buClr>
                <a:schemeClr val="dk1"/>
              </a:buClr>
              <a:buSzPts val="1800"/>
              <a:buChar char="•"/>
              <a:defRPr/>
            </a:lvl9pPr>
          </a:lstStyle>
          <a:p>
            <a:endParaRPr/>
          </a:p>
        </p:txBody>
      </p:sp>
      <p:pic>
        <p:nvPicPr>
          <p:cNvPr id="289" name="Google Shape;289;p54"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290" name="Google Shape;290;p54"/>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rgbClr val="000000"/>
              </a:buClr>
              <a:buSzPts val="2400"/>
              <a:buFont typeface="Arial"/>
              <a:buNone/>
              <a:defRPr sz="1800">
                <a:solidFill>
                  <a:srgbClr val="000000"/>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54"/>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sz="900">
                <a:solidFill>
                  <a:srgbClr val="888888"/>
                </a:solidFill>
                <a:latin typeface="Calibri"/>
                <a:ea typeface="Calibri"/>
                <a:cs typeface="Calibri"/>
                <a:sym typeface="Calibri"/>
              </a:defRPr>
            </a:lvl1pPr>
            <a:lvl2pPr marL="0" lvl="1" indent="0" algn="ctr" rtl="0">
              <a:spcBef>
                <a:spcPts val="0"/>
              </a:spcBef>
              <a:buNone/>
              <a:defRPr sz="900">
                <a:solidFill>
                  <a:srgbClr val="888888"/>
                </a:solidFill>
                <a:latin typeface="Calibri"/>
                <a:ea typeface="Calibri"/>
                <a:cs typeface="Calibri"/>
                <a:sym typeface="Calibri"/>
              </a:defRPr>
            </a:lvl2pPr>
            <a:lvl3pPr marL="0" lvl="2" indent="0" algn="ctr" rtl="0">
              <a:spcBef>
                <a:spcPts val="0"/>
              </a:spcBef>
              <a:buNone/>
              <a:defRPr sz="900">
                <a:solidFill>
                  <a:srgbClr val="888888"/>
                </a:solidFill>
                <a:latin typeface="Calibri"/>
                <a:ea typeface="Calibri"/>
                <a:cs typeface="Calibri"/>
                <a:sym typeface="Calibri"/>
              </a:defRPr>
            </a:lvl3pPr>
            <a:lvl4pPr marL="0" lvl="3" indent="0" algn="ctr" rtl="0">
              <a:spcBef>
                <a:spcPts val="0"/>
              </a:spcBef>
              <a:buNone/>
              <a:defRPr sz="900">
                <a:solidFill>
                  <a:srgbClr val="888888"/>
                </a:solidFill>
                <a:latin typeface="Calibri"/>
                <a:ea typeface="Calibri"/>
                <a:cs typeface="Calibri"/>
                <a:sym typeface="Calibri"/>
              </a:defRPr>
            </a:lvl4pPr>
            <a:lvl5pPr marL="0" lvl="4" indent="0" algn="ctr" rtl="0">
              <a:spcBef>
                <a:spcPts val="0"/>
              </a:spcBef>
              <a:buNone/>
              <a:defRPr sz="900">
                <a:solidFill>
                  <a:srgbClr val="888888"/>
                </a:solidFill>
                <a:latin typeface="Calibri"/>
                <a:ea typeface="Calibri"/>
                <a:cs typeface="Calibri"/>
                <a:sym typeface="Calibri"/>
              </a:defRPr>
            </a:lvl5pPr>
            <a:lvl6pPr marL="0" lvl="5" indent="0" algn="ctr" rtl="0">
              <a:spcBef>
                <a:spcPts val="0"/>
              </a:spcBef>
              <a:buNone/>
              <a:defRPr sz="900">
                <a:solidFill>
                  <a:srgbClr val="888888"/>
                </a:solidFill>
                <a:latin typeface="Calibri"/>
                <a:ea typeface="Calibri"/>
                <a:cs typeface="Calibri"/>
                <a:sym typeface="Calibri"/>
              </a:defRPr>
            </a:lvl6pPr>
            <a:lvl7pPr marL="0" lvl="6" indent="0" algn="ctr" rtl="0">
              <a:spcBef>
                <a:spcPts val="0"/>
              </a:spcBef>
              <a:buNone/>
              <a:defRPr sz="900">
                <a:solidFill>
                  <a:srgbClr val="888888"/>
                </a:solidFill>
                <a:latin typeface="Calibri"/>
                <a:ea typeface="Calibri"/>
                <a:cs typeface="Calibri"/>
                <a:sym typeface="Calibri"/>
              </a:defRPr>
            </a:lvl7pPr>
            <a:lvl8pPr marL="0" lvl="7" indent="0" algn="ctr" rtl="0">
              <a:spcBef>
                <a:spcPts val="0"/>
              </a:spcBef>
              <a:buNone/>
              <a:defRPr sz="900">
                <a:solidFill>
                  <a:srgbClr val="888888"/>
                </a:solidFill>
                <a:latin typeface="Calibri"/>
                <a:ea typeface="Calibri"/>
                <a:cs typeface="Calibri"/>
                <a:sym typeface="Calibri"/>
              </a:defRPr>
            </a:lvl8pPr>
            <a:lvl9pPr marL="0" lvl="8" indent="0" algn="ct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292" name="Google Shape;292;p54"/>
          <p:cNvSpPr txBox="1">
            <a:spLocks noGrp="1"/>
          </p:cNvSpPr>
          <p:nvPr>
            <p:ph type="body" idx="2"/>
          </p:nvPr>
        </p:nvSpPr>
        <p:spPr>
          <a:xfrm>
            <a:off x="4736254" y="1463040"/>
            <a:ext cx="4011000" cy="4351200"/>
          </a:xfrm>
          <a:prstGeom prst="rect">
            <a:avLst/>
          </a:prstGeom>
          <a:noFill/>
          <a:ln>
            <a:noFill/>
          </a:ln>
        </p:spPr>
        <p:txBody>
          <a:bodyPr spcFirstLastPara="1" wrap="square" lIns="0" tIns="0" rIns="0" bIns="0" anchor="t" anchorCtr="0">
            <a:noAutofit/>
          </a:bodyPr>
          <a:lstStyle>
            <a:lvl1pPr marL="342892" lvl="0" indent="-171446" algn="l" rtl="0">
              <a:lnSpc>
                <a:spcPct val="100000"/>
              </a:lnSpc>
              <a:spcBef>
                <a:spcPts val="750"/>
              </a:spcBef>
              <a:spcAft>
                <a:spcPts val="0"/>
              </a:spcAft>
              <a:buClr>
                <a:schemeClr val="dk1"/>
              </a:buClr>
              <a:buSzPts val="2400"/>
              <a:buNone/>
              <a:defRPr sz="1800"/>
            </a:lvl1pPr>
            <a:lvl2pPr marL="685783" lvl="1" indent="-266693" algn="l" rtl="0">
              <a:lnSpc>
                <a:spcPct val="100000"/>
              </a:lnSpc>
              <a:spcBef>
                <a:spcPts val="375"/>
              </a:spcBef>
              <a:spcAft>
                <a:spcPts val="0"/>
              </a:spcAft>
              <a:buClr>
                <a:schemeClr val="dk1"/>
              </a:buClr>
              <a:buSzPts val="2000"/>
              <a:buChar char="•"/>
              <a:defRPr sz="1500"/>
            </a:lvl2pPr>
            <a:lvl3pPr marL="1028675" lvl="2" indent="-257168" algn="l" rtl="0">
              <a:lnSpc>
                <a:spcPct val="90000"/>
              </a:lnSpc>
              <a:spcBef>
                <a:spcPts val="375"/>
              </a:spcBef>
              <a:spcAft>
                <a:spcPts val="0"/>
              </a:spcAft>
              <a:buClr>
                <a:schemeClr val="dk1"/>
              </a:buClr>
              <a:buSzPts val="1800"/>
              <a:buChar char="•"/>
              <a:defRPr/>
            </a:lvl3pPr>
            <a:lvl4pPr marL="1371566" lvl="3" indent="-257168" algn="l" rtl="0">
              <a:lnSpc>
                <a:spcPct val="90000"/>
              </a:lnSpc>
              <a:spcBef>
                <a:spcPts val="375"/>
              </a:spcBef>
              <a:spcAft>
                <a:spcPts val="0"/>
              </a:spcAft>
              <a:buClr>
                <a:schemeClr val="dk1"/>
              </a:buClr>
              <a:buSzPts val="1800"/>
              <a:buChar char="•"/>
              <a:defRPr/>
            </a:lvl4pPr>
            <a:lvl5pPr marL="1714457" lvl="4" indent="-257168" algn="l" rtl="0">
              <a:lnSpc>
                <a:spcPct val="90000"/>
              </a:lnSpc>
              <a:spcBef>
                <a:spcPts val="375"/>
              </a:spcBef>
              <a:spcAft>
                <a:spcPts val="0"/>
              </a:spcAft>
              <a:buClr>
                <a:schemeClr val="dk1"/>
              </a:buClr>
              <a:buSzPts val="1800"/>
              <a:buChar char="•"/>
              <a:defRPr/>
            </a:lvl5pPr>
            <a:lvl6pPr marL="2057348" lvl="5" indent="-257168" algn="l" rtl="0">
              <a:lnSpc>
                <a:spcPct val="90000"/>
              </a:lnSpc>
              <a:spcBef>
                <a:spcPts val="375"/>
              </a:spcBef>
              <a:spcAft>
                <a:spcPts val="0"/>
              </a:spcAft>
              <a:buClr>
                <a:schemeClr val="dk1"/>
              </a:buClr>
              <a:buSzPts val="1800"/>
              <a:buChar char="•"/>
              <a:defRPr/>
            </a:lvl6pPr>
            <a:lvl7pPr marL="2400240" lvl="6" indent="-257168" algn="l" rtl="0">
              <a:lnSpc>
                <a:spcPct val="90000"/>
              </a:lnSpc>
              <a:spcBef>
                <a:spcPts val="375"/>
              </a:spcBef>
              <a:spcAft>
                <a:spcPts val="0"/>
              </a:spcAft>
              <a:buClr>
                <a:schemeClr val="dk1"/>
              </a:buClr>
              <a:buSzPts val="1800"/>
              <a:buChar char="•"/>
              <a:defRPr/>
            </a:lvl7pPr>
            <a:lvl8pPr marL="2743132" lvl="7" indent="-257168" algn="l" rtl="0">
              <a:lnSpc>
                <a:spcPct val="90000"/>
              </a:lnSpc>
              <a:spcBef>
                <a:spcPts val="375"/>
              </a:spcBef>
              <a:spcAft>
                <a:spcPts val="0"/>
              </a:spcAft>
              <a:buClr>
                <a:schemeClr val="dk1"/>
              </a:buClr>
              <a:buSzPts val="1800"/>
              <a:buChar char="•"/>
              <a:defRPr/>
            </a:lvl8pPr>
            <a:lvl9pPr marL="3086023" lvl="8" indent="-257168" algn="l" rtl="0">
              <a:lnSpc>
                <a:spcPct val="90000"/>
              </a:lnSpc>
              <a:spcBef>
                <a:spcPts val="375"/>
              </a:spcBef>
              <a:spcAft>
                <a:spcPts val="0"/>
              </a:spcAft>
              <a:buClr>
                <a:schemeClr val="dk1"/>
              </a:buClr>
              <a:buSzPts val="1800"/>
              <a:buChar char="•"/>
              <a:defRPr/>
            </a:lvl9pPr>
          </a:lstStyle>
          <a:p>
            <a:endParaRPr/>
          </a:p>
        </p:txBody>
      </p:sp>
      <p:pic>
        <p:nvPicPr>
          <p:cNvPr id="293" name="Google Shape;293;p54" title="CDE logo"/>
          <p:cNvPicPr preferRelativeResize="0"/>
          <p:nvPr/>
        </p:nvPicPr>
        <p:blipFill rotWithShape="1">
          <a:blip r:embed="rId3">
            <a:alphaModFix/>
          </a:blip>
          <a:srcRect/>
          <a:stretch/>
        </p:blipFill>
        <p:spPr>
          <a:xfrm>
            <a:off x="8000975" y="6225634"/>
            <a:ext cx="1028753" cy="558829"/>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Title and Content 1">
  <p:cSld name="3_Title and Content">
    <p:spTree>
      <p:nvGrpSpPr>
        <p:cNvPr id="1" name="Shape 294"/>
        <p:cNvGrpSpPr/>
        <p:nvPr/>
      </p:nvGrpSpPr>
      <p:grpSpPr>
        <a:xfrm>
          <a:off x="0" y="0"/>
          <a:ext cx="0" cy="0"/>
          <a:chOff x="0" y="0"/>
          <a:chExt cx="0" cy="0"/>
        </a:xfrm>
      </p:grpSpPr>
      <p:pic>
        <p:nvPicPr>
          <p:cNvPr id="295" name="Google Shape;295;p55"/>
          <p:cNvPicPr preferRelativeResize="0"/>
          <p:nvPr/>
        </p:nvPicPr>
        <p:blipFill rotWithShape="1">
          <a:blip r:embed="rId2">
            <a:alphaModFix/>
          </a:blip>
          <a:srcRect/>
          <a:stretch/>
        </p:blipFill>
        <p:spPr>
          <a:xfrm>
            <a:off x="4" y="0"/>
            <a:ext cx="9143996" cy="1371598"/>
          </a:xfrm>
          <a:prstGeom prst="rect">
            <a:avLst/>
          </a:prstGeom>
          <a:noFill/>
          <a:ln>
            <a:noFill/>
          </a:ln>
        </p:spPr>
      </p:pic>
      <p:sp>
        <p:nvSpPr>
          <p:cNvPr id="296" name="Google Shape;296;p55"/>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lt1"/>
              </a:buClr>
              <a:buSzPts val="2600"/>
              <a:buFont typeface="Arial"/>
              <a:buNone/>
              <a:defRPr sz="1950" b="0" i="0" u="none" strike="noStrike" cap="none">
                <a:solidFill>
                  <a:schemeClr val="lt1"/>
                </a:solidFill>
                <a:latin typeface="Arial"/>
                <a:ea typeface="Arial"/>
                <a:cs typeface="Arial"/>
                <a:sym typeface="Arial"/>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297" name="Google Shape;297;p55"/>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marR="0" lvl="0" indent="-304793"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783" marR="0" lvl="1" indent="-285743"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675" marR="0" lvl="2" indent="-266693"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566" marR="0" lvl="3"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457" marR="0" lvl="4"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348" marR="0" lvl="5"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240" marR="0" lvl="6"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132" marR="0" lvl="7"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023" marR="0" lvl="8" indent="-25716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8" name="Google Shape;298;p5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Calibri"/>
                <a:ea typeface="Calibri"/>
                <a:cs typeface="Calibri"/>
                <a:sym typeface="Calibri"/>
              </a:defRPr>
            </a:lvl1pPr>
            <a:lvl2pPr marL="0" marR="0" lvl="1" indent="0" algn="r" rtl="0">
              <a:spcBef>
                <a:spcPts val="0"/>
              </a:spcBef>
              <a:buNone/>
              <a:defRPr sz="900">
                <a:solidFill>
                  <a:srgbClr val="888888"/>
                </a:solidFill>
                <a:latin typeface="Calibri"/>
                <a:ea typeface="Calibri"/>
                <a:cs typeface="Calibri"/>
                <a:sym typeface="Calibri"/>
              </a:defRPr>
            </a:lvl2pPr>
            <a:lvl3pPr marL="0" marR="0" lvl="2" indent="0" algn="r" rtl="0">
              <a:spcBef>
                <a:spcPts val="0"/>
              </a:spcBef>
              <a:buNone/>
              <a:defRPr sz="900">
                <a:solidFill>
                  <a:srgbClr val="888888"/>
                </a:solidFill>
                <a:latin typeface="Calibri"/>
                <a:ea typeface="Calibri"/>
                <a:cs typeface="Calibri"/>
                <a:sym typeface="Calibri"/>
              </a:defRPr>
            </a:lvl3pPr>
            <a:lvl4pPr marL="0" marR="0" lvl="3" indent="0" algn="r" rtl="0">
              <a:spcBef>
                <a:spcPts val="0"/>
              </a:spcBef>
              <a:buNone/>
              <a:defRPr sz="900">
                <a:solidFill>
                  <a:srgbClr val="888888"/>
                </a:solidFill>
                <a:latin typeface="Calibri"/>
                <a:ea typeface="Calibri"/>
                <a:cs typeface="Calibri"/>
                <a:sym typeface="Calibri"/>
              </a:defRPr>
            </a:lvl4pPr>
            <a:lvl5pPr marL="0" marR="0" lvl="4" indent="0" algn="r" rtl="0">
              <a:spcBef>
                <a:spcPts val="0"/>
              </a:spcBef>
              <a:buNone/>
              <a:defRPr sz="900">
                <a:solidFill>
                  <a:srgbClr val="888888"/>
                </a:solidFill>
                <a:latin typeface="Calibri"/>
                <a:ea typeface="Calibri"/>
                <a:cs typeface="Calibri"/>
                <a:sym typeface="Calibri"/>
              </a:defRPr>
            </a:lvl5pPr>
            <a:lvl6pPr marL="0" marR="0" lvl="5" indent="0" algn="r" rtl="0">
              <a:spcBef>
                <a:spcPts val="0"/>
              </a:spcBef>
              <a:buNone/>
              <a:defRPr sz="900">
                <a:solidFill>
                  <a:srgbClr val="888888"/>
                </a:solidFill>
                <a:latin typeface="Calibri"/>
                <a:ea typeface="Calibri"/>
                <a:cs typeface="Calibri"/>
                <a:sym typeface="Calibri"/>
              </a:defRPr>
            </a:lvl6pPr>
            <a:lvl7pPr marL="0" marR="0" lvl="6" indent="0" algn="r" rtl="0">
              <a:spcBef>
                <a:spcPts val="0"/>
              </a:spcBef>
              <a:buNone/>
              <a:defRPr sz="900">
                <a:solidFill>
                  <a:srgbClr val="888888"/>
                </a:solidFill>
                <a:latin typeface="Calibri"/>
                <a:ea typeface="Calibri"/>
                <a:cs typeface="Calibri"/>
                <a:sym typeface="Calibri"/>
              </a:defRPr>
            </a:lvl7pPr>
            <a:lvl8pPr marL="0" marR="0" lvl="7" indent="0" algn="r" rtl="0">
              <a:spcBef>
                <a:spcPts val="0"/>
              </a:spcBef>
              <a:buNone/>
              <a:defRPr sz="900">
                <a:solidFill>
                  <a:srgbClr val="888888"/>
                </a:solidFill>
                <a:latin typeface="Calibri"/>
                <a:ea typeface="Calibri"/>
                <a:cs typeface="Calibri"/>
                <a:sym typeface="Calibri"/>
              </a:defRPr>
            </a:lvl8pPr>
            <a:lvl9pPr marL="0" marR="0" lvl="8" indent="0" algn="r" rtl="0">
              <a:spcBef>
                <a:spcPts val="0"/>
              </a:spcBef>
              <a:buNone/>
              <a:defRPr sz="9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299" name="Google Shape;299;p55"/>
          <p:cNvPicPr preferRelativeResize="0"/>
          <p:nvPr/>
        </p:nvPicPr>
        <p:blipFill>
          <a:blip r:embed="rId3">
            <a:alphaModFix/>
          </a:blip>
          <a:stretch>
            <a:fillRect/>
          </a:stretch>
        </p:blipFill>
        <p:spPr>
          <a:xfrm>
            <a:off x="7821127" y="291854"/>
            <a:ext cx="1261025" cy="78790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8-blank with page number and logo">
  <p:cSld name="08-blank with page number and logo">
    <p:spTree>
      <p:nvGrpSpPr>
        <p:cNvPr id="1" name="Shape 300"/>
        <p:cNvGrpSpPr/>
        <p:nvPr/>
      </p:nvGrpSpPr>
      <p:grpSpPr>
        <a:xfrm>
          <a:off x="0" y="0"/>
          <a:ext cx="0" cy="0"/>
          <a:chOff x="0" y="0"/>
          <a:chExt cx="0" cy="0"/>
        </a:xfrm>
      </p:grpSpPr>
      <p:sp>
        <p:nvSpPr>
          <p:cNvPr id="301" name="Google Shape;301;p56"/>
          <p:cNvSpPr txBox="1">
            <a:spLocks noGrp="1"/>
          </p:cNvSpPr>
          <p:nvPr>
            <p:ph type="sldNum" idx="12"/>
          </p:nvPr>
        </p:nvSpPr>
        <p:spPr>
          <a:xfrm>
            <a:off x="0" y="6356355"/>
            <a:ext cx="91440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900" b="1" i="0" u="none" strike="noStrike" cap="none">
                <a:solidFill>
                  <a:srgbClr val="D0D2D3"/>
                </a:solidFill>
                <a:latin typeface="Calibri"/>
                <a:ea typeface="Calibri"/>
                <a:cs typeface="Calibri"/>
                <a:sym typeface="Calibri"/>
              </a:defRPr>
            </a:lvl1pPr>
            <a:lvl2pPr marL="0" lvl="1" indent="0" algn="ctr">
              <a:spcBef>
                <a:spcPts val="0"/>
              </a:spcBef>
              <a:buNone/>
              <a:defRPr sz="900" b="1" i="0" u="none" strike="noStrike" cap="none">
                <a:solidFill>
                  <a:srgbClr val="D0D2D3"/>
                </a:solidFill>
                <a:latin typeface="Calibri"/>
                <a:ea typeface="Calibri"/>
                <a:cs typeface="Calibri"/>
                <a:sym typeface="Calibri"/>
              </a:defRPr>
            </a:lvl2pPr>
            <a:lvl3pPr marL="0" lvl="2" indent="0" algn="ctr">
              <a:spcBef>
                <a:spcPts val="0"/>
              </a:spcBef>
              <a:buNone/>
              <a:defRPr sz="900" b="1" i="0" u="none" strike="noStrike" cap="none">
                <a:solidFill>
                  <a:srgbClr val="D0D2D3"/>
                </a:solidFill>
                <a:latin typeface="Calibri"/>
                <a:ea typeface="Calibri"/>
                <a:cs typeface="Calibri"/>
                <a:sym typeface="Calibri"/>
              </a:defRPr>
            </a:lvl3pPr>
            <a:lvl4pPr marL="0" lvl="3" indent="0" algn="ctr">
              <a:spcBef>
                <a:spcPts val="0"/>
              </a:spcBef>
              <a:buNone/>
              <a:defRPr sz="900" b="1" i="0" u="none" strike="noStrike" cap="none">
                <a:solidFill>
                  <a:srgbClr val="D0D2D3"/>
                </a:solidFill>
                <a:latin typeface="Calibri"/>
                <a:ea typeface="Calibri"/>
                <a:cs typeface="Calibri"/>
                <a:sym typeface="Calibri"/>
              </a:defRPr>
            </a:lvl4pPr>
            <a:lvl5pPr marL="0" lvl="4" indent="0" algn="ctr">
              <a:spcBef>
                <a:spcPts val="0"/>
              </a:spcBef>
              <a:buNone/>
              <a:defRPr sz="900" b="1" i="0" u="none" strike="noStrike" cap="none">
                <a:solidFill>
                  <a:srgbClr val="D0D2D3"/>
                </a:solidFill>
                <a:latin typeface="Calibri"/>
                <a:ea typeface="Calibri"/>
                <a:cs typeface="Calibri"/>
                <a:sym typeface="Calibri"/>
              </a:defRPr>
            </a:lvl5pPr>
            <a:lvl6pPr marL="0" lvl="5" indent="0" algn="ctr">
              <a:spcBef>
                <a:spcPts val="0"/>
              </a:spcBef>
              <a:buNone/>
              <a:defRPr sz="900" b="1" i="0" u="none" strike="noStrike" cap="none">
                <a:solidFill>
                  <a:srgbClr val="D0D2D3"/>
                </a:solidFill>
                <a:latin typeface="Calibri"/>
                <a:ea typeface="Calibri"/>
                <a:cs typeface="Calibri"/>
                <a:sym typeface="Calibri"/>
              </a:defRPr>
            </a:lvl6pPr>
            <a:lvl7pPr marL="0" lvl="6" indent="0" algn="ctr">
              <a:spcBef>
                <a:spcPts val="0"/>
              </a:spcBef>
              <a:buNone/>
              <a:defRPr sz="900" b="1" i="0" u="none" strike="noStrike" cap="none">
                <a:solidFill>
                  <a:srgbClr val="D0D2D3"/>
                </a:solidFill>
                <a:latin typeface="Calibri"/>
                <a:ea typeface="Calibri"/>
                <a:cs typeface="Calibri"/>
                <a:sym typeface="Calibri"/>
              </a:defRPr>
            </a:lvl7pPr>
            <a:lvl8pPr marL="0" lvl="7" indent="0" algn="ctr">
              <a:spcBef>
                <a:spcPts val="0"/>
              </a:spcBef>
              <a:buNone/>
              <a:defRPr sz="900" b="1" i="0" u="none" strike="noStrike" cap="none">
                <a:solidFill>
                  <a:srgbClr val="D0D2D3"/>
                </a:solidFill>
                <a:latin typeface="Calibri"/>
                <a:ea typeface="Calibri"/>
                <a:cs typeface="Calibri"/>
                <a:sym typeface="Calibri"/>
              </a:defRPr>
            </a:lvl8pPr>
            <a:lvl9pPr marL="0" lvl="8" indent="0" algn="ctr">
              <a:spcBef>
                <a:spcPts val="0"/>
              </a:spcBef>
              <a:buNone/>
              <a:defRPr sz="900" b="1" i="0" u="none" strike="noStrike" cap="none">
                <a:solidFill>
                  <a:srgbClr val="D0D2D3"/>
                </a:solidFill>
                <a:latin typeface="Calibri"/>
                <a:ea typeface="Calibri"/>
                <a:cs typeface="Calibri"/>
                <a:sym typeface="Calibri"/>
              </a:defRPr>
            </a:lvl9pPr>
          </a:lstStyle>
          <a:p>
            <a:fld id="{00000000-1234-1234-1234-123412341234}" type="slidenum">
              <a:rPr lang="en-US" smtClean="0"/>
              <a:pPr/>
              <a:t>‹#›</a:t>
            </a:fld>
            <a:endParaRPr lang="en-US"/>
          </a:p>
        </p:txBody>
      </p:sp>
      <p:pic>
        <p:nvPicPr>
          <p:cNvPr id="302" name="Google Shape;302;p56"/>
          <p:cNvPicPr preferRelativeResize="0"/>
          <p:nvPr/>
        </p:nvPicPr>
        <p:blipFill rotWithShape="1">
          <a:blip r:embed="rId2">
            <a:alphaModFix/>
          </a:blip>
          <a:srcRect/>
          <a:stretch/>
        </p:blipFill>
        <p:spPr>
          <a:xfrm>
            <a:off x="7958416" y="6319485"/>
            <a:ext cx="966389" cy="421697"/>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3"/>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0"/>
        <p:cNvGrpSpPr/>
        <p:nvPr/>
      </p:nvGrpSpPr>
      <p:grpSpPr>
        <a:xfrm>
          <a:off x="0" y="0"/>
          <a:ext cx="0" cy="0"/>
          <a:chOff x="0" y="0"/>
          <a:chExt cx="0" cy="0"/>
        </a:xfrm>
      </p:grpSpPr>
      <p:sp>
        <p:nvSpPr>
          <p:cNvPr id="311" name="Google Shape;311;p59"/>
          <p:cNvSpPr/>
          <p:nvPr/>
        </p:nvSpPr>
        <p:spPr>
          <a:xfrm>
            <a:off x="0" y="4675245"/>
            <a:ext cx="9144000" cy="2182761"/>
          </a:xfrm>
          <a:prstGeom prst="rect">
            <a:avLst/>
          </a:prstGeom>
          <a:gradFill>
            <a:gsLst>
              <a:gs pos="0">
                <a:schemeClr val="lt1"/>
              </a:gs>
              <a:gs pos="100000">
                <a:srgbClr val="488BC9">
                  <a:alpha val="29803"/>
                </a:srgbClr>
              </a:gs>
            </a:gsLst>
            <a:lin ang="54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312" name="Google Shape;312;p59"/>
          <p:cNvSpPr txBox="1">
            <a:spLocks noGrp="1"/>
          </p:cNvSpPr>
          <p:nvPr>
            <p:ph type="ctrTitle"/>
          </p:nvPr>
        </p:nvSpPr>
        <p:spPr>
          <a:xfrm>
            <a:off x="685803" y="3324170"/>
            <a:ext cx="7801897"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3" name="Google Shape;313;p59"/>
          <p:cNvSpPr txBox="1">
            <a:spLocks noGrp="1"/>
          </p:cNvSpPr>
          <p:nvPr>
            <p:ph type="subTitle" idx="1"/>
          </p:nvPr>
        </p:nvSpPr>
        <p:spPr>
          <a:xfrm>
            <a:off x="685803" y="4675244"/>
            <a:ext cx="7801897"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3200"/>
              <a:buNone/>
              <a:defRPr sz="24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314" name="Google Shape;314;p59"/>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pic>
        <p:nvPicPr>
          <p:cNvPr id="315" name="Google Shape;315;p59"/>
          <p:cNvPicPr preferRelativeResize="0"/>
          <p:nvPr/>
        </p:nvPicPr>
        <p:blipFill rotWithShape="1">
          <a:blip r:embed="rId2">
            <a:alphaModFix/>
          </a:blip>
          <a:srcRect/>
          <a:stretch/>
        </p:blipFill>
        <p:spPr>
          <a:xfrm>
            <a:off x="3512248" y="632711"/>
            <a:ext cx="2116730" cy="1321787"/>
          </a:xfrm>
          <a:prstGeom prst="rect">
            <a:avLst/>
          </a:prstGeom>
          <a:noFill/>
          <a:ln>
            <a:noFill/>
          </a:ln>
        </p:spPr>
      </p:pic>
      <p:cxnSp>
        <p:nvCxnSpPr>
          <p:cNvPr id="316" name="Google Shape;316;p59"/>
          <p:cNvCxnSpPr/>
          <p:nvPr/>
        </p:nvCxnSpPr>
        <p:spPr>
          <a:xfrm>
            <a:off x="685803" y="2772696"/>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7"/>
        <p:cNvGrpSpPr/>
        <p:nvPr/>
      </p:nvGrpSpPr>
      <p:grpSpPr>
        <a:xfrm>
          <a:off x="0" y="0"/>
          <a:ext cx="0" cy="0"/>
          <a:chOff x="0" y="0"/>
          <a:chExt cx="0" cy="0"/>
        </a:xfrm>
      </p:grpSpPr>
      <p:pic>
        <p:nvPicPr>
          <p:cNvPr id="318" name="Google Shape;318;p60"/>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19" name="Google Shape;319;p60"/>
          <p:cNvSpPr txBox="1">
            <a:spLocks noGrp="1"/>
          </p:cNvSpPr>
          <p:nvPr>
            <p:ph type="title"/>
          </p:nvPr>
        </p:nvSpPr>
        <p:spPr>
          <a:xfrm>
            <a:off x="332674" y="205176"/>
            <a:ext cx="6048876"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0" name="Google Shape;320;p60"/>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21" name="Google Shape;321;p60"/>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22" name="Google Shape;322;p60"/>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0" name="Google Shape;30;p5"/>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1" name="Google Shape;31;p5"/>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2" name="Google Shape;32;p5"/>
          <p:cNvPicPr preferRelativeResize="0"/>
          <p:nvPr/>
        </p:nvPicPr>
        <p:blipFill rotWithShape="1">
          <a:blip r:embed="rId3">
            <a:alphaModFix/>
          </a:blip>
          <a:srcRect l="3908" r="3899"/>
          <a:stretch/>
        </p:blipFill>
        <p:spPr>
          <a:xfrm>
            <a:off x="6483371" y="5853914"/>
            <a:ext cx="2006556" cy="36591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23"/>
        <p:cNvGrpSpPr/>
        <p:nvPr/>
      </p:nvGrpSpPr>
      <p:grpSpPr>
        <a:xfrm>
          <a:off x="0" y="0"/>
          <a:ext cx="0" cy="0"/>
          <a:chOff x="0" y="0"/>
          <a:chExt cx="0" cy="0"/>
        </a:xfrm>
      </p:grpSpPr>
      <p:pic>
        <p:nvPicPr>
          <p:cNvPr id="324" name="Google Shape;324;p61"/>
          <p:cNvPicPr preferRelativeResize="0"/>
          <p:nvPr/>
        </p:nvPicPr>
        <p:blipFill rotWithShape="1">
          <a:blip r:embed="rId2">
            <a:alphaModFix/>
          </a:blip>
          <a:srcRect/>
          <a:stretch/>
        </p:blipFill>
        <p:spPr>
          <a:xfrm>
            <a:off x="1" y="-1"/>
            <a:ext cx="9144470" cy="5143764"/>
          </a:xfrm>
          <a:prstGeom prst="rect">
            <a:avLst/>
          </a:prstGeom>
          <a:noFill/>
          <a:ln>
            <a:noFill/>
          </a:ln>
        </p:spPr>
      </p:pic>
      <p:sp>
        <p:nvSpPr>
          <p:cNvPr id="325" name="Google Shape;325;p61"/>
          <p:cNvSpPr txBox="1">
            <a:spLocks noGrp="1"/>
          </p:cNvSpPr>
          <p:nvPr>
            <p:ph type="ctrTitle"/>
          </p:nvPr>
        </p:nvSpPr>
        <p:spPr>
          <a:xfrm>
            <a:off x="-1" y="2595716"/>
            <a:ext cx="914447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61"/>
          <p:cNvSpPr txBox="1">
            <a:spLocks noGrp="1"/>
          </p:cNvSpPr>
          <p:nvPr>
            <p:ph type="sldNum" idx="12"/>
          </p:nvPr>
        </p:nvSpPr>
        <p:spPr>
          <a:xfrm>
            <a:off x="175065" y="6427025"/>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7"/>
        <p:cNvGrpSpPr/>
        <p:nvPr/>
      </p:nvGrpSpPr>
      <p:grpSpPr>
        <a:xfrm>
          <a:off x="0" y="0"/>
          <a:ext cx="0" cy="0"/>
          <a:chOff x="0" y="0"/>
          <a:chExt cx="0" cy="0"/>
        </a:xfrm>
      </p:grpSpPr>
      <p:sp>
        <p:nvSpPr>
          <p:cNvPr id="328" name="Google Shape;328;p62"/>
          <p:cNvSpPr txBox="1">
            <a:spLocks noGrp="1"/>
          </p:cNvSpPr>
          <p:nvPr>
            <p:ph type="body" idx="1"/>
          </p:nvPr>
        </p:nvSpPr>
        <p:spPr>
          <a:xfrm>
            <a:off x="628650" y="1554480"/>
            <a:ext cx="3886200" cy="4351338"/>
          </a:xfrm>
          <a:prstGeom prst="rect">
            <a:avLst/>
          </a:prstGeom>
          <a:noFill/>
          <a:ln>
            <a:noFill/>
          </a:ln>
        </p:spPr>
        <p:txBody>
          <a:bodyPr spcFirstLastPara="1" wrap="square" lIns="91425" tIns="45700" rIns="91425" bIns="4570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329" name="Google Shape;329;p62"/>
          <p:cNvSpPr txBox="1">
            <a:spLocks noGrp="1"/>
          </p:cNvSpPr>
          <p:nvPr>
            <p:ph type="body" idx="2"/>
          </p:nvPr>
        </p:nvSpPr>
        <p:spPr>
          <a:xfrm>
            <a:off x="4629150" y="1554480"/>
            <a:ext cx="3886200" cy="4351338"/>
          </a:xfrm>
          <a:prstGeom prst="rect">
            <a:avLst/>
          </a:prstGeom>
          <a:noFill/>
          <a:ln>
            <a:noFill/>
          </a:ln>
        </p:spPr>
        <p:txBody>
          <a:bodyPr spcFirstLastPara="1" wrap="square" lIns="91425" tIns="45700" rIns="91425" bIns="4570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30" name="Google Shape;330;p62"/>
          <p:cNvPicPr preferRelativeResize="0"/>
          <p:nvPr/>
        </p:nvPicPr>
        <p:blipFill rotWithShape="1">
          <a:blip r:embed="rId2">
            <a:alphaModFix/>
          </a:blip>
          <a:srcRect/>
          <a:stretch/>
        </p:blipFill>
        <p:spPr>
          <a:xfrm>
            <a:off x="8086706" y="6172202"/>
            <a:ext cx="857291" cy="364738"/>
          </a:xfrm>
          <a:prstGeom prst="rect">
            <a:avLst/>
          </a:prstGeom>
          <a:noFill/>
          <a:ln>
            <a:noFill/>
          </a:ln>
        </p:spPr>
      </p:pic>
      <p:sp>
        <p:nvSpPr>
          <p:cNvPr id="331" name="Google Shape;331;p62"/>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32" name="Google Shape;332;p62"/>
          <p:cNvPicPr preferRelativeResize="0"/>
          <p:nvPr/>
        </p:nvPicPr>
        <p:blipFill rotWithShape="1">
          <a:blip r:embed="rId3">
            <a:alphaModFix/>
          </a:blip>
          <a:srcRect/>
          <a:stretch/>
        </p:blipFill>
        <p:spPr>
          <a:xfrm>
            <a:off x="7" y="4"/>
            <a:ext cx="9143990" cy="914399"/>
          </a:xfrm>
          <a:prstGeom prst="rect">
            <a:avLst/>
          </a:prstGeom>
          <a:noFill/>
          <a:ln>
            <a:noFill/>
          </a:ln>
        </p:spPr>
      </p:pic>
      <p:sp>
        <p:nvSpPr>
          <p:cNvPr id="333" name="Google Shape;333;p62"/>
          <p:cNvSpPr txBox="1">
            <a:spLocks noGrp="1"/>
          </p:cNvSpPr>
          <p:nvPr>
            <p:ph type="title"/>
          </p:nvPr>
        </p:nvSpPr>
        <p:spPr>
          <a:xfrm>
            <a:off x="332674" y="205176"/>
            <a:ext cx="6048876"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34"/>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335"/>
        <p:cNvGrpSpPr/>
        <p:nvPr/>
      </p:nvGrpSpPr>
      <p:grpSpPr>
        <a:xfrm>
          <a:off x="0" y="0"/>
          <a:ext cx="0" cy="0"/>
          <a:chOff x="0" y="0"/>
          <a:chExt cx="0" cy="0"/>
        </a:xfrm>
      </p:grpSpPr>
      <p:pic>
        <p:nvPicPr>
          <p:cNvPr id="336" name="Google Shape;336;p64"/>
          <p:cNvPicPr preferRelativeResize="0"/>
          <p:nvPr/>
        </p:nvPicPr>
        <p:blipFill rotWithShape="1">
          <a:blip r:embed="rId2">
            <a:alphaModFix/>
          </a:blip>
          <a:srcRect/>
          <a:stretch/>
        </p:blipFill>
        <p:spPr>
          <a:xfrm>
            <a:off x="2" y="3"/>
            <a:ext cx="9143999" cy="5143498"/>
          </a:xfrm>
          <a:prstGeom prst="rect">
            <a:avLst/>
          </a:prstGeom>
          <a:noFill/>
          <a:ln>
            <a:noFill/>
          </a:ln>
        </p:spPr>
      </p:pic>
      <p:sp>
        <p:nvSpPr>
          <p:cNvPr id="337" name="Google Shape;337;p64"/>
          <p:cNvSpPr txBox="1">
            <a:spLocks noGrp="1"/>
          </p:cNvSpPr>
          <p:nvPr>
            <p:ph type="ctrTitle"/>
          </p:nvPr>
        </p:nvSpPr>
        <p:spPr>
          <a:xfrm>
            <a:off x="0" y="2595716"/>
            <a:ext cx="91440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8" name="Google Shape;338;p64"/>
          <p:cNvSpPr txBox="1">
            <a:spLocks noGrp="1"/>
          </p:cNvSpPr>
          <p:nvPr>
            <p:ph type="sldNum" idx="12"/>
          </p:nvPr>
        </p:nvSpPr>
        <p:spPr>
          <a:xfrm>
            <a:off x="170937" y="6427025"/>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39"/>
        <p:cNvGrpSpPr/>
        <p:nvPr/>
      </p:nvGrpSpPr>
      <p:grpSpPr>
        <a:xfrm>
          <a:off x="0" y="0"/>
          <a:ext cx="0" cy="0"/>
          <a:chOff x="0" y="0"/>
          <a:chExt cx="0" cy="0"/>
        </a:xfrm>
      </p:grpSpPr>
      <p:sp>
        <p:nvSpPr>
          <p:cNvPr id="340" name="Google Shape;340;p65"/>
          <p:cNvSpPr/>
          <p:nvPr/>
        </p:nvSpPr>
        <p:spPr>
          <a:xfrm>
            <a:off x="0" y="4675245"/>
            <a:ext cx="9144000" cy="2182761"/>
          </a:xfrm>
          <a:prstGeom prst="rect">
            <a:avLst/>
          </a:prstGeom>
          <a:gradFill>
            <a:gsLst>
              <a:gs pos="0">
                <a:schemeClr val="lt1"/>
              </a:gs>
              <a:gs pos="100000">
                <a:srgbClr val="488BC9">
                  <a:alpha val="29803"/>
                </a:srgbClr>
              </a:gs>
            </a:gsLst>
            <a:lin ang="5400000" scaled="0"/>
          </a:gra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341" name="Google Shape;341;p65"/>
          <p:cNvSpPr txBox="1">
            <a:spLocks noGrp="1"/>
          </p:cNvSpPr>
          <p:nvPr>
            <p:ph type="ctrTitle"/>
          </p:nvPr>
        </p:nvSpPr>
        <p:spPr>
          <a:xfrm>
            <a:off x="685803" y="3324170"/>
            <a:ext cx="7801897" cy="973464"/>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dk1"/>
              </a:buClr>
              <a:buSzPts val="48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2" name="Google Shape;342;p65"/>
          <p:cNvSpPr txBox="1">
            <a:spLocks noGrp="1"/>
          </p:cNvSpPr>
          <p:nvPr>
            <p:ph type="subTitle" idx="1"/>
          </p:nvPr>
        </p:nvSpPr>
        <p:spPr>
          <a:xfrm>
            <a:off x="685803" y="4675244"/>
            <a:ext cx="7801897" cy="5825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3200"/>
              <a:buNone/>
              <a:defRPr sz="24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343" name="Google Shape;343;p65"/>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pic>
        <p:nvPicPr>
          <p:cNvPr id="344" name="Google Shape;344;p65"/>
          <p:cNvPicPr preferRelativeResize="0"/>
          <p:nvPr/>
        </p:nvPicPr>
        <p:blipFill rotWithShape="1">
          <a:blip r:embed="rId2">
            <a:alphaModFix/>
          </a:blip>
          <a:srcRect/>
          <a:stretch/>
        </p:blipFill>
        <p:spPr>
          <a:xfrm>
            <a:off x="3512248" y="632711"/>
            <a:ext cx="2116730" cy="1321787"/>
          </a:xfrm>
          <a:prstGeom prst="rect">
            <a:avLst/>
          </a:prstGeom>
          <a:noFill/>
          <a:ln>
            <a:noFill/>
          </a:ln>
        </p:spPr>
      </p:pic>
      <p:cxnSp>
        <p:nvCxnSpPr>
          <p:cNvPr id="345" name="Google Shape;345;p65"/>
          <p:cNvCxnSpPr/>
          <p:nvPr/>
        </p:nvCxnSpPr>
        <p:spPr>
          <a:xfrm>
            <a:off x="685803" y="2772696"/>
            <a:ext cx="7801897" cy="0"/>
          </a:xfrm>
          <a:prstGeom prst="straightConnector1">
            <a:avLst/>
          </a:prstGeom>
          <a:noFill/>
          <a:ln w="19050" cap="flat" cmpd="sng">
            <a:solidFill>
              <a:srgbClr val="488BC9"/>
            </a:solidFill>
            <a:prstDash val="solid"/>
            <a:miter lim="800000"/>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53"/>
        <p:cNvGrpSpPr/>
        <p:nvPr/>
      </p:nvGrpSpPr>
      <p:grpSpPr>
        <a:xfrm>
          <a:off x="0" y="0"/>
          <a:ext cx="0" cy="0"/>
          <a:chOff x="0" y="0"/>
          <a:chExt cx="0" cy="0"/>
        </a:xfrm>
      </p:grpSpPr>
      <p:pic>
        <p:nvPicPr>
          <p:cNvPr id="354" name="Google Shape;354;p67"/>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55" name="Google Shape;355;p67"/>
          <p:cNvSpPr txBox="1">
            <a:spLocks noGrp="1"/>
          </p:cNvSpPr>
          <p:nvPr>
            <p:ph type="title"/>
          </p:nvPr>
        </p:nvSpPr>
        <p:spPr>
          <a:xfrm>
            <a:off x="980804" y="356616"/>
            <a:ext cx="5400747"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67"/>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57" name="Google Shape;357;p67"/>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58" name="Google Shape;358;p67"/>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59" name="Google Shape;359;p67"/>
          <p:cNvPicPr preferRelativeResize="0"/>
          <p:nvPr/>
        </p:nvPicPr>
        <p:blipFill rotWithShape="1">
          <a:blip r:embed="rId4">
            <a:alphaModFix/>
          </a:blip>
          <a:srcRect/>
          <a:stretch/>
        </p:blipFill>
        <p:spPr>
          <a:xfrm>
            <a:off x="128461" y="18292"/>
            <a:ext cx="723884" cy="827775"/>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60"/>
        <p:cNvGrpSpPr/>
        <p:nvPr/>
      </p:nvGrpSpPr>
      <p:grpSpPr>
        <a:xfrm>
          <a:off x="0" y="0"/>
          <a:ext cx="0" cy="0"/>
          <a:chOff x="0" y="0"/>
          <a:chExt cx="0" cy="0"/>
        </a:xfrm>
      </p:grpSpPr>
      <p:pic>
        <p:nvPicPr>
          <p:cNvPr id="361" name="Google Shape;361;p68"/>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62" name="Google Shape;362;p68"/>
          <p:cNvSpPr txBox="1">
            <a:spLocks noGrp="1"/>
          </p:cNvSpPr>
          <p:nvPr>
            <p:ph type="title"/>
          </p:nvPr>
        </p:nvSpPr>
        <p:spPr>
          <a:xfrm>
            <a:off x="980804" y="356616"/>
            <a:ext cx="5400747"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3" name="Google Shape;363;p68"/>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64" name="Google Shape;364;p68"/>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65" name="Google Shape;365;p68"/>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66" name="Google Shape;366;p68"/>
          <p:cNvPicPr preferRelativeResize="0"/>
          <p:nvPr/>
        </p:nvPicPr>
        <p:blipFill rotWithShape="1">
          <a:blip r:embed="rId4">
            <a:alphaModFix/>
          </a:blip>
          <a:srcRect/>
          <a:stretch/>
        </p:blipFill>
        <p:spPr>
          <a:xfrm>
            <a:off x="128461" y="18293"/>
            <a:ext cx="723884" cy="827773"/>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67"/>
        <p:cNvGrpSpPr/>
        <p:nvPr/>
      </p:nvGrpSpPr>
      <p:grpSpPr>
        <a:xfrm>
          <a:off x="0" y="0"/>
          <a:ext cx="0" cy="0"/>
          <a:chOff x="0" y="0"/>
          <a:chExt cx="0" cy="0"/>
        </a:xfrm>
      </p:grpSpPr>
      <p:pic>
        <p:nvPicPr>
          <p:cNvPr id="368" name="Google Shape;368;p69"/>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69" name="Google Shape;369;p69"/>
          <p:cNvSpPr txBox="1">
            <a:spLocks noGrp="1"/>
          </p:cNvSpPr>
          <p:nvPr>
            <p:ph type="title"/>
          </p:nvPr>
        </p:nvSpPr>
        <p:spPr>
          <a:xfrm>
            <a:off x="980804" y="356616"/>
            <a:ext cx="5400747"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69"/>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71" name="Google Shape;371;p69"/>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72" name="Google Shape;372;p69"/>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73" name="Google Shape;373;p69"/>
          <p:cNvPicPr preferRelativeResize="0"/>
          <p:nvPr/>
        </p:nvPicPr>
        <p:blipFill rotWithShape="1">
          <a:blip r:embed="rId4">
            <a:alphaModFix/>
          </a:blip>
          <a:srcRect/>
          <a:stretch/>
        </p:blipFill>
        <p:spPr>
          <a:xfrm>
            <a:off x="128462" y="18293"/>
            <a:ext cx="723883" cy="827773"/>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374"/>
        <p:cNvGrpSpPr/>
        <p:nvPr/>
      </p:nvGrpSpPr>
      <p:grpSpPr>
        <a:xfrm>
          <a:off x="0" y="0"/>
          <a:ext cx="0" cy="0"/>
          <a:chOff x="0" y="0"/>
          <a:chExt cx="0" cy="0"/>
        </a:xfrm>
      </p:grpSpPr>
      <p:pic>
        <p:nvPicPr>
          <p:cNvPr id="375" name="Google Shape;375;p70"/>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76" name="Google Shape;376;p70"/>
          <p:cNvSpPr txBox="1">
            <a:spLocks noGrp="1"/>
          </p:cNvSpPr>
          <p:nvPr>
            <p:ph type="title"/>
          </p:nvPr>
        </p:nvSpPr>
        <p:spPr>
          <a:xfrm>
            <a:off x="980804" y="356616"/>
            <a:ext cx="5400747"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70"/>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78" name="Google Shape;378;p70"/>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79" name="Google Shape;379;p70"/>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80" name="Google Shape;380;p70"/>
          <p:cNvPicPr preferRelativeResize="0"/>
          <p:nvPr/>
        </p:nvPicPr>
        <p:blipFill rotWithShape="1">
          <a:blip r:embed="rId4">
            <a:alphaModFix/>
          </a:blip>
          <a:srcRect/>
          <a:stretch/>
        </p:blipFill>
        <p:spPr>
          <a:xfrm>
            <a:off x="128462" y="18293"/>
            <a:ext cx="723883" cy="827773"/>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381"/>
        <p:cNvGrpSpPr/>
        <p:nvPr/>
      </p:nvGrpSpPr>
      <p:grpSpPr>
        <a:xfrm>
          <a:off x="0" y="0"/>
          <a:ext cx="0" cy="0"/>
          <a:chOff x="0" y="0"/>
          <a:chExt cx="0" cy="0"/>
        </a:xfrm>
      </p:grpSpPr>
      <p:pic>
        <p:nvPicPr>
          <p:cNvPr id="382" name="Google Shape;382;p71"/>
          <p:cNvPicPr preferRelativeResize="0"/>
          <p:nvPr/>
        </p:nvPicPr>
        <p:blipFill rotWithShape="1">
          <a:blip r:embed="rId2">
            <a:alphaModFix/>
          </a:blip>
          <a:srcRect/>
          <a:stretch/>
        </p:blipFill>
        <p:spPr>
          <a:xfrm>
            <a:off x="7" y="4"/>
            <a:ext cx="9143990" cy="914399"/>
          </a:xfrm>
          <a:prstGeom prst="rect">
            <a:avLst/>
          </a:prstGeom>
          <a:noFill/>
          <a:ln>
            <a:noFill/>
          </a:ln>
        </p:spPr>
      </p:pic>
      <p:sp>
        <p:nvSpPr>
          <p:cNvPr id="383" name="Google Shape;383;p71"/>
          <p:cNvSpPr txBox="1">
            <a:spLocks noGrp="1"/>
          </p:cNvSpPr>
          <p:nvPr>
            <p:ph type="title"/>
          </p:nvPr>
        </p:nvSpPr>
        <p:spPr>
          <a:xfrm>
            <a:off x="980804" y="356616"/>
            <a:ext cx="5400747" cy="74708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800"/>
              <a:buFont typeface="Arial"/>
              <a:buNone/>
              <a:defRPr sz="21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4" name="Google Shape;384;p71"/>
          <p:cNvSpPr txBox="1">
            <a:spLocks noGrp="1"/>
          </p:cNvSpPr>
          <p:nvPr>
            <p:ph type="body" idx="1"/>
          </p:nvPr>
        </p:nvSpPr>
        <p:spPr>
          <a:xfrm>
            <a:off x="628650" y="1554480"/>
            <a:ext cx="7886700" cy="4351338"/>
          </a:xfrm>
          <a:prstGeom prst="rect">
            <a:avLst/>
          </a:prstGeom>
          <a:noFill/>
          <a:ln>
            <a:noFill/>
          </a:ln>
        </p:spPr>
        <p:txBody>
          <a:bodyPr spcFirstLastPara="1" wrap="square" lIns="0" tIns="0" rIns="0" bIns="0" anchor="t" anchorCtr="0">
            <a:noAutofit/>
          </a:bodyPr>
          <a:lstStyle>
            <a:lvl1pPr marL="342892" lvl="0" indent="-285743" algn="l">
              <a:lnSpc>
                <a:spcPct val="90000"/>
              </a:lnSpc>
              <a:spcBef>
                <a:spcPts val="750"/>
              </a:spcBef>
              <a:spcAft>
                <a:spcPts val="0"/>
              </a:spcAft>
              <a:buClr>
                <a:schemeClr val="dk1"/>
              </a:buClr>
              <a:buSzPts val="2400"/>
              <a:buChar char="•"/>
              <a:defRPr sz="1800"/>
            </a:lvl1pPr>
            <a:lvl2pPr marL="685783" lvl="1" indent="-266693" algn="l">
              <a:lnSpc>
                <a:spcPct val="90000"/>
              </a:lnSpc>
              <a:spcBef>
                <a:spcPts val="375"/>
              </a:spcBef>
              <a:spcAft>
                <a:spcPts val="0"/>
              </a:spcAft>
              <a:buClr>
                <a:schemeClr val="dk1"/>
              </a:buClr>
              <a:buSzPts val="2000"/>
              <a:buChar char="•"/>
              <a:defRPr sz="1500"/>
            </a:lvl2pPr>
            <a:lvl3pPr marL="1028675" lvl="2" indent="-257168" algn="l">
              <a:lnSpc>
                <a:spcPct val="90000"/>
              </a:lnSpc>
              <a:spcBef>
                <a:spcPts val="375"/>
              </a:spcBef>
              <a:spcAft>
                <a:spcPts val="0"/>
              </a:spcAft>
              <a:buClr>
                <a:schemeClr val="dk1"/>
              </a:buClr>
              <a:buSzPts val="1800"/>
              <a:buChar char="•"/>
              <a:defRPr sz="1350"/>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pic>
        <p:nvPicPr>
          <p:cNvPr id="385" name="Google Shape;385;p71"/>
          <p:cNvPicPr preferRelativeResize="0"/>
          <p:nvPr/>
        </p:nvPicPr>
        <p:blipFill rotWithShape="1">
          <a:blip r:embed="rId3">
            <a:alphaModFix/>
          </a:blip>
          <a:srcRect/>
          <a:stretch/>
        </p:blipFill>
        <p:spPr>
          <a:xfrm>
            <a:off x="8086706" y="6172202"/>
            <a:ext cx="857291" cy="364738"/>
          </a:xfrm>
          <a:prstGeom prst="rect">
            <a:avLst/>
          </a:prstGeom>
          <a:noFill/>
          <a:ln>
            <a:noFill/>
          </a:ln>
        </p:spPr>
      </p:pic>
      <p:sp>
        <p:nvSpPr>
          <p:cNvPr id="386" name="Google Shape;386;p71"/>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pic>
        <p:nvPicPr>
          <p:cNvPr id="387" name="Google Shape;387;p71"/>
          <p:cNvPicPr preferRelativeResize="0"/>
          <p:nvPr/>
        </p:nvPicPr>
        <p:blipFill rotWithShape="1">
          <a:blip r:embed="rId4">
            <a:alphaModFix/>
          </a:blip>
          <a:srcRect/>
          <a:stretch/>
        </p:blipFill>
        <p:spPr>
          <a:xfrm>
            <a:off x="128460" y="18293"/>
            <a:ext cx="723882" cy="82777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6"/>
          <p:cNvPicPr preferRelativeResize="0"/>
          <p:nvPr/>
        </p:nvPicPr>
        <p:blipFill rotWithShape="1">
          <a:blip r:embed="rId2">
            <a:alphaModFix/>
          </a:blip>
          <a:srcRect/>
          <a:stretch/>
        </p:blipFill>
        <p:spPr>
          <a:xfrm>
            <a:off x="0" y="4"/>
            <a:ext cx="9144000" cy="1371599"/>
          </a:xfrm>
          <a:prstGeom prst="rect">
            <a:avLst/>
          </a:prstGeom>
          <a:noFill/>
          <a:ln>
            <a:noFill/>
          </a:ln>
        </p:spPr>
      </p:pic>
      <p:sp>
        <p:nvSpPr>
          <p:cNvPr id="35" name="Google Shape;35;p6"/>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36" name="Google Shape;36;p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37" name="Google Shape;37;p6"/>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
        <p:nvSpPr>
          <p:cNvPr id="38" name="Google Shape;38;p6"/>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8"/>
        <p:cNvGrpSpPr/>
        <p:nvPr/>
      </p:nvGrpSpPr>
      <p:grpSpPr>
        <a:xfrm>
          <a:off x="0" y="0"/>
          <a:ext cx="0" cy="0"/>
          <a:chOff x="0" y="0"/>
          <a:chExt cx="0" cy="0"/>
        </a:xfrm>
      </p:grpSpPr>
      <p:sp>
        <p:nvSpPr>
          <p:cNvPr id="389" name="Google Shape;389;p72"/>
          <p:cNvSpPr txBox="1">
            <a:spLocks noGrp="1"/>
          </p:cNvSpPr>
          <p:nvPr>
            <p:ph type="title"/>
          </p:nvPr>
        </p:nvSpPr>
        <p:spPr>
          <a:xfrm>
            <a:off x="332674" y="205176"/>
            <a:ext cx="6048876" cy="89852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800"/>
              <a:buFont typeface="Arial"/>
              <a:buNone/>
              <a:defRPr sz="21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0" name="Google Shape;390;p72"/>
          <p:cNvSpPr txBox="1">
            <a:spLocks noGrp="1"/>
          </p:cNvSpPr>
          <p:nvPr>
            <p:ph type="sldNum" idx="12"/>
          </p:nvPr>
        </p:nvSpPr>
        <p:spPr>
          <a:xfrm>
            <a:off x="249655" y="6356354"/>
            <a:ext cx="20574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rgbClr val="7F7F7F"/>
                </a:solidFill>
                <a:latin typeface="Calibri"/>
                <a:ea typeface="Calibri"/>
                <a:cs typeface="Calibri"/>
                <a:sym typeface="Calibri"/>
              </a:defRPr>
            </a:lvl1pPr>
            <a:lvl2pPr marL="0" lvl="1" indent="0" algn="l">
              <a:spcBef>
                <a:spcPts val="0"/>
              </a:spcBef>
              <a:buNone/>
              <a:defRPr sz="1200" b="0" i="0" u="none" strike="noStrike" cap="none">
                <a:solidFill>
                  <a:srgbClr val="7F7F7F"/>
                </a:solidFill>
                <a:latin typeface="Calibri"/>
                <a:ea typeface="Calibri"/>
                <a:cs typeface="Calibri"/>
                <a:sym typeface="Calibri"/>
              </a:defRPr>
            </a:lvl2pPr>
            <a:lvl3pPr marL="0" lvl="2" indent="0" algn="l">
              <a:spcBef>
                <a:spcPts val="0"/>
              </a:spcBef>
              <a:buNone/>
              <a:defRPr sz="1200" b="0" i="0" u="none" strike="noStrike" cap="none">
                <a:solidFill>
                  <a:srgbClr val="7F7F7F"/>
                </a:solidFill>
                <a:latin typeface="Calibri"/>
                <a:ea typeface="Calibri"/>
                <a:cs typeface="Calibri"/>
                <a:sym typeface="Calibri"/>
              </a:defRPr>
            </a:lvl3pPr>
            <a:lvl4pPr marL="0" lvl="3" indent="0" algn="l">
              <a:spcBef>
                <a:spcPts val="0"/>
              </a:spcBef>
              <a:buNone/>
              <a:defRPr sz="1200" b="0" i="0" u="none" strike="noStrike" cap="none">
                <a:solidFill>
                  <a:srgbClr val="7F7F7F"/>
                </a:solidFill>
                <a:latin typeface="Calibri"/>
                <a:ea typeface="Calibri"/>
                <a:cs typeface="Calibri"/>
                <a:sym typeface="Calibri"/>
              </a:defRPr>
            </a:lvl4pPr>
            <a:lvl5pPr marL="0" lvl="4" indent="0" algn="l">
              <a:spcBef>
                <a:spcPts val="0"/>
              </a:spcBef>
              <a:buNone/>
              <a:defRPr sz="1200" b="0" i="0" u="none" strike="noStrike" cap="none">
                <a:solidFill>
                  <a:srgbClr val="7F7F7F"/>
                </a:solidFill>
                <a:latin typeface="Calibri"/>
                <a:ea typeface="Calibri"/>
                <a:cs typeface="Calibri"/>
                <a:sym typeface="Calibri"/>
              </a:defRPr>
            </a:lvl5pPr>
            <a:lvl6pPr marL="0" lvl="5" indent="0" algn="l">
              <a:spcBef>
                <a:spcPts val="0"/>
              </a:spcBef>
              <a:buNone/>
              <a:defRPr sz="1200" b="0" i="0" u="none" strike="noStrike" cap="none">
                <a:solidFill>
                  <a:srgbClr val="7F7F7F"/>
                </a:solidFill>
                <a:latin typeface="Calibri"/>
                <a:ea typeface="Calibri"/>
                <a:cs typeface="Calibri"/>
                <a:sym typeface="Calibri"/>
              </a:defRPr>
            </a:lvl6pPr>
            <a:lvl7pPr marL="0" lvl="6" indent="0" algn="l">
              <a:spcBef>
                <a:spcPts val="0"/>
              </a:spcBef>
              <a:buNone/>
              <a:defRPr sz="1200" b="0" i="0" u="none" strike="noStrike" cap="none">
                <a:solidFill>
                  <a:srgbClr val="7F7F7F"/>
                </a:solidFill>
                <a:latin typeface="Calibri"/>
                <a:ea typeface="Calibri"/>
                <a:cs typeface="Calibri"/>
                <a:sym typeface="Calibri"/>
              </a:defRPr>
            </a:lvl7pPr>
            <a:lvl8pPr marL="0" lvl="7" indent="0" algn="l">
              <a:spcBef>
                <a:spcPts val="0"/>
              </a:spcBef>
              <a:buNone/>
              <a:defRPr sz="1200" b="0" i="0" u="none" strike="noStrike" cap="none">
                <a:solidFill>
                  <a:srgbClr val="7F7F7F"/>
                </a:solidFill>
                <a:latin typeface="Calibri"/>
                <a:ea typeface="Calibri"/>
                <a:cs typeface="Calibri"/>
                <a:sym typeface="Calibri"/>
              </a:defRPr>
            </a:lvl8pPr>
            <a:lvl9pPr marL="0" lvl="8" indent="0" algn="l">
              <a:spcBef>
                <a:spcPts val="0"/>
              </a:spcBef>
              <a:buNone/>
              <a:defRPr sz="1200" b="0" i="0" u="none" strike="noStrike" cap="none">
                <a:solidFill>
                  <a:srgbClr val="7F7F7F"/>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22"/>
        <p:cNvGrpSpPr/>
        <p:nvPr/>
      </p:nvGrpSpPr>
      <p:grpSpPr>
        <a:xfrm>
          <a:off x="0" y="0"/>
          <a:ext cx="0" cy="0"/>
          <a:chOff x="0" y="0"/>
          <a:chExt cx="0" cy="0"/>
        </a:xfrm>
      </p:grpSpPr>
      <p:pic>
        <p:nvPicPr>
          <p:cNvPr id="23" name="Google Shape;23;gd0cccbd173_0_133"/>
          <p:cNvPicPr preferRelativeResize="0"/>
          <p:nvPr/>
        </p:nvPicPr>
        <p:blipFill rotWithShape="1">
          <a:blip r:embed="rId2">
            <a:alphaModFix/>
          </a:blip>
          <a:srcRect/>
          <a:stretch/>
        </p:blipFill>
        <p:spPr>
          <a:xfrm>
            <a:off x="8" y="0"/>
            <a:ext cx="9143982" cy="1371596"/>
          </a:xfrm>
          <a:prstGeom prst="rect">
            <a:avLst/>
          </a:prstGeom>
          <a:noFill/>
          <a:ln>
            <a:noFill/>
          </a:ln>
        </p:spPr>
      </p:pic>
      <p:sp>
        <p:nvSpPr>
          <p:cNvPr id="24" name="Google Shape;24;gd0cccbd173_0_133"/>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600"/>
              <a:buNone/>
              <a:defRPr sz="3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d0cccbd173_0_133"/>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gd0cccbd173_0_13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gd0cccbd173_0_133"/>
          <p:cNvPicPr preferRelativeResize="0"/>
          <p:nvPr/>
        </p:nvPicPr>
        <p:blipFill rotWithShape="1">
          <a:blip r:embed="rId3">
            <a:alphaModFix/>
          </a:blip>
          <a:srcRect/>
          <a:stretch/>
        </p:blipFill>
        <p:spPr>
          <a:xfrm>
            <a:off x="7843626" y="347467"/>
            <a:ext cx="1221699" cy="763324"/>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147"/>
        <p:cNvGrpSpPr/>
        <p:nvPr/>
      </p:nvGrpSpPr>
      <p:grpSpPr>
        <a:xfrm>
          <a:off x="0" y="0"/>
          <a:ext cx="0" cy="0"/>
          <a:chOff x="0" y="0"/>
          <a:chExt cx="0" cy="0"/>
        </a:xfrm>
      </p:grpSpPr>
      <p:pic>
        <p:nvPicPr>
          <p:cNvPr id="148" name="Google Shape;148;p70"/>
          <p:cNvPicPr preferRelativeResize="0"/>
          <p:nvPr/>
        </p:nvPicPr>
        <p:blipFill rotWithShape="1">
          <a:blip r:embed="rId2">
            <a:alphaModFix/>
          </a:blip>
          <a:srcRect/>
          <a:stretch/>
        </p:blipFill>
        <p:spPr>
          <a:xfrm>
            <a:off x="8" y="0"/>
            <a:ext cx="9143982" cy="1371596"/>
          </a:xfrm>
          <a:prstGeom prst="rect">
            <a:avLst/>
          </a:prstGeom>
          <a:noFill/>
          <a:ln>
            <a:noFill/>
          </a:ln>
        </p:spPr>
      </p:pic>
      <p:sp>
        <p:nvSpPr>
          <p:cNvPr id="149" name="Google Shape;149;p70"/>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2600" b="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70"/>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70"/>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2" name="Google Shape;152;p70"/>
          <p:cNvPicPr preferRelativeResize="0"/>
          <p:nvPr/>
        </p:nvPicPr>
        <p:blipFill rotWithShape="1">
          <a:blip r:embed="rId3">
            <a:alphaModFix/>
          </a:blip>
          <a:srcRect/>
          <a:stretch/>
        </p:blipFill>
        <p:spPr>
          <a:xfrm>
            <a:off x="7843626" y="347467"/>
            <a:ext cx="1221699" cy="76332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a:stretch/>
        </p:blipFill>
        <p:spPr>
          <a:xfrm>
            <a:off x="4" y="4"/>
            <a:ext cx="9143996" cy="1371599"/>
          </a:xfrm>
          <a:prstGeom prst="rect">
            <a:avLst/>
          </a:prstGeom>
          <a:noFill/>
          <a:ln>
            <a:noFill/>
          </a:ln>
        </p:spPr>
      </p:pic>
      <p:sp>
        <p:nvSpPr>
          <p:cNvPr id="46" name="Google Shape;46;p8"/>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47" name="Google Shape;47;p8"/>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48" name="Google Shape;48;p8"/>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
        <p:nvSpPr>
          <p:cNvPr id="49" name="Google Shape;49;p8"/>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61"/>
        <p:cNvGrpSpPr/>
        <p:nvPr/>
      </p:nvGrpSpPr>
      <p:grpSpPr>
        <a:xfrm>
          <a:off x="0" y="0"/>
          <a:ext cx="0" cy="0"/>
          <a:chOff x="0" y="0"/>
          <a:chExt cx="0" cy="0"/>
        </a:xfrm>
      </p:grpSpPr>
      <p:pic>
        <p:nvPicPr>
          <p:cNvPr id="62" name="Google Shape;62;p1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3" name="Google Shape;63;p1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64" name="Google Shape;64;p11"/>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5" name="Google Shape;65;p11"/>
          <p:cNvPicPr preferRelativeResize="0"/>
          <p:nvPr/>
        </p:nvPicPr>
        <p:blipFill rotWithShape="1">
          <a:blip r:embed="rId3">
            <a:alphaModFix/>
          </a:blip>
          <a:srcRect l="3908" r="3899"/>
          <a:stretch/>
        </p:blipFill>
        <p:spPr>
          <a:xfrm>
            <a:off x="6483371" y="5853914"/>
            <a:ext cx="2006556" cy="36591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6"/>
        <p:cNvGrpSpPr/>
        <p:nvPr/>
      </p:nvGrpSpPr>
      <p:grpSpPr>
        <a:xfrm>
          <a:off x="0" y="0"/>
          <a:ext cx="0" cy="0"/>
          <a:chOff x="0" y="0"/>
          <a:chExt cx="0" cy="0"/>
        </a:xfrm>
      </p:grpSpPr>
      <p:pic>
        <p:nvPicPr>
          <p:cNvPr id="67" name="Google Shape;67;p12"/>
          <p:cNvPicPr preferRelativeResize="0"/>
          <p:nvPr/>
        </p:nvPicPr>
        <p:blipFill rotWithShape="1">
          <a:blip r:embed="rId2">
            <a:alphaModFix/>
          </a:blip>
          <a:srcRect/>
          <a:stretch/>
        </p:blipFill>
        <p:spPr>
          <a:xfrm>
            <a:off x="7" y="0"/>
            <a:ext cx="9143989" cy="1371598"/>
          </a:xfrm>
          <a:prstGeom prst="rect">
            <a:avLst/>
          </a:prstGeom>
          <a:noFill/>
          <a:ln>
            <a:noFill/>
          </a:ln>
        </p:spPr>
      </p:pic>
      <p:sp>
        <p:nvSpPr>
          <p:cNvPr id="68" name="Google Shape;68;p12"/>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600"/>
              <a:buFont typeface="Arial"/>
              <a:buNone/>
              <a:defRPr sz="195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2"/>
          <p:cNvSpPr txBox="1">
            <a:spLocks noGrp="1"/>
          </p:cNvSpPr>
          <p:nvPr>
            <p:ph type="body" idx="1"/>
          </p:nvPr>
        </p:nvSpPr>
        <p:spPr>
          <a:xfrm>
            <a:off x="628650" y="1825625"/>
            <a:ext cx="7886700" cy="4351200"/>
          </a:xfrm>
          <a:prstGeom prst="rect">
            <a:avLst/>
          </a:prstGeom>
          <a:noFill/>
          <a:ln>
            <a:noFill/>
          </a:ln>
        </p:spPr>
        <p:txBody>
          <a:bodyPr spcFirstLastPara="1" wrap="square" lIns="0" tIns="0" rIns="0" bIns="0" anchor="t" anchorCtr="0">
            <a:noAutofit/>
          </a:bodyPr>
          <a:lstStyle>
            <a:lvl1pPr marL="342892" lvl="0" indent="-257168" algn="l">
              <a:lnSpc>
                <a:spcPct val="90000"/>
              </a:lnSpc>
              <a:spcBef>
                <a:spcPts val="750"/>
              </a:spcBef>
              <a:spcAft>
                <a:spcPts val="0"/>
              </a:spcAft>
              <a:buClr>
                <a:schemeClr val="dk1"/>
              </a:buClr>
              <a:buSzPts val="1800"/>
              <a:buChar char="•"/>
              <a:defRPr/>
            </a:lvl1pPr>
            <a:lvl2pPr marL="685783" lvl="1" indent="-257168" algn="l">
              <a:lnSpc>
                <a:spcPct val="90000"/>
              </a:lnSpc>
              <a:spcBef>
                <a:spcPts val="375"/>
              </a:spcBef>
              <a:spcAft>
                <a:spcPts val="0"/>
              </a:spcAft>
              <a:buClr>
                <a:schemeClr val="dk1"/>
              </a:buClr>
              <a:buSzPts val="1800"/>
              <a:buChar char="•"/>
              <a:defRPr/>
            </a:lvl2pPr>
            <a:lvl3pPr marL="1028675" lvl="2" indent="-257168" algn="l">
              <a:lnSpc>
                <a:spcPct val="90000"/>
              </a:lnSpc>
              <a:spcBef>
                <a:spcPts val="375"/>
              </a:spcBef>
              <a:spcAft>
                <a:spcPts val="0"/>
              </a:spcAft>
              <a:buClr>
                <a:schemeClr val="dk1"/>
              </a:buClr>
              <a:buSzPts val="1800"/>
              <a:buChar char="•"/>
              <a:defRPr/>
            </a:lvl3pPr>
            <a:lvl4pPr marL="1371566" lvl="3" indent="-257168" algn="l">
              <a:lnSpc>
                <a:spcPct val="90000"/>
              </a:lnSpc>
              <a:spcBef>
                <a:spcPts val="375"/>
              </a:spcBef>
              <a:spcAft>
                <a:spcPts val="0"/>
              </a:spcAft>
              <a:buClr>
                <a:schemeClr val="dk1"/>
              </a:buClr>
              <a:buSzPts val="1800"/>
              <a:buChar char="•"/>
              <a:defRPr/>
            </a:lvl4pPr>
            <a:lvl5pPr marL="1714457" lvl="4" indent="-257168" algn="l">
              <a:lnSpc>
                <a:spcPct val="90000"/>
              </a:lnSpc>
              <a:spcBef>
                <a:spcPts val="375"/>
              </a:spcBef>
              <a:spcAft>
                <a:spcPts val="0"/>
              </a:spcAft>
              <a:buClr>
                <a:schemeClr val="dk1"/>
              </a:buClr>
              <a:buSzPts val="1800"/>
              <a:buChar char="•"/>
              <a:defRPr/>
            </a:lvl5pPr>
            <a:lvl6pPr marL="2057348" lvl="5" indent="-257168" algn="l">
              <a:lnSpc>
                <a:spcPct val="90000"/>
              </a:lnSpc>
              <a:spcBef>
                <a:spcPts val="375"/>
              </a:spcBef>
              <a:spcAft>
                <a:spcPts val="0"/>
              </a:spcAft>
              <a:buClr>
                <a:schemeClr val="dk1"/>
              </a:buClr>
              <a:buSzPts val="1800"/>
              <a:buChar char="•"/>
              <a:defRPr/>
            </a:lvl6pPr>
            <a:lvl7pPr marL="2400240" lvl="6" indent="-257168" algn="l">
              <a:lnSpc>
                <a:spcPct val="90000"/>
              </a:lnSpc>
              <a:spcBef>
                <a:spcPts val="375"/>
              </a:spcBef>
              <a:spcAft>
                <a:spcPts val="0"/>
              </a:spcAft>
              <a:buClr>
                <a:schemeClr val="dk1"/>
              </a:buClr>
              <a:buSzPts val="1800"/>
              <a:buChar char="•"/>
              <a:defRPr/>
            </a:lvl7pPr>
            <a:lvl8pPr marL="2743132" lvl="7" indent="-257168" algn="l">
              <a:lnSpc>
                <a:spcPct val="90000"/>
              </a:lnSpc>
              <a:spcBef>
                <a:spcPts val="375"/>
              </a:spcBef>
              <a:spcAft>
                <a:spcPts val="0"/>
              </a:spcAft>
              <a:buClr>
                <a:schemeClr val="dk1"/>
              </a:buClr>
              <a:buSzPts val="1800"/>
              <a:buChar char="•"/>
              <a:defRPr/>
            </a:lvl8pPr>
            <a:lvl9pPr marL="3086023" lvl="8" indent="-257168" algn="l">
              <a:lnSpc>
                <a:spcPct val="90000"/>
              </a:lnSpc>
              <a:spcBef>
                <a:spcPts val="375"/>
              </a:spcBef>
              <a:spcAft>
                <a:spcPts val="0"/>
              </a:spcAft>
              <a:buClr>
                <a:schemeClr val="dk1"/>
              </a:buClr>
              <a:buSzPts val="1800"/>
              <a:buChar char="•"/>
              <a:defRPr/>
            </a:lvl9pPr>
          </a:lstStyle>
          <a:p>
            <a:endParaRPr/>
          </a:p>
        </p:txBody>
      </p:sp>
      <p:sp>
        <p:nvSpPr>
          <p:cNvPr id="70" name="Google Shape;70;p1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71" name="Google Shape;71;p12"/>
          <p:cNvPicPr preferRelativeResize="0"/>
          <p:nvPr/>
        </p:nvPicPr>
        <p:blipFill rotWithShape="1">
          <a:blip r:embed="rId3">
            <a:alphaModFix/>
          </a:blip>
          <a:srcRect l="3908" r="3899"/>
          <a:stretch/>
        </p:blipFill>
        <p:spPr>
          <a:xfrm>
            <a:off x="6923978" y="870159"/>
            <a:ext cx="2006556" cy="3659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72"/>
        <p:cNvGrpSpPr/>
        <p:nvPr/>
      </p:nvGrpSpPr>
      <p:grpSpPr>
        <a:xfrm>
          <a:off x="0" y="0"/>
          <a:ext cx="0" cy="0"/>
          <a:chOff x="0" y="0"/>
          <a:chExt cx="0" cy="0"/>
        </a:xfrm>
      </p:grpSpPr>
      <p:pic>
        <p:nvPicPr>
          <p:cNvPr id="73" name="Google Shape;73;p1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4" name="Google Shape;74;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chemeClr val="lt1"/>
                </a:solidFill>
                <a:latin typeface="Calibri"/>
                <a:ea typeface="Calibri"/>
                <a:cs typeface="Calibri"/>
                <a:sym typeface="Calibri"/>
              </a:defRPr>
            </a:lvl1pPr>
            <a:lvl2pPr marL="0" lvl="1" indent="0" algn="r">
              <a:spcBef>
                <a:spcPts val="0"/>
              </a:spcBef>
              <a:buNone/>
              <a:defRPr sz="900" b="0" i="0" u="none" strike="noStrike" cap="none">
                <a:solidFill>
                  <a:schemeClr val="lt1"/>
                </a:solidFill>
                <a:latin typeface="Calibri"/>
                <a:ea typeface="Calibri"/>
                <a:cs typeface="Calibri"/>
                <a:sym typeface="Calibri"/>
              </a:defRPr>
            </a:lvl2pPr>
            <a:lvl3pPr marL="0" lvl="2" indent="0" algn="r">
              <a:spcBef>
                <a:spcPts val="0"/>
              </a:spcBef>
              <a:buNone/>
              <a:defRPr sz="900" b="0" i="0" u="none" strike="noStrike" cap="none">
                <a:solidFill>
                  <a:schemeClr val="lt1"/>
                </a:solidFill>
                <a:latin typeface="Calibri"/>
                <a:ea typeface="Calibri"/>
                <a:cs typeface="Calibri"/>
                <a:sym typeface="Calibri"/>
              </a:defRPr>
            </a:lvl3pPr>
            <a:lvl4pPr marL="0" lvl="3" indent="0" algn="r">
              <a:spcBef>
                <a:spcPts val="0"/>
              </a:spcBef>
              <a:buNone/>
              <a:defRPr sz="900" b="0" i="0" u="none" strike="noStrike" cap="none">
                <a:solidFill>
                  <a:schemeClr val="lt1"/>
                </a:solidFill>
                <a:latin typeface="Calibri"/>
                <a:ea typeface="Calibri"/>
                <a:cs typeface="Calibri"/>
                <a:sym typeface="Calibri"/>
              </a:defRPr>
            </a:lvl4pPr>
            <a:lvl5pPr marL="0" lvl="4" indent="0" algn="r">
              <a:spcBef>
                <a:spcPts val="0"/>
              </a:spcBef>
              <a:buNone/>
              <a:defRPr sz="900" b="0" i="0" u="none" strike="noStrike" cap="none">
                <a:solidFill>
                  <a:schemeClr val="lt1"/>
                </a:solidFill>
                <a:latin typeface="Calibri"/>
                <a:ea typeface="Calibri"/>
                <a:cs typeface="Calibri"/>
                <a:sym typeface="Calibri"/>
              </a:defRPr>
            </a:lvl5pPr>
            <a:lvl6pPr marL="0" lvl="5" indent="0" algn="r">
              <a:spcBef>
                <a:spcPts val="0"/>
              </a:spcBef>
              <a:buNone/>
              <a:defRPr sz="900" b="0" i="0" u="none" strike="noStrike" cap="none">
                <a:solidFill>
                  <a:schemeClr val="lt1"/>
                </a:solidFill>
                <a:latin typeface="Calibri"/>
                <a:ea typeface="Calibri"/>
                <a:cs typeface="Calibri"/>
                <a:sym typeface="Calibri"/>
              </a:defRPr>
            </a:lvl6pPr>
            <a:lvl7pPr marL="0" lvl="6" indent="0" algn="r">
              <a:spcBef>
                <a:spcPts val="0"/>
              </a:spcBef>
              <a:buNone/>
              <a:defRPr sz="900" b="0" i="0" u="none" strike="noStrike" cap="none">
                <a:solidFill>
                  <a:schemeClr val="lt1"/>
                </a:solidFill>
                <a:latin typeface="Calibri"/>
                <a:ea typeface="Calibri"/>
                <a:cs typeface="Calibri"/>
                <a:sym typeface="Calibri"/>
              </a:defRPr>
            </a:lvl7pPr>
            <a:lvl8pPr marL="0" lvl="7" indent="0" algn="r">
              <a:spcBef>
                <a:spcPts val="0"/>
              </a:spcBef>
              <a:buNone/>
              <a:defRPr sz="900" b="0" i="0" u="none" strike="noStrike" cap="none">
                <a:solidFill>
                  <a:schemeClr val="lt1"/>
                </a:solidFill>
                <a:latin typeface="Calibri"/>
                <a:ea typeface="Calibri"/>
                <a:cs typeface="Calibri"/>
                <a:sym typeface="Calibri"/>
              </a:defRPr>
            </a:lvl8pPr>
            <a:lvl9pPr marL="0" lvl="8" indent="0" algn="r">
              <a:spcBef>
                <a:spcPts val="0"/>
              </a:spcBef>
              <a:buNone/>
              <a:defRPr sz="9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75" name="Google Shape;75;p13"/>
          <p:cNvSpPr txBox="1">
            <a:spLocks noGrp="1"/>
          </p:cNvSpPr>
          <p:nvPr>
            <p:ph type="title"/>
          </p:nvPr>
        </p:nvSpPr>
        <p:spPr>
          <a:xfrm>
            <a:off x="0" y="2387450"/>
            <a:ext cx="9144000" cy="1498800"/>
          </a:xfrm>
          <a:prstGeom prst="rect">
            <a:avLst/>
          </a:prstGeom>
          <a:noFill/>
          <a:ln>
            <a:noFill/>
          </a:ln>
        </p:spPr>
        <p:txBody>
          <a:bodyPr spcFirstLastPara="1" wrap="square" lIns="0" tIns="0" rIns="0" bIns="0" anchor="t" anchorCtr="0">
            <a:noAutofit/>
          </a:bodyPr>
          <a:lstStyle>
            <a:lvl1pPr lvl="0" algn="ctr">
              <a:lnSpc>
                <a:spcPct val="90000"/>
              </a:lnSpc>
              <a:spcBef>
                <a:spcPts val="0"/>
              </a:spcBef>
              <a:spcAft>
                <a:spcPts val="0"/>
              </a:spcAft>
              <a:buClr>
                <a:schemeClr val="lt1"/>
              </a:buClr>
              <a:buSzPts val="4800"/>
              <a:buFont typeface="Arial"/>
              <a:buNone/>
              <a:defRPr sz="36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6" name="Google Shape;76;p13"/>
          <p:cNvPicPr preferRelativeResize="0"/>
          <p:nvPr/>
        </p:nvPicPr>
        <p:blipFill rotWithShape="1">
          <a:blip r:embed="rId3">
            <a:alphaModFix/>
          </a:blip>
          <a:srcRect l="3908" r="3899"/>
          <a:stretch/>
        </p:blipFill>
        <p:spPr>
          <a:xfrm>
            <a:off x="6483371" y="5853914"/>
            <a:ext cx="2006556" cy="3659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7" r:id="rId7"/>
    <p:sldLayoutId id="2147483658" r:id="rId8"/>
    <p:sldLayoutId id="2147483659" r:id="rId9"/>
    <p:sldLayoutId id="2147483660" r:id="rId10"/>
    <p:sldLayoutId id="2147483662" r:id="rId11"/>
    <p:sldLayoutId id="2147483663" r:id="rId12"/>
    <p:sldLayoutId id="2147483664"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3" name="Google Shape;173;p32"/>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4" name="Google Shape;174;p3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75" name="Google Shape;175;p32"/>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76" name="Google Shape;176;p3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5" r:id="rId3"/>
    <p:sldLayoutId id="2147483687" r:id="rId4"/>
    <p:sldLayoutId id="2147483691"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4"/>
        <p:cNvGrpSpPr/>
        <p:nvPr/>
      </p:nvGrpSpPr>
      <p:grpSpPr>
        <a:xfrm>
          <a:off x="0" y="0"/>
          <a:ext cx="0" cy="0"/>
          <a:chOff x="0" y="0"/>
          <a:chExt cx="0" cy="0"/>
        </a:xfrm>
      </p:grpSpPr>
      <p:sp>
        <p:nvSpPr>
          <p:cNvPr id="305" name="Google Shape;305;p58"/>
          <p:cNvSpPr txBox="1">
            <a:spLocks noGrp="1"/>
          </p:cNvSpPr>
          <p:nvPr>
            <p:ph type="title"/>
          </p:nvPr>
        </p:nvSpPr>
        <p:spPr>
          <a:xfrm>
            <a:off x="628650" y="365129"/>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6" name="Google Shape;306;p5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7" name="Google Shape;307;p58"/>
          <p:cNvSpPr txBox="1">
            <a:spLocks noGrp="1"/>
          </p:cNvSpPr>
          <p:nvPr>
            <p:ph type="dt" idx="10"/>
          </p:nvPr>
        </p:nvSpPr>
        <p:spPr>
          <a:xfrm>
            <a:off x="628650" y="6356354"/>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08" name="Google Shape;308;p58"/>
          <p:cNvSpPr txBox="1">
            <a:spLocks noGrp="1"/>
          </p:cNvSpPr>
          <p:nvPr>
            <p:ph type="ftr" idx="11"/>
          </p:nvPr>
        </p:nvSpPr>
        <p:spPr>
          <a:xfrm>
            <a:off x="3028950" y="6356354"/>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309" name="Google Shape;309;p58"/>
          <p:cNvSpPr txBox="1">
            <a:spLocks noGrp="1"/>
          </p:cNvSpPr>
          <p:nvPr>
            <p:ph type="sldNum" idx="12"/>
          </p:nvPr>
        </p:nvSpPr>
        <p:spPr>
          <a:xfrm>
            <a:off x="6457950" y="6356354"/>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1" r:id="rId8"/>
    <p:sldLayoutId id="2147483712" r:id="rId9"/>
    <p:sldLayoutId id="2147483713" r:id="rId10"/>
    <p:sldLayoutId id="2147483714" r:id="rId11"/>
    <p:sldLayoutId id="2147483715" r:id="rId12"/>
    <p:sldLayoutId id="214748371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4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6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7" name="Google Shape;137;p69"/>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8" name="Google Shape;138;p6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6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6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4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idm/datapipeline" TargetMode="External"/><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code/literacycurriculumtransparency-dashboard" TargetMode="External"/><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51.xml"/><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51.xml"/><Relationship Id="rId4" Type="http://schemas.openxmlformats.org/officeDocument/2006/relationships/hyperlink" Target="http://www.cde.state.co.us/coloradoliteracy/2223litprogramfilelayoutanddefinitio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Hutton_w@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51.xml"/><Relationship Id="rId4" Type="http://schemas.openxmlformats.org/officeDocument/2006/relationships/hyperlink" Target="http://www.cde.state.co.us/coloradoliteracy/2223litprogramfilelayoutanddefinition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51.xml"/><Relationship Id="rId4" Type="http://schemas.openxmlformats.org/officeDocument/2006/relationships/hyperlink" Target="http://www.cde.state.co.us/coloradoliteracy/2223litprogramfilelayoutanddefinitio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51.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hyperlink" Target="mailto:Hutton_w@cdestate.co.us" TargetMode="External"/><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hyperlink" Target="http://www.cde.state.co.us/coloradoliteracy/readdatapipelin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cde.state.co.us/coloradoliteracy/readdatapipeline" TargetMode="External"/><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96"/>
          <p:cNvSpPr txBox="1">
            <a:spLocks noGrp="1"/>
          </p:cNvSpPr>
          <p:nvPr>
            <p:ph type="ctrTitle"/>
          </p:nvPr>
        </p:nvSpPr>
        <p:spPr>
          <a:xfrm>
            <a:off x="1657351" y="3350378"/>
            <a:ext cx="5851350" cy="1013302"/>
          </a:xfrm>
          <a:prstGeom prst="rect">
            <a:avLst/>
          </a:prstGeom>
        </p:spPr>
        <p:txBody>
          <a:bodyPr spcFirstLastPara="1" wrap="square" lIns="0" tIns="0" rIns="0" bIns="0" anchor="t" anchorCtr="0">
            <a:noAutofit/>
          </a:bodyPr>
          <a:lstStyle/>
          <a:p>
            <a:r>
              <a:rPr lang="en-US" b="1" dirty="0">
                <a:solidFill>
                  <a:schemeClr val="tx1"/>
                </a:solidFill>
                <a:latin typeface="+mj-lt"/>
              </a:rPr>
              <a:t>Literacy Programs &amp; Assessment Reporting Webinar </a:t>
            </a:r>
            <a:endParaRPr b="1" dirty="0">
              <a:solidFill>
                <a:schemeClr val="tx1"/>
              </a:solidFill>
              <a:latin typeface="+mj-lt"/>
            </a:endParaRPr>
          </a:p>
        </p:txBody>
      </p:sp>
      <p:sp>
        <p:nvSpPr>
          <p:cNvPr id="516" name="Google Shape;516;p96"/>
          <p:cNvSpPr txBox="1">
            <a:spLocks noGrp="1"/>
          </p:cNvSpPr>
          <p:nvPr>
            <p:ph type="subTitle" idx="1"/>
          </p:nvPr>
        </p:nvSpPr>
        <p:spPr>
          <a:xfrm>
            <a:off x="1518014" y="4990697"/>
            <a:ext cx="5851350" cy="436950"/>
          </a:xfrm>
          <a:prstGeom prst="rect">
            <a:avLst/>
          </a:prstGeom>
        </p:spPr>
        <p:txBody>
          <a:bodyPr spcFirstLastPara="1" wrap="square" lIns="68569" tIns="34275" rIns="68569" bIns="34275" anchor="t" anchorCtr="0">
            <a:noAutofit/>
          </a:bodyPr>
          <a:lstStyle/>
          <a:p>
            <a:pPr marL="0" indent="0"/>
            <a:r>
              <a:rPr lang="en-US" dirty="0"/>
              <a:t>March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g7add91499f_0_19"/>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2600"/>
              <a:buFont typeface="Arial"/>
              <a:buNone/>
            </a:pPr>
            <a:r>
              <a:rPr lang="en-US" sz="2400" b="1" dirty="0">
                <a:latin typeface="Museo Slab 500" panose="02000000000000000000" pitchFamily="50" charset="0"/>
              </a:rPr>
              <a:t>Website Review</a:t>
            </a:r>
            <a:br>
              <a:rPr lang="en-US" sz="2400" b="1" dirty="0">
                <a:latin typeface="Museo Slab 500" panose="02000000000000000000" pitchFamily="50" charset="0"/>
              </a:rPr>
            </a:br>
            <a:r>
              <a:rPr lang="en-US" sz="2000" b="1" dirty="0">
                <a:latin typeface="Museo Slab 500" panose="02000000000000000000" pitchFamily="50" charset="0"/>
                <a:hlinkClick r:id="rId3"/>
              </a:rPr>
              <a:t>https://www.cde.state.co.us/idm/datapipeline</a:t>
            </a:r>
            <a:r>
              <a:rPr lang="en-US" sz="2000" b="1" dirty="0">
                <a:latin typeface="Museo Slab 500" panose="02000000000000000000" pitchFamily="50" charset="0"/>
              </a:rPr>
              <a:t> </a:t>
            </a:r>
            <a:endParaRPr sz="2000" b="1" dirty="0">
              <a:latin typeface="Museo Slab 500" panose="02000000000000000000" pitchFamily="50" charset="0"/>
            </a:endParaRPr>
          </a:p>
        </p:txBody>
      </p:sp>
      <p:sp>
        <p:nvSpPr>
          <p:cNvPr id="12" name="TextBox 11">
            <a:extLst>
              <a:ext uri="{FF2B5EF4-FFF2-40B4-BE49-F238E27FC236}">
                <a16:creationId xmlns:a16="http://schemas.microsoft.com/office/drawing/2014/main" id="{68401D49-80F7-411C-B719-561143567182}"/>
              </a:ext>
            </a:extLst>
          </p:cNvPr>
          <p:cNvSpPr txBox="1"/>
          <p:nvPr/>
        </p:nvSpPr>
        <p:spPr>
          <a:xfrm>
            <a:off x="161392" y="1502425"/>
            <a:ext cx="8702192" cy="707886"/>
          </a:xfrm>
          <a:prstGeom prst="rect">
            <a:avLst/>
          </a:prstGeom>
          <a:noFill/>
          <a:ln w="28575">
            <a:solidFill>
              <a:schemeClr val="tx1"/>
            </a:solidFill>
          </a:ln>
        </p:spPr>
        <p:txBody>
          <a:bodyPr wrap="square" rtlCol="0">
            <a:spAutoFit/>
          </a:bodyPr>
          <a:lstStyle/>
          <a:p>
            <a:pPr marL="0" lvl="0" indent="0" algn="ctr" rtl="0">
              <a:spcBef>
                <a:spcPts val="0"/>
              </a:spcBef>
              <a:spcAft>
                <a:spcPts val="0"/>
              </a:spcAft>
              <a:buClr>
                <a:srgbClr val="232C67"/>
              </a:buClr>
              <a:buSzPts val="2000"/>
              <a:buFont typeface="Arial"/>
              <a:buNone/>
            </a:pPr>
            <a:r>
              <a:rPr lang="en-US" sz="2000" b="1" dirty="0">
                <a:solidFill>
                  <a:srgbClr val="0B5394"/>
                </a:solidFill>
                <a:latin typeface="Calibri" panose="020F0502020204030204" pitchFamily="34" charset="0"/>
                <a:cs typeface="Calibri" panose="020F0502020204030204" pitchFamily="34" charset="0"/>
              </a:rPr>
              <a:t>Data Pipeline is a streamlined approach to efficiently move required education information from school districts to CDE</a:t>
            </a:r>
            <a:endParaRPr lang="en-US" sz="2000" b="1" dirty="0">
              <a:solidFill>
                <a:srgbClr val="0B5394"/>
              </a:solidFill>
              <a:latin typeface="Calibri" panose="020F0502020204030204" pitchFamily="34" charset="0"/>
              <a:cs typeface="Calibri" panose="020F0502020204030204" pitchFamily="34" charset="0"/>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endParaRPr>
          </a:p>
        </p:txBody>
      </p:sp>
      <p:pic>
        <p:nvPicPr>
          <p:cNvPr id="7" name="Picture 6">
            <a:extLst>
              <a:ext uri="{FF2B5EF4-FFF2-40B4-BE49-F238E27FC236}">
                <a16:creationId xmlns:a16="http://schemas.microsoft.com/office/drawing/2014/main" id="{01E5B07B-35A3-4FAD-A88A-5A17D2F79CC7}"/>
              </a:ext>
            </a:extLst>
          </p:cNvPr>
          <p:cNvPicPr>
            <a:picLocks noChangeAspect="1"/>
          </p:cNvPicPr>
          <p:nvPr/>
        </p:nvPicPr>
        <p:blipFill>
          <a:blip r:embed="rId4"/>
          <a:stretch>
            <a:fillRect/>
          </a:stretch>
        </p:blipFill>
        <p:spPr>
          <a:xfrm>
            <a:off x="161392" y="2506206"/>
            <a:ext cx="5990981" cy="3650754"/>
          </a:xfrm>
          <a:prstGeom prst="rect">
            <a:avLst/>
          </a:prstGeom>
        </p:spPr>
      </p:pic>
      <p:sp>
        <p:nvSpPr>
          <p:cNvPr id="11" name="Rectangle 10">
            <a:extLst>
              <a:ext uri="{FF2B5EF4-FFF2-40B4-BE49-F238E27FC236}">
                <a16:creationId xmlns:a16="http://schemas.microsoft.com/office/drawing/2014/main" id="{C9E1453F-CB92-4EC1-A026-5D1DEB071579}"/>
              </a:ext>
            </a:extLst>
          </p:cNvPr>
          <p:cNvSpPr/>
          <p:nvPr/>
        </p:nvSpPr>
        <p:spPr>
          <a:xfrm>
            <a:off x="2174680" y="3717318"/>
            <a:ext cx="3605488" cy="563671"/>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Click here to Login to the Data Pipeline System</a:t>
            </a:r>
          </a:p>
        </p:txBody>
      </p:sp>
      <p:sp>
        <p:nvSpPr>
          <p:cNvPr id="10" name="Arrow: Left 9">
            <a:extLst>
              <a:ext uri="{FF2B5EF4-FFF2-40B4-BE49-F238E27FC236}">
                <a16:creationId xmlns:a16="http://schemas.microsoft.com/office/drawing/2014/main" id="{2E3AEE19-453E-4412-936A-A391D12F67C7}"/>
              </a:ext>
            </a:extLst>
          </p:cNvPr>
          <p:cNvSpPr/>
          <p:nvPr/>
        </p:nvSpPr>
        <p:spPr>
          <a:xfrm>
            <a:off x="1736270" y="3915093"/>
            <a:ext cx="876821" cy="41649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1E4C013-DDF2-4744-B84E-5208A05C46E3}"/>
              </a:ext>
            </a:extLst>
          </p:cNvPr>
          <p:cNvSpPr/>
          <p:nvPr/>
        </p:nvSpPr>
        <p:spPr>
          <a:xfrm>
            <a:off x="4817053" y="4468146"/>
            <a:ext cx="3605488" cy="1501657"/>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Note: before new data respondents can login to Data Pipeline, you must contact your Local Access Manager (LAM) and ask them to assign you the REDLEAUSER or REDLEAAPPROVER role in Identity Management (</a:t>
            </a:r>
            <a:r>
              <a:rPr lang="en-US" dirty="0" err="1">
                <a:solidFill>
                  <a:srgbClr val="FF0000"/>
                </a:solidFill>
              </a:rPr>
              <a:t>IdM</a:t>
            </a:r>
            <a:r>
              <a:rPr lang="en-US" dirty="0">
                <a:solidFill>
                  <a:srgbClr val="FF0000"/>
                </a:solidFill>
              </a:rPr>
              <a:t>) system </a:t>
            </a:r>
          </a:p>
        </p:txBody>
      </p:sp>
    </p:spTree>
    <p:extLst>
      <p:ext uri="{BB962C8B-B14F-4D97-AF65-F5344CB8AC3E}">
        <p14:creationId xmlns:p14="http://schemas.microsoft.com/office/powerpoint/2010/main" val="2377761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B0B88C-4D93-4FB5-B942-6D06FA82264A}"/>
              </a:ext>
            </a:extLst>
          </p:cNvPr>
          <p:cNvSpPr>
            <a:spLocks noGrp="1"/>
          </p:cNvSpPr>
          <p:nvPr>
            <p:ph type="title"/>
          </p:nvPr>
        </p:nvSpPr>
        <p:spPr/>
        <p:txBody>
          <a:bodyPr/>
          <a:lstStyle/>
          <a:p>
            <a:r>
              <a:rPr lang="en-US" sz="4400" dirty="0">
                <a:latin typeface="+mj-lt"/>
              </a:rPr>
              <a:t>Timeline</a:t>
            </a:r>
            <a:endParaRPr lang="en-US" sz="3200" dirty="0">
              <a:latin typeface="+mj-lt"/>
            </a:endParaRPr>
          </a:p>
        </p:txBody>
      </p:sp>
    </p:spTree>
    <p:extLst>
      <p:ext uri="{BB962C8B-B14F-4D97-AF65-F5344CB8AC3E}">
        <p14:creationId xmlns:p14="http://schemas.microsoft.com/office/powerpoint/2010/main" val="3746604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9A190-CC82-4C9B-BA8E-F196A8BF7D05}"/>
              </a:ext>
            </a:extLst>
          </p:cNvPr>
          <p:cNvSpPr>
            <a:spLocks noGrp="1"/>
          </p:cNvSpPr>
          <p:nvPr>
            <p:ph type="title"/>
          </p:nvPr>
        </p:nvSpPr>
        <p:spPr/>
        <p:txBody>
          <a:bodyPr/>
          <a:lstStyle/>
          <a:p>
            <a:pPr marL="0" lvl="0" indent="0" rtl="0">
              <a:spcBef>
                <a:spcPts val="0"/>
              </a:spcBef>
              <a:spcAft>
                <a:spcPts val="0"/>
              </a:spcAft>
            </a:pPr>
            <a:r>
              <a:rPr lang="en-US" sz="2400" b="1" dirty="0">
                <a:latin typeface="Museo Slab 500" panose="02000000000000000000" pitchFamily="50" charset="0"/>
                <a:ea typeface="Roboto Slab"/>
                <a:cs typeface="Roboto Slab"/>
                <a:sym typeface="Roboto Slab"/>
              </a:rPr>
              <a:t>Timeline</a:t>
            </a:r>
            <a:br>
              <a:rPr lang="en-US" sz="3200" b="1" dirty="0">
                <a:latin typeface="Museo Slab 500" panose="02000000000000000000" pitchFamily="50" charset="0"/>
                <a:ea typeface="Roboto Slab"/>
                <a:cs typeface="Roboto Slab"/>
                <a:sym typeface="Roboto Slab"/>
              </a:rPr>
            </a:br>
            <a:endParaRPr lang="en-US" sz="2000" dirty="0"/>
          </a:p>
        </p:txBody>
      </p:sp>
      <p:sp>
        <p:nvSpPr>
          <p:cNvPr id="3" name="Text Placeholder 2">
            <a:extLst>
              <a:ext uri="{FF2B5EF4-FFF2-40B4-BE49-F238E27FC236}">
                <a16:creationId xmlns:a16="http://schemas.microsoft.com/office/drawing/2014/main" id="{1AD7DEF5-AA53-430C-8BFC-B7CD3EA122B3}"/>
              </a:ext>
            </a:extLst>
          </p:cNvPr>
          <p:cNvSpPr>
            <a:spLocks noGrp="1"/>
          </p:cNvSpPr>
          <p:nvPr>
            <p:ph type="body" idx="1"/>
          </p:nvPr>
        </p:nvSpPr>
        <p:spPr>
          <a:xfrm>
            <a:off x="506729" y="1669766"/>
            <a:ext cx="7886700" cy="4767609"/>
          </a:xfrm>
        </p:spPr>
        <p:txBody>
          <a:bodyPr/>
          <a:lstStyle/>
          <a:p>
            <a:r>
              <a:rPr lang="en-US" sz="2000" b="1" dirty="0"/>
              <a:t>Friday, April 1, 2022 – </a:t>
            </a:r>
            <a:r>
              <a:rPr lang="en-US" sz="2000" dirty="0"/>
              <a:t>Literacy Programs &amp; Assessment collection opens, and files may be uploaded in Data Pipeline</a:t>
            </a:r>
          </a:p>
          <a:p>
            <a:r>
              <a:rPr lang="en-US" sz="2000" b="1" dirty="0"/>
              <a:t>Friday, June 17, 2022 – </a:t>
            </a:r>
            <a:r>
              <a:rPr lang="en-US" sz="2000" dirty="0"/>
              <a:t>Date by which district should have uploaded a file at least once</a:t>
            </a:r>
          </a:p>
          <a:p>
            <a:r>
              <a:rPr lang="en-US" sz="2000" b="1" dirty="0">
                <a:solidFill>
                  <a:srgbClr val="FF0000"/>
                </a:solidFill>
              </a:rPr>
              <a:t>Friday, July 1, 2022 – </a:t>
            </a:r>
            <a:r>
              <a:rPr lang="en-US" sz="2000" dirty="0"/>
              <a:t>Data collection closes </a:t>
            </a:r>
          </a:p>
          <a:p>
            <a:r>
              <a:rPr lang="en-US" sz="2000" b="1" dirty="0"/>
              <a:t>November 2022 – </a:t>
            </a:r>
            <a:r>
              <a:rPr lang="en-US" sz="2000" dirty="0"/>
              <a:t>Distribution of 22-23 READ funds </a:t>
            </a:r>
          </a:p>
          <a:p>
            <a:r>
              <a:rPr lang="en-US" sz="2000" b="1" dirty="0"/>
              <a:t>December 2022 - </a:t>
            </a:r>
            <a:r>
              <a:rPr lang="en-US" sz="2000" b="1" dirty="0">
                <a:hlinkClick r:id="rId3"/>
              </a:rPr>
              <a:t>Literacy Curriculum Transparency Dashboard </a:t>
            </a:r>
            <a:r>
              <a:rPr lang="en-US" sz="2000" dirty="0"/>
              <a:t>will be updated with 22-23 data </a:t>
            </a:r>
            <a:endParaRPr lang="en-US" sz="2000" b="1" dirty="0"/>
          </a:p>
          <a:p>
            <a:pPr marL="50800" indent="0" algn="ctr">
              <a:buNone/>
            </a:pPr>
            <a:endParaRPr lang="en-US" sz="1800" i="1" dirty="0">
              <a:solidFill>
                <a:srgbClr val="0070C0"/>
              </a:solidFill>
            </a:endParaRPr>
          </a:p>
          <a:p>
            <a:pPr marL="50800" indent="0" algn="ctr">
              <a:buNone/>
            </a:pPr>
            <a:endParaRPr lang="en-US" sz="1800" i="1" dirty="0">
              <a:solidFill>
                <a:srgbClr val="0070C0"/>
              </a:solidFill>
            </a:endParaRPr>
          </a:p>
          <a:p>
            <a:pPr marL="50800" indent="0" algn="ctr">
              <a:buNone/>
            </a:pPr>
            <a:endParaRPr lang="en-US" sz="1800" i="1" dirty="0">
              <a:solidFill>
                <a:srgbClr val="0070C0"/>
              </a:solidFill>
            </a:endParaRPr>
          </a:p>
          <a:p>
            <a:pPr marL="50800" indent="0" algn="ctr">
              <a:buNone/>
            </a:pPr>
            <a:endParaRPr lang="en-US" sz="1800" i="1" dirty="0">
              <a:solidFill>
                <a:srgbClr val="0070C0"/>
              </a:solidFill>
            </a:endParaRPr>
          </a:p>
          <a:p>
            <a:pPr marL="50800" indent="0" algn="ctr">
              <a:buNone/>
            </a:pPr>
            <a:endParaRPr lang="en-US" sz="1800" i="1" dirty="0">
              <a:solidFill>
                <a:srgbClr val="0070C0"/>
              </a:solidFill>
            </a:endParaRPr>
          </a:p>
          <a:p>
            <a:pPr marL="50800" indent="0" algn="ctr">
              <a:buNone/>
            </a:pPr>
            <a:endParaRPr lang="en-US" sz="1800" i="1" dirty="0">
              <a:solidFill>
                <a:srgbClr val="0070C0"/>
              </a:solidFill>
            </a:endParaRPr>
          </a:p>
          <a:p>
            <a:pPr marL="50800" indent="0" algn="ctr">
              <a:buNone/>
            </a:pPr>
            <a:endParaRPr lang="en-US" sz="1800" i="1" dirty="0">
              <a:solidFill>
                <a:srgbClr val="0070C0"/>
              </a:solidFill>
            </a:endParaRPr>
          </a:p>
        </p:txBody>
      </p:sp>
    </p:spTree>
    <p:extLst>
      <p:ext uri="{BB962C8B-B14F-4D97-AF65-F5344CB8AC3E}">
        <p14:creationId xmlns:p14="http://schemas.microsoft.com/office/powerpoint/2010/main" val="343180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B0B88C-4D93-4FB5-B942-6D06FA82264A}"/>
              </a:ext>
            </a:extLst>
          </p:cNvPr>
          <p:cNvSpPr>
            <a:spLocks noGrp="1"/>
          </p:cNvSpPr>
          <p:nvPr>
            <p:ph type="title"/>
          </p:nvPr>
        </p:nvSpPr>
        <p:spPr/>
        <p:txBody>
          <a:bodyPr/>
          <a:lstStyle/>
          <a:p>
            <a:r>
              <a:rPr lang="en-US" sz="4400" dirty="0">
                <a:latin typeface="+mj-lt"/>
              </a:rPr>
              <a:t>22-23 Collection Data</a:t>
            </a:r>
            <a:br>
              <a:rPr lang="en-US" sz="4400" dirty="0">
                <a:latin typeface="+mj-lt"/>
              </a:rPr>
            </a:br>
            <a:r>
              <a:rPr lang="en-US" sz="4400" dirty="0">
                <a:latin typeface="+mj-lt"/>
              </a:rPr>
              <a:t> Elements</a:t>
            </a:r>
            <a:endParaRPr lang="en-US" sz="3200" dirty="0">
              <a:latin typeface="+mj-lt"/>
            </a:endParaRPr>
          </a:p>
        </p:txBody>
      </p:sp>
    </p:spTree>
    <p:extLst>
      <p:ext uri="{BB962C8B-B14F-4D97-AF65-F5344CB8AC3E}">
        <p14:creationId xmlns:p14="http://schemas.microsoft.com/office/powerpoint/2010/main" val="315405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7713-07C9-4B4F-9F2F-CCF3E25C3186}"/>
              </a:ext>
            </a:extLst>
          </p:cNvPr>
          <p:cNvSpPr>
            <a:spLocks noGrp="1"/>
          </p:cNvSpPr>
          <p:nvPr>
            <p:ph type="title"/>
          </p:nvPr>
        </p:nvSpPr>
        <p:spPr/>
        <p:txBody>
          <a:bodyPr/>
          <a:lstStyle/>
          <a:p>
            <a:r>
              <a:rPr lang="en-US" sz="2400" b="1" dirty="0">
                <a:latin typeface="Museo Slab 500" panose="02000000000000000000" pitchFamily="50" charset="0"/>
              </a:rPr>
              <a:t>22-23 Collection Data Elements</a:t>
            </a:r>
            <a:endParaRPr lang="en-US" sz="2000" b="1" dirty="0">
              <a:latin typeface="Museo Slab 500" panose="02000000000000000000" pitchFamily="50" charset="0"/>
            </a:endParaRPr>
          </a:p>
        </p:txBody>
      </p:sp>
      <p:sp>
        <p:nvSpPr>
          <p:cNvPr id="9" name="TextBox 8">
            <a:extLst>
              <a:ext uri="{FF2B5EF4-FFF2-40B4-BE49-F238E27FC236}">
                <a16:creationId xmlns:a16="http://schemas.microsoft.com/office/drawing/2014/main" id="{8D1C01D7-78FA-4365-8D13-879B6E683850}"/>
              </a:ext>
            </a:extLst>
          </p:cNvPr>
          <p:cNvSpPr txBox="1"/>
          <p:nvPr/>
        </p:nvSpPr>
        <p:spPr>
          <a:xfrm>
            <a:off x="161392" y="1502425"/>
            <a:ext cx="8702192" cy="707886"/>
          </a:xfrm>
          <a:prstGeom prst="rect">
            <a:avLst/>
          </a:prstGeom>
          <a:noFill/>
          <a:ln w="28575">
            <a:solidFill>
              <a:schemeClr val="tx1"/>
            </a:solidFill>
          </a:ln>
        </p:spPr>
        <p:txBody>
          <a:bodyPr wrap="square" rtlCol="0">
            <a:spAutoFit/>
          </a:bodyPr>
          <a:lstStyle/>
          <a:p>
            <a:pPr marL="0" lvl="0" indent="0" algn="ctr" rtl="0">
              <a:spcBef>
                <a:spcPts val="0"/>
              </a:spcBef>
              <a:spcAft>
                <a:spcPts val="0"/>
              </a:spcAft>
              <a:buClr>
                <a:srgbClr val="232C67"/>
              </a:buClr>
              <a:buSzPts val="2000"/>
              <a:buFont typeface="Arial"/>
              <a:buNone/>
            </a:pPr>
            <a:r>
              <a:rPr lang="en-US" sz="2000" b="1" dirty="0">
                <a:solidFill>
                  <a:srgbClr val="0B5394"/>
                </a:solidFill>
                <a:latin typeface="Calibri" panose="020F0502020204030204" pitchFamily="34" charset="0"/>
                <a:cs typeface="Calibri" panose="020F0502020204030204" pitchFamily="34" charset="0"/>
              </a:rPr>
              <a:t>The data collection window for the 2022-23 school year will be April 1, 2022 – July 1, 2022</a:t>
            </a:r>
            <a:endParaRPr lang="en-US" sz="2000" b="1" dirty="0">
              <a:solidFill>
                <a:srgbClr val="0B5394"/>
              </a:solidFill>
              <a:latin typeface="Calibri" panose="020F0502020204030204" pitchFamily="34" charset="0"/>
              <a:cs typeface="Calibri" panose="020F0502020204030204" pitchFamily="34" charset="0"/>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endParaRPr>
          </a:p>
        </p:txBody>
      </p:sp>
      <p:pic>
        <p:nvPicPr>
          <p:cNvPr id="11" name="Picture 10">
            <a:extLst>
              <a:ext uri="{FF2B5EF4-FFF2-40B4-BE49-F238E27FC236}">
                <a16:creationId xmlns:a16="http://schemas.microsoft.com/office/drawing/2014/main" id="{ED0AC10E-459F-4ADB-B2A0-2C360EBA6D14}"/>
              </a:ext>
            </a:extLst>
          </p:cNvPr>
          <p:cNvPicPr>
            <a:picLocks noChangeAspect="1"/>
          </p:cNvPicPr>
          <p:nvPr/>
        </p:nvPicPr>
        <p:blipFill>
          <a:blip r:embed="rId3"/>
          <a:stretch>
            <a:fillRect/>
          </a:stretch>
        </p:blipFill>
        <p:spPr>
          <a:xfrm>
            <a:off x="0" y="2210311"/>
            <a:ext cx="9144000" cy="4338704"/>
          </a:xfrm>
          <a:prstGeom prst="rect">
            <a:avLst/>
          </a:prstGeom>
        </p:spPr>
      </p:pic>
    </p:spTree>
    <p:extLst>
      <p:ext uri="{BB962C8B-B14F-4D97-AF65-F5344CB8AC3E}">
        <p14:creationId xmlns:p14="http://schemas.microsoft.com/office/powerpoint/2010/main" val="645670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7713-07C9-4B4F-9F2F-CCF3E25C3186}"/>
              </a:ext>
            </a:extLst>
          </p:cNvPr>
          <p:cNvSpPr>
            <a:spLocks noGrp="1"/>
          </p:cNvSpPr>
          <p:nvPr>
            <p:ph type="title"/>
          </p:nvPr>
        </p:nvSpPr>
        <p:spPr/>
        <p:txBody>
          <a:bodyPr/>
          <a:lstStyle/>
          <a:p>
            <a:r>
              <a:rPr lang="en-US" sz="2400" b="1" dirty="0">
                <a:latin typeface="Museo Slab 500" panose="02000000000000000000" pitchFamily="50" charset="0"/>
              </a:rPr>
              <a:t>22-23 Collection Data Elements</a:t>
            </a:r>
            <a:endParaRPr lang="en-US" sz="2000" b="1" dirty="0">
              <a:latin typeface="Museo Slab 500" panose="02000000000000000000" pitchFamily="50" charset="0"/>
            </a:endParaRPr>
          </a:p>
        </p:txBody>
      </p:sp>
      <p:pic>
        <p:nvPicPr>
          <p:cNvPr id="4" name="Picture 3">
            <a:extLst>
              <a:ext uri="{FF2B5EF4-FFF2-40B4-BE49-F238E27FC236}">
                <a16:creationId xmlns:a16="http://schemas.microsoft.com/office/drawing/2014/main" id="{D75E359D-1374-471C-97CE-AA2DCF37B131}"/>
              </a:ext>
            </a:extLst>
          </p:cNvPr>
          <p:cNvPicPr>
            <a:picLocks noChangeAspect="1"/>
          </p:cNvPicPr>
          <p:nvPr/>
        </p:nvPicPr>
        <p:blipFill>
          <a:blip r:embed="rId3"/>
          <a:stretch>
            <a:fillRect/>
          </a:stretch>
        </p:blipFill>
        <p:spPr>
          <a:xfrm>
            <a:off x="0" y="1462299"/>
            <a:ext cx="9144000" cy="1406769"/>
          </a:xfrm>
          <a:prstGeom prst="rect">
            <a:avLst/>
          </a:prstGeom>
        </p:spPr>
      </p:pic>
      <p:sp>
        <p:nvSpPr>
          <p:cNvPr id="10" name="Rectangle 9">
            <a:extLst>
              <a:ext uri="{FF2B5EF4-FFF2-40B4-BE49-F238E27FC236}">
                <a16:creationId xmlns:a16="http://schemas.microsoft.com/office/drawing/2014/main" id="{9F5BB6CA-9174-4D69-B390-1637410F02CB}"/>
              </a:ext>
            </a:extLst>
          </p:cNvPr>
          <p:cNvSpPr/>
          <p:nvPr/>
        </p:nvSpPr>
        <p:spPr>
          <a:xfrm>
            <a:off x="297951" y="3071365"/>
            <a:ext cx="8322067" cy="832816"/>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FF0000"/>
                </a:solidFill>
                <a:latin typeface="Calibri" panose="020F0502020204030204" pitchFamily="34" charset="0"/>
                <a:cs typeface="Calibri" panose="020F0502020204030204" pitchFamily="34" charset="0"/>
              </a:rPr>
              <a:t>Note: Only fields with an </a:t>
            </a:r>
            <a:r>
              <a:rPr lang="en-US" sz="1800" dirty="0" err="1">
                <a:solidFill>
                  <a:srgbClr val="FF0000"/>
                </a:solidFill>
                <a:latin typeface="Calibri" panose="020F0502020204030204" pitchFamily="34" charset="0"/>
                <a:cs typeface="Calibri" panose="020F0502020204030204" pitchFamily="34" charset="0"/>
              </a:rPr>
              <a:t>astrict</a:t>
            </a:r>
            <a:r>
              <a:rPr lang="en-US" sz="1800" dirty="0">
                <a:solidFill>
                  <a:srgbClr val="FF0000"/>
                </a:solidFill>
                <a:latin typeface="Calibri" panose="020F0502020204030204" pitchFamily="34" charset="0"/>
                <a:cs typeface="Calibri" panose="020F0502020204030204" pitchFamily="34" charset="0"/>
              </a:rPr>
              <a:t> are required. If you are not using multiple assessments or programs in your district, then you can leave additional fields blank</a:t>
            </a:r>
          </a:p>
        </p:txBody>
      </p:sp>
      <p:pic>
        <p:nvPicPr>
          <p:cNvPr id="8" name="Picture 7">
            <a:extLst>
              <a:ext uri="{FF2B5EF4-FFF2-40B4-BE49-F238E27FC236}">
                <a16:creationId xmlns:a16="http://schemas.microsoft.com/office/drawing/2014/main" id="{B15EF46A-08EC-4D82-9B4B-F82B2A27324A}"/>
              </a:ext>
            </a:extLst>
          </p:cNvPr>
          <p:cNvPicPr>
            <a:picLocks noChangeAspect="1"/>
          </p:cNvPicPr>
          <p:nvPr/>
        </p:nvPicPr>
        <p:blipFill>
          <a:blip r:embed="rId4"/>
          <a:stretch>
            <a:fillRect/>
          </a:stretch>
        </p:blipFill>
        <p:spPr>
          <a:xfrm>
            <a:off x="219308" y="4955420"/>
            <a:ext cx="8705383" cy="1260445"/>
          </a:xfrm>
          <a:prstGeom prst="rect">
            <a:avLst/>
          </a:prstGeom>
        </p:spPr>
      </p:pic>
      <p:sp>
        <p:nvSpPr>
          <p:cNvPr id="12" name="TextBox 11">
            <a:extLst>
              <a:ext uri="{FF2B5EF4-FFF2-40B4-BE49-F238E27FC236}">
                <a16:creationId xmlns:a16="http://schemas.microsoft.com/office/drawing/2014/main" id="{233B576E-6A18-4DA9-8FAD-F67E16EDB378}"/>
              </a:ext>
            </a:extLst>
          </p:cNvPr>
          <p:cNvSpPr txBox="1"/>
          <p:nvPr/>
        </p:nvSpPr>
        <p:spPr>
          <a:xfrm>
            <a:off x="297951" y="4345968"/>
            <a:ext cx="7171361" cy="400110"/>
          </a:xfrm>
          <a:prstGeom prst="rect">
            <a:avLst/>
          </a:prstGeom>
          <a:noFill/>
        </p:spPr>
        <p:txBody>
          <a:bodyPr wrap="square" rtlCol="0">
            <a:spAutoFit/>
          </a:bodyPr>
          <a:lstStyle/>
          <a:p>
            <a:r>
              <a:rPr lang="en-US" sz="2000" b="1" dirty="0">
                <a:solidFill>
                  <a:schemeClr val="accent1">
                    <a:lumMod val="50000"/>
                  </a:schemeClr>
                </a:solidFill>
                <a:latin typeface="Calibri" panose="020F0502020204030204" pitchFamily="34" charset="0"/>
                <a:cs typeface="Calibri" panose="020F0502020204030204" pitchFamily="34" charset="0"/>
              </a:rPr>
              <a:t>For example, your Excel file template could look like this…</a:t>
            </a:r>
          </a:p>
        </p:txBody>
      </p:sp>
    </p:spTree>
    <p:extLst>
      <p:ext uri="{BB962C8B-B14F-4D97-AF65-F5344CB8AC3E}">
        <p14:creationId xmlns:p14="http://schemas.microsoft.com/office/powerpoint/2010/main" val="3340875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7713-07C9-4B4F-9F2F-CCF3E25C3186}"/>
              </a:ext>
            </a:extLst>
          </p:cNvPr>
          <p:cNvSpPr>
            <a:spLocks noGrp="1"/>
          </p:cNvSpPr>
          <p:nvPr>
            <p:ph type="title"/>
          </p:nvPr>
        </p:nvSpPr>
        <p:spPr/>
        <p:txBody>
          <a:bodyPr/>
          <a:lstStyle/>
          <a:p>
            <a:r>
              <a:rPr lang="en-US" sz="2400" b="1" dirty="0">
                <a:latin typeface="Museo Slab 500" panose="02000000000000000000" pitchFamily="50" charset="0"/>
              </a:rPr>
              <a:t>22-23 Collection Data Elements</a:t>
            </a:r>
            <a:endParaRPr lang="en-US" sz="2000" b="1" dirty="0">
              <a:latin typeface="Museo Slab 500" panose="02000000000000000000" pitchFamily="50" charset="0"/>
            </a:endParaRPr>
          </a:p>
        </p:txBody>
      </p:sp>
      <p:pic>
        <p:nvPicPr>
          <p:cNvPr id="11" name="Picture 10">
            <a:extLst>
              <a:ext uri="{FF2B5EF4-FFF2-40B4-BE49-F238E27FC236}">
                <a16:creationId xmlns:a16="http://schemas.microsoft.com/office/drawing/2014/main" id="{46345849-009B-497D-B235-FF85FFA3E8DE}"/>
              </a:ext>
            </a:extLst>
          </p:cNvPr>
          <p:cNvPicPr>
            <a:picLocks noChangeAspect="1"/>
          </p:cNvPicPr>
          <p:nvPr/>
        </p:nvPicPr>
        <p:blipFill>
          <a:blip r:embed="rId3"/>
          <a:stretch>
            <a:fillRect/>
          </a:stretch>
        </p:blipFill>
        <p:spPr>
          <a:xfrm>
            <a:off x="0" y="2463902"/>
            <a:ext cx="9144000" cy="1930196"/>
          </a:xfrm>
          <a:prstGeom prst="rect">
            <a:avLst/>
          </a:prstGeom>
        </p:spPr>
      </p:pic>
      <p:sp>
        <p:nvSpPr>
          <p:cNvPr id="12" name="TextBox 11">
            <a:extLst>
              <a:ext uri="{FF2B5EF4-FFF2-40B4-BE49-F238E27FC236}">
                <a16:creationId xmlns:a16="http://schemas.microsoft.com/office/drawing/2014/main" id="{4C2E0B5F-4DEF-4406-B436-54DA0D98375C}"/>
              </a:ext>
            </a:extLst>
          </p:cNvPr>
          <p:cNvSpPr txBox="1"/>
          <p:nvPr/>
        </p:nvSpPr>
        <p:spPr>
          <a:xfrm>
            <a:off x="161392" y="1502425"/>
            <a:ext cx="8702192" cy="707886"/>
          </a:xfrm>
          <a:prstGeom prst="rect">
            <a:avLst/>
          </a:prstGeom>
          <a:noFill/>
          <a:ln w="28575">
            <a:solidFill>
              <a:schemeClr val="tx1"/>
            </a:solidFill>
          </a:ln>
        </p:spPr>
        <p:txBody>
          <a:bodyPr wrap="square" rtlCol="0">
            <a:spAutoFit/>
          </a:bodyPr>
          <a:lstStyle/>
          <a:p>
            <a:pPr marL="0" lvl="0" indent="0" algn="ctr" rtl="0">
              <a:spcBef>
                <a:spcPts val="0"/>
              </a:spcBef>
              <a:spcAft>
                <a:spcPts val="0"/>
              </a:spcAft>
              <a:buClr>
                <a:srgbClr val="232C67"/>
              </a:buClr>
              <a:buSzPts val="2000"/>
              <a:buFont typeface="Arial"/>
              <a:buNone/>
            </a:pPr>
            <a:r>
              <a:rPr lang="en-US" sz="2000" b="1" dirty="0">
                <a:solidFill>
                  <a:srgbClr val="0B5394"/>
                </a:solidFill>
                <a:latin typeface="Calibri" panose="020F0502020204030204" pitchFamily="34" charset="0"/>
                <a:cs typeface="Calibri" panose="020F0502020204030204" pitchFamily="34" charset="0"/>
                <a:extLst>
                  <a:ext uri="http://customooxmlschemas.google.com/">
                    <go:slidesCustomData xmlns="" xmlns:lc="http://schemas.openxmlformats.org/drawingml/2006/lockedCanva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For a file layout template with pre-populated school names and grade levels, please pull the “READ K-3 Literacy Programs Schools List” report in Cognos </a:t>
            </a:r>
          </a:p>
        </p:txBody>
      </p:sp>
    </p:spTree>
    <p:extLst>
      <p:ext uri="{BB962C8B-B14F-4D97-AF65-F5344CB8AC3E}">
        <p14:creationId xmlns:p14="http://schemas.microsoft.com/office/powerpoint/2010/main" val="4251580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7713-07C9-4B4F-9F2F-CCF3E25C3186}"/>
              </a:ext>
            </a:extLst>
          </p:cNvPr>
          <p:cNvSpPr>
            <a:spLocks noGrp="1"/>
          </p:cNvSpPr>
          <p:nvPr>
            <p:ph type="title"/>
          </p:nvPr>
        </p:nvSpPr>
        <p:spPr/>
        <p:txBody>
          <a:bodyPr/>
          <a:lstStyle/>
          <a:p>
            <a:r>
              <a:rPr lang="en-US" sz="2400" b="1" dirty="0">
                <a:latin typeface="Museo Slab 500" panose="02000000000000000000" pitchFamily="50" charset="0"/>
              </a:rPr>
              <a:t>22-23 Collection Data Elements</a:t>
            </a:r>
            <a:endParaRPr lang="en-US" sz="2000" b="1" dirty="0">
              <a:latin typeface="Museo Slab 500" panose="02000000000000000000" pitchFamily="50" charset="0"/>
            </a:endParaRPr>
          </a:p>
        </p:txBody>
      </p:sp>
      <p:pic>
        <p:nvPicPr>
          <p:cNvPr id="4" name="Picture 3">
            <a:extLst>
              <a:ext uri="{FF2B5EF4-FFF2-40B4-BE49-F238E27FC236}">
                <a16:creationId xmlns:a16="http://schemas.microsoft.com/office/drawing/2014/main" id="{BEADEC4B-DE0F-439B-9782-D3DA23B731D5}"/>
              </a:ext>
            </a:extLst>
          </p:cNvPr>
          <p:cNvPicPr>
            <a:picLocks noChangeAspect="1"/>
          </p:cNvPicPr>
          <p:nvPr/>
        </p:nvPicPr>
        <p:blipFill>
          <a:blip r:embed="rId3"/>
          <a:stretch>
            <a:fillRect/>
          </a:stretch>
        </p:blipFill>
        <p:spPr>
          <a:xfrm>
            <a:off x="0" y="1535037"/>
            <a:ext cx="8671389" cy="3539787"/>
          </a:xfrm>
          <a:prstGeom prst="rect">
            <a:avLst/>
          </a:prstGeom>
        </p:spPr>
      </p:pic>
    </p:spTree>
    <p:extLst>
      <p:ext uri="{BB962C8B-B14F-4D97-AF65-F5344CB8AC3E}">
        <p14:creationId xmlns:p14="http://schemas.microsoft.com/office/powerpoint/2010/main" val="763927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7713-07C9-4B4F-9F2F-CCF3E25C3186}"/>
              </a:ext>
            </a:extLst>
          </p:cNvPr>
          <p:cNvSpPr>
            <a:spLocks noGrp="1"/>
          </p:cNvSpPr>
          <p:nvPr>
            <p:ph type="title"/>
          </p:nvPr>
        </p:nvSpPr>
        <p:spPr/>
        <p:txBody>
          <a:bodyPr/>
          <a:lstStyle/>
          <a:p>
            <a:r>
              <a:rPr lang="en-US" sz="2400" b="1" dirty="0">
                <a:latin typeface="Museo Slab 500" panose="02000000000000000000" pitchFamily="50" charset="0"/>
              </a:rPr>
              <a:t>22-23 Collection Data Elements</a:t>
            </a:r>
            <a:endParaRPr lang="en-US" sz="2000" b="1" dirty="0">
              <a:latin typeface="Museo Slab 500" panose="02000000000000000000" pitchFamily="50" charset="0"/>
            </a:endParaRPr>
          </a:p>
        </p:txBody>
      </p:sp>
      <p:pic>
        <p:nvPicPr>
          <p:cNvPr id="5" name="Picture 4">
            <a:extLst>
              <a:ext uri="{FF2B5EF4-FFF2-40B4-BE49-F238E27FC236}">
                <a16:creationId xmlns:a16="http://schemas.microsoft.com/office/drawing/2014/main" id="{E84A78A7-727B-4A22-908B-E4F02141D413}"/>
              </a:ext>
            </a:extLst>
          </p:cNvPr>
          <p:cNvPicPr>
            <a:picLocks noChangeAspect="1"/>
          </p:cNvPicPr>
          <p:nvPr/>
        </p:nvPicPr>
        <p:blipFill>
          <a:blip r:embed="rId3"/>
          <a:stretch>
            <a:fillRect/>
          </a:stretch>
        </p:blipFill>
        <p:spPr>
          <a:xfrm>
            <a:off x="313508" y="1575471"/>
            <a:ext cx="8743406" cy="1179428"/>
          </a:xfrm>
          <a:prstGeom prst="rect">
            <a:avLst/>
          </a:prstGeom>
        </p:spPr>
      </p:pic>
      <p:pic>
        <p:nvPicPr>
          <p:cNvPr id="8" name="Picture 7">
            <a:extLst>
              <a:ext uri="{FF2B5EF4-FFF2-40B4-BE49-F238E27FC236}">
                <a16:creationId xmlns:a16="http://schemas.microsoft.com/office/drawing/2014/main" id="{BB517DB7-58B4-46EB-A1FC-0A10CEB72CE6}"/>
              </a:ext>
            </a:extLst>
          </p:cNvPr>
          <p:cNvPicPr>
            <a:picLocks noChangeAspect="1"/>
          </p:cNvPicPr>
          <p:nvPr/>
        </p:nvPicPr>
        <p:blipFill>
          <a:blip r:embed="rId4"/>
          <a:stretch>
            <a:fillRect/>
          </a:stretch>
        </p:blipFill>
        <p:spPr>
          <a:xfrm>
            <a:off x="1423286" y="2672711"/>
            <a:ext cx="5926749" cy="2496008"/>
          </a:xfrm>
          <a:prstGeom prst="rect">
            <a:avLst/>
          </a:prstGeom>
        </p:spPr>
      </p:pic>
    </p:spTree>
    <p:extLst>
      <p:ext uri="{BB962C8B-B14F-4D97-AF65-F5344CB8AC3E}">
        <p14:creationId xmlns:p14="http://schemas.microsoft.com/office/powerpoint/2010/main" val="687562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7713-07C9-4B4F-9F2F-CCF3E25C3186}"/>
              </a:ext>
            </a:extLst>
          </p:cNvPr>
          <p:cNvSpPr>
            <a:spLocks noGrp="1"/>
          </p:cNvSpPr>
          <p:nvPr>
            <p:ph type="title"/>
          </p:nvPr>
        </p:nvSpPr>
        <p:spPr/>
        <p:txBody>
          <a:bodyPr/>
          <a:lstStyle/>
          <a:p>
            <a:r>
              <a:rPr lang="en-US" sz="2400" b="1" dirty="0">
                <a:latin typeface="Museo Slab 500" panose="02000000000000000000" pitchFamily="50" charset="0"/>
              </a:rPr>
              <a:t>22-23 Collection Data Elements</a:t>
            </a:r>
            <a:endParaRPr lang="en-US" sz="2000" b="1" dirty="0">
              <a:latin typeface="Museo Slab 500" panose="02000000000000000000" pitchFamily="50" charset="0"/>
            </a:endParaRPr>
          </a:p>
        </p:txBody>
      </p:sp>
      <p:pic>
        <p:nvPicPr>
          <p:cNvPr id="4" name="Picture 3">
            <a:extLst>
              <a:ext uri="{FF2B5EF4-FFF2-40B4-BE49-F238E27FC236}">
                <a16:creationId xmlns:a16="http://schemas.microsoft.com/office/drawing/2014/main" id="{6567F44E-C2D3-4068-BC1C-FFCDC5F8CDFC}"/>
              </a:ext>
            </a:extLst>
          </p:cNvPr>
          <p:cNvPicPr>
            <a:picLocks noChangeAspect="1"/>
          </p:cNvPicPr>
          <p:nvPr/>
        </p:nvPicPr>
        <p:blipFill>
          <a:blip r:embed="rId3"/>
          <a:stretch>
            <a:fillRect/>
          </a:stretch>
        </p:blipFill>
        <p:spPr>
          <a:xfrm>
            <a:off x="226066" y="1601307"/>
            <a:ext cx="8917934" cy="4580229"/>
          </a:xfrm>
          <a:prstGeom prst="rect">
            <a:avLst/>
          </a:prstGeom>
        </p:spPr>
      </p:pic>
      <p:sp>
        <p:nvSpPr>
          <p:cNvPr id="10" name="Rectangle 9">
            <a:extLst>
              <a:ext uri="{FF2B5EF4-FFF2-40B4-BE49-F238E27FC236}">
                <a16:creationId xmlns:a16="http://schemas.microsoft.com/office/drawing/2014/main" id="{3D77B6D2-95F0-493D-9DD4-AA77BF910139}"/>
              </a:ext>
            </a:extLst>
          </p:cNvPr>
          <p:cNvSpPr/>
          <p:nvPr/>
        </p:nvSpPr>
        <p:spPr>
          <a:xfrm>
            <a:off x="5279918" y="5187803"/>
            <a:ext cx="3287902" cy="993733"/>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For a full list of programs available in the collection, please view the </a:t>
            </a:r>
            <a:r>
              <a:rPr lang="en-US" sz="1600" dirty="0">
                <a:solidFill>
                  <a:srgbClr val="FF0000"/>
                </a:solidFill>
                <a:hlinkClick r:id="rId4"/>
              </a:rPr>
              <a:t>File Layout &amp; Definitions document</a:t>
            </a:r>
            <a:endParaRPr lang="en-US" sz="1600" dirty="0">
              <a:solidFill>
                <a:srgbClr val="FF0000"/>
              </a:solidFill>
            </a:endParaRPr>
          </a:p>
        </p:txBody>
      </p:sp>
    </p:spTree>
    <p:extLst>
      <p:ext uri="{BB962C8B-B14F-4D97-AF65-F5344CB8AC3E}">
        <p14:creationId xmlns:p14="http://schemas.microsoft.com/office/powerpoint/2010/main" val="2648478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gd0cccbd173_0_1"/>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4320"/>
              <a:buFont typeface="Arial"/>
              <a:buNone/>
            </a:pPr>
            <a:r>
              <a:rPr lang="en-US" b="1" dirty="0">
                <a:solidFill>
                  <a:srgbClr val="FFFFFF"/>
                </a:solidFill>
                <a:latin typeface="Museo Slab 500" panose="02000000000000000000" pitchFamily="50" charset="0"/>
                <a:ea typeface="Roboto Slab"/>
                <a:cs typeface="Roboto Slab"/>
                <a:sym typeface="Roboto Slab"/>
              </a:rPr>
              <a:t>Introduction</a:t>
            </a:r>
            <a:endParaRPr b="1" dirty="0">
              <a:solidFill>
                <a:srgbClr val="FFFFFF"/>
              </a:solidFill>
              <a:latin typeface="Museo Slab 500" panose="02000000000000000000" pitchFamily="50" charset="0"/>
              <a:ea typeface="Roboto Slab"/>
              <a:cs typeface="Roboto Slab"/>
              <a:sym typeface="Roboto Slab"/>
            </a:endParaRPr>
          </a:p>
        </p:txBody>
      </p:sp>
      <p:sp>
        <p:nvSpPr>
          <p:cNvPr id="947" name="Google Shape;947;gd0cccbd173_0_1"/>
          <p:cNvSpPr txBox="1">
            <a:spLocks noGrp="1"/>
          </p:cNvSpPr>
          <p:nvPr>
            <p:ph type="body" idx="1"/>
          </p:nvPr>
        </p:nvSpPr>
        <p:spPr>
          <a:xfrm>
            <a:off x="223069" y="2005402"/>
            <a:ext cx="4584215" cy="4394400"/>
          </a:xfrm>
          <a:prstGeom prst="rect">
            <a:avLst/>
          </a:prstGeom>
          <a:noFill/>
          <a:ln>
            <a:noFill/>
          </a:ln>
        </p:spPr>
        <p:txBody>
          <a:bodyPr spcFirstLastPara="1" wrap="square" lIns="0" tIns="0" rIns="0" bIns="0" anchor="t" anchorCtr="0">
            <a:noAutofit/>
          </a:bodyPr>
          <a:lstStyle/>
          <a:p>
            <a:pPr marL="0" lvl="1" indent="0" algn="l" rtl="0">
              <a:lnSpc>
                <a:spcPct val="100000"/>
              </a:lnSpc>
              <a:spcBef>
                <a:spcPts val="1000"/>
              </a:spcBef>
              <a:spcAft>
                <a:spcPts val="0"/>
              </a:spcAft>
              <a:buClr>
                <a:schemeClr val="accent4"/>
              </a:buClr>
              <a:buSzPts val="2000"/>
              <a:buNone/>
            </a:pPr>
            <a:r>
              <a:rPr lang="en-US" sz="2000" b="1" dirty="0">
                <a:solidFill>
                  <a:schemeClr val="accent5">
                    <a:lumMod val="50000"/>
                  </a:schemeClr>
                </a:solidFill>
              </a:rPr>
              <a:t>Whitney Hutton</a:t>
            </a:r>
          </a:p>
          <a:p>
            <a:pPr marL="0" lvl="1" indent="0" algn="l" rtl="0">
              <a:lnSpc>
                <a:spcPct val="100000"/>
              </a:lnSpc>
              <a:spcBef>
                <a:spcPts val="1000"/>
              </a:spcBef>
              <a:spcAft>
                <a:spcPts val="0"/>
              </a:spcAft>
              <a:buClr>
                <a:schemeClr val="accent4"/>
              </a:buClr>
              <a:buSzPts val="2000"/>
              <a:buNone/>
            </a:pPr>
            <a:r>
              <a:rPr lang="en-US" sz="2000" dirty="0"/>
              <a:t>Literacy Data/Business Analyst, Preschool through 3</a:t>
            </a:r>
            <a:r>
              <a:rPr lang="en-US" sz="2000" baseline="30000" dirty="0"/>
              <a:t>rd</a:t>
            </a:r>
            <a:r>
              <a:rPr lang="en-US" sz="2000" dirty="0"/>
              <a:t> Grade Office</a:t>
            </a:r>
            <a:endParaRPr lang="en-US" sz="2000" b="1" dirty="0">
              <a:solidFill>
                <a:schemeClr val="accent5">
                  <a:lumMod val="50000"/>
                </a:schemeClr>
              </a:solidFill>
            </a:endParaRPr>
          </a:p>
          <a:p>
            <a:pPr marL="0" lvl="0" indent="0" algn="l" rtl="0">
              <a:lnSpc>
                <a:spcPct val="100000"/>
              </a:lnSpc>
              <a:spcBef>
                <a:spcPts val="1000"/>
              </a:spcBef>
              <a:spcAft>
                <a:spcPts val="0"/>
              </a:spcAft>
              <a:buClr>
                <a:srgbClr val="5C6670"/>
              </a:buClr>
              <a:buSzPts val="2400"/>
              <a:buNone/>
            </a:pPr>
            <a:r>
              <a:rPr lang="en-US" sz="1800" dirty="0"/>
              <a:t>(E): </a:t>
            </a:r>
            <a:r>
              <a:rPr lang="en-US" sz="1800" dirty="0">
                <a:hlinkClick r:id="rId3"/>
              </a:rPr>
              <a:t>Hutton_w@cde.state.co.us</a:t>
            </a:r>
            <a:endParaRPr lang="en-US" sz="1800" dirty="0"/>
          </a:p>
          <a:p>
            <a:pPr marL="0" lvl="0" indent="0" algn="l" rtl="0">
              <a:lnSpc>
                <a:spcPct val="100000"/>
              </a:lnSpc>
              <a:spcBef>
                <a:spcPts val="1000"/>
              </a:spcBef>
              <a:spcAft>
                <a:spcPts val="0"/>
              </a:spcAft>
              <a:buClr>
                <a:srgbClr val="5C6670"/>
              </a:buClr>
              <a:buSzPts val="2400"/>
              <a:buNone/>
            </a:pPr>
            <a:r>
              <a:rPr lang="en-US" sz="1800" dirty="0"/>
              <a:t>(P): 720-636-2584</a:t>
            </a:r>
          </a:p>
          <a:p>
            <a:pPr marL="0" lvl="0" indent="0" algn="l" rtl="0">
              <a:lnSpc>
                <a:spcPct val="100000"/>
              </a:lnSpc>
              <a:spcBef>
                <a:spcPts val="1000"/>
              </a:spcBef>
              <a:spcAft>
                <a:spcPts val="0"/>
              </a:spcAft>
              <a:buClr>
                <a:srgbClr val="5C6670"/>
              </a:buClr>
              <a:buSzPts val="2400"/>
              <a:buNone/>
            </a:pPr>
            <a:endParaRPr lang="en-US" sz="2300" dirty="0"/>
          </a:p>
          <a:p>
            <a:pPr marL="0" lvl="0" indent="0" algn="l" rtl="0">
              <a:lnSpc>
                <a:spcPct val="100000"/>
              </a:lnSpc>
              <a:spcBef>
                <a:spcPts val="1000"/>
              </a:spcBef>
              <a:spcAft>
                <a:spcPts val="0"/>
              </a:spcAft>
              <a:buClr>
                <a:srgbClr val="5C6670"/>
              </a:buClr>
              <a:buSzPts val="2400"/>
              <a:buFont typeface="Arial"/>
              <a:buNone/>
            </a:pPr>
            <a:endParaRPr sz="3000" dirty="0"/>
          </a:p>
        </p:txBody>
      </p:sp>
      <p:sp>
        <p:nvSpPr>
          <p:cNvPr id="4" name="Google Shape;143;p7">
            <a:extLst>
              <a:ext uri="{FF2B5EF4-FFF2-40B4-BE49-F238E27FC236}">
                <a16:creationId xmlns:a16="http://schemas.microsoft.com/office/drawing/2014/main" id="{E3EABED9-6C9E-4ABC-899E-986312DEF5D8}"/>
              </a:ext>
            </a:extLst>
          </p:cNvPr>
          <p:cNvSpPr txBox="1"/>
          <p:nvPr/>
        </p:nvSpPr>
        <p:spPr>
          <a:xfrm>
            <a:off x="5141476" y="2863789"/>
            <a:ext cx="3685200" cy="3293179"/>
          </a:xfrm>
          <a:prstGeom prst="rect">
            <a:avLst/>
          </a:prstGeom>
          <a:solidFill>
            <a:schemeClr val="accent1">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dirty="0">
                <a:solidFill>
                  <a:schemeClr val="dk1"/>
                </a:solidFill>
                <a:latin typeface="Calibri"/>
                <a:ea typeface="Calibri"/>
                <a:cs typeface="Calibri"/>
                <a:sym typeface="Calibri"/>
              </a:rPr>
              <a:t>Required Data Submissions</a:t>
            </a:r>
            <a:endParaRPr sz="2200" b="1" dirty="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000" dirty="0">
                <a:solidFill>
                  <a:schemeClr val="tx1"/>
                </a:solidFill>
                <a:latin typeface="Calibri"/>
                <a:ea typeface="Calibri"/>
                <a:cs typeface="Calibri"/>
                <a:sym typeface="Calibri"/>
              </a:rPr>
              <a:t>21-22 Spring READ Assessment Reporting</a:t>
            </a:r>
          </a:p>
          <a:p>
            <a:pPr marL="457200" lvl="0" indent="-355600" algn="l" rtl="0">
              <a:spcBef>
                <a:spcPts val="0"/>
              </a:spcBef>
              <a:spcAft>
                <a:spcPts val="0"/>
              </a:spcAft>
              <a:buClr>
                <a:schemeClr val="dk1"/>
              </a:buClr>
              <a:buSzPts val="2000"/>
              <a:buFont typeface="Calibri"/>
              <a:buChar char="●"/>
            </a:pPr>
            <a:r>
              <a:rPr lang="en-US" sz="2000" dirty="0">
                <a:solidFill>
                  <a:srgbClr val="00B050"/>
                </a:solidFill>
                <a:latin typeface="Calibri"/>
                <a:ea typeface="Calibri"/>
                <a:cs typeface="Calibri"/>
                <a:sym typeface="Calibri"/>
              </a:rPr>
              <a:t>22-23 Literacy Programs &amp; Assessment Reporting</a:t>
            </a:r>
          </a:p>
          <a:p>
            <a:pPr marL="457200" lvl="0" indent="-355600" algn="l" rtl="0">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21-22 READ Budget Revisions</a:t>
            </a:r>
          </a:p>
          <a:p>
            <a:pPr marL="457200" lvl="0" indent="-355600" algn="l" rtl="0">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22-23 READ Budget Submissions</a:t>
            </a:r>
          </a:p>
          <a:p>
            <a:pPr marL="457200" lvl="0" indent="-355600" algn="l" rtl="0">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22-23  Teacher Training Completion Reporting</a:t>
            </a:r>
            <a:endParaRPr sz="20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4A86A169-3961-4475-AF19-C8EA2C0036B1}"/>
              </a:ext>
            </a:extLst>
          </p:cNvPr>
          <p:cNvSpPr txBox="1"/>
          <p:nvPr/>
        </p:nvSpPr>
        <p:spPr>
          <a:xfrm>
            <a:off x="4836815" y="1975305"/>
            <a:ext cx="4174107" cy="707886"/>
          </a:xfrm>
          <a:prstGeom prst="rect">
            <a:avLst/>
          </a:prstGeom>
          <a:noFill/>
        </p:spPr>
        <p:txBody>
          <a:bodyPr wrap="square" rtlCol="0">
            <a:spAutoFit/>
          </a:bodyPr>
          <a:lstStyle/>
          <a:p>
            <a:pPr algn="ctr"/>
            <a:r>
              <a:rPr lang="en-US" sz="2000" b="1" dirty="0">
                <a:solidFill>
                  <a:schemeClr val="accent5">
                    <a:lumMod val="75000"/>
                  </a:schemeClr>
                </a:solidFill>
                <a:latin typeface="Calibri" panose="020F0502020204030204" pitchFamily="34" charset="0"/>
                <a:cs typeface="Calibri" panose="020F0502020204030204" pitchFamily="34" charset="0"/>
              </a:rPr>
              <a:t>READ Act Data Collections in Data Pipeline &amp; Web Management</a:t>
            </a:r>
          </a:p>
        </p:txBody>
      </p:sp>
    </p:spTree>
    <p:extLst>
      <p:ext uri="{BB962C8B-B14F-4D97-AF65-F5344CB8AC3E}">
        <p14:creationId xmlns:p14="http://schemas.microsoft.com/office/powerpoint/2010/main" val="4077585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7713-07C9-4B4F-9F2F-CCF3E25C3186}"/>
              </a:ext>
            </a:extLst>
          </p:cNvPr>
          <p:cNvSpPr>
            <a:spLocks noGrp="1"/>
          </p:cNvSpPr>
          <p:nvPr>
            <p:ph type="title"/>
          </p:nvPr>
        </p:nvSpPr>
        <p:spPr/>
        <p:txBody>
          <a:bodyPr/>
          <a:lstStyle/>
          <a:p>
            <a:r>
              <a:rPr lang="en-US" sz="2400" b="1" dirty="0">
                <a:latin typeface="Museo Slab 500" panose="02000000000000000000" pitchFamily="50" charset="0"/>
              </a:rPr>
              <a:t>22-23 Collection Data Elements</a:t>
            </a:r>
            <a:endParaRPr lang="en-US" sz="2000" b="1" dirty="0">
              <a:latin typeface="Museo Slab 500" panose="02000000000000000000" pitchFamily="50" charset="0"/>
            </a:endParaRPr>
          </a:p>
        </p:txBody>
      </p:sp>
      <p:pic>
        <p:nvPicPr>
          <p:cNvPr id="5" name="Picture 4">
            <a:extLst>
              <a:ext uri="{FF2B5EF4-FFF2-40B4-BE49-F238E27FC236}">
                <a16:creationId xmlns:a16="http://schemas.microsoft.com/office/drawing/2014/main" id="{3666FE6A-16CC-44EE-97F6-79B91AC59B13}"/>
              </a:ext>
            </a:extLst>
          </p:cNvPr>
          <p:cNvPicPr>
            <a:picLocks noChangeAspect="1"/>
          </p:cNvPicPr>
          <p:nvPr/>
        </p:nvPicPr>
        <p:blipFill>
          <a:blip r:embed="rId3"/>
          <a:stretch>
            <a:fillRect/>
          </a:stretch>
        </p:blipFill>
        <p:spPr>
          <a:xfrm>
            <a:off x="210991" y="1683767"/>
            <a:ext cx="9144000" cy="4253023"/>
          </a:xfrm>
          <a:prstGeom prst="rect">
            <a:avLst/>
          </a:prstGeom>
        </p:spPr>
      </p:pic>
      <p:sp>
        <p:nvSpPr>
          <p:cNvPr id="8" name="Rectangle 7">
            <a:extLst>
              <a:ext uri="{FF2B5EF4-FFF2-40B4-BE49-F238E27FC236}">
                <a16:creationId xmlns:a16="http://schemas.microsoft.com/office/drawing/2014/main" id="{1EC606C9-897A-406F-9655-61609D61F0BC}"/>
              </a:ext>
            </a:extLst>
          </p:cNvPr>
          <p:cNvSpPr/>
          <p:nvPr/>
        </p:nvSpPr>
        <p:spPr>
          <a:xfrm>
            <a:off x="5279918" y="5187803"/>
            <a:ext cx="3287902" cy="993733"/>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For a full list of programs available in the collection, please view the </a:t>
            </a:r>
            <a:r>
              <a:rPr lang="en-US" sz="1600" dirty="0">
                <a:solidFill>
                  <a:srgbClr val="FF0000"/>
                </a:solidFill>
                <a:hlinkClick r:id="rId4"/>
              </a:rPr>
              <a:t>File Layout &amp; Definitions document</a:t>
            </a:r>
            <a:endParaRPr lang="en-US" sz="1600" dirty="0">
              <a:solidFill>
                <a:srgbClr val="FF0000"/>
              </a:solidFill>
            </a:endParaRPr>
          </a:p>
        </p:txBody>
      </p:sp>
    </p:spTree>
    <p:extLst>
      <p:ext uri="{BB962C8B-B14F-4D97-AF65-F5344CB8AC3E}">
        <p14:creationId xmlns:p14="http://schemas.microsoft.com/office/powerpoint/2010/main" val="1981664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7713-07C9-4B4F-9F2F-CCF3E25C3186}"/>
              </a:ext>
            </a:extLst>
          </p:cNvPr>
          <p:cNvSpPr>
            <a:spLocks noGrp="1"/>
          </p:cNvSpPr>
          <p:nvPr>
            <p:ph type="title"/>
          </p:nvPr>
        </p:nvSpPr>
        <p:spPr/>
        <p:txBody>
          <a:bodyPr/>
          <a:lstStyle/>
          <a:p>
            <a:r>
              <a:rPr lang="en-US" sz="2400" b="1" dirty="0">
                <a:latin typeface="Museo Slab 500" panose="02000000000000000000" pitchFamily="50" charset="0"/>
              </a:rPr>
              <a:t>22-23 Collection Data Elements</a:t>
            </a:r>
            <a:endParaRPr lang="en-US" sz="2000" b="1" dirty="0">
              <a:latin typeface="Museo Slab 500" panose="02000000000000000000" pitchFamily="50" charset="0"/>
            </a:endParaRPr>
          </a:p>
        </p:txBody>
      </p:sp>
      <p:pic>
        <p:nvPicPr>
          <p:cNvPr id="9" name="Picture 8">
            <a:extLst>
              <a:ext uri="{FF2B5EF4-FFF2-40B4-BE49-F238E27FC236}">
                <a16:creationId xmlns:a16="http://schemas.microsoft.com/office/drawing/2014/main" id="{AE0AD3C3-301D-4EF8-A3CE-92F227A98CAF}"/>
              </a:ext>
            </a:extLst>
          </p:cNvPr>
          <p:cNvPicPr>
            <a:picLocks noChangeAspect="1"/>
          </p:cNvPicPr>
          <p:nvPr/>
        </p:nvPicPr>
        <p:blipFill>
          <a:blip r:embed="rId3"/>
          <a:stretch>
            <a:fillRect/>
          </a:stretch>
        </p:blipFill>
        <p:spPr>
          <a:xfrm>
            <a:off x="134983" y="1412225"/>
            <a:ext cx="8874034" cy="3052416"/>
          </a:xfrm>
          <a:prstGeom prst="rect">
            <a:avLst/>
          </a:prstGeom>
        </p:spPr>
      </p:pic>
      <p:sp>
        <p:nvSpPr>
          <p:cNvPr id="8" name="Rectangle 7">
            <a:extLst>
              <a:ext uri="{FF2B5EF4-FFF2-40B4-BE49-F238E27FC236}">
                <a16:creationId xmlns:a16="http://schemas.microsoft.com/office/drawing/2014/main" id="{223D8432-C822-41C7-A9A5-C837F1D75400}"/>
              </a:ext>
            </a:extLst>
          </p:cNvPr>
          <p:cNvSpPr/>
          <p:nvPr/>
        </p:nvSpPr>
        <p:spPr>
          <a:xfrm>
            <a:off x="4781573" y="4035150"/>
            <a:ext cx="3287902" cy="993733"/>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For a full list of programs available in the collection, please view the </a:t>
            </a:r>
            <a:r>
              <a:rPr lang="en-US" sz="1600" dirty="0">
                <a:solidFill>
                  <a:srgbClr val="FF0000"/>
                </a:solidFill>
                <a:hlinkClick r:id="rId4"/>
              </a:rPr>
              <a:t>File Layout &amp; Definitions document</a:t>
            </a:r>
            <a:endParaRPr lang="en-US" sz="1600" dirty="0">
              <a:solidFill>
                <a:srgbClr val="FF0000"/>
              </a:solidFill>
            </a:endParaRPr>
          </a:p>
        </p:txBody>
      </p:sp>
    </p:spTree>
    <p:extLst>
      <p:ext uri="{BB962C8B-B14F-4D97-AF65-F5344CB8AC3E}">
        <p14:creationId xmlns:p14="http://schemas.microsoft.com/office/powerpoint/2010/main" val="2854696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22FA22-8857-40B4-9B54-96EECEDF7B5D}"/>
              </a:ext>
            </a:extLst>
          </p:cNvPr>
          <p:cNvPicPr>
            <a:picLocks noChangeAspect="1"/>
          </p:cNvPicPr>
          <p:nvPr/>
        </p:nvPicPr>
        <p:blipFill>
          <a:blip r:embed="rId3"/>
          <a:stretch>
            <a:fillRect/>
          </a:stretch>
        </p:blipFill>
        <p:spPr>
          <a:xfrm>
            <a:off x="403271" y="1801266"/>
            <a:ext cx="8337457" cy="2134493"/>
          </a:xfrm>
          <a:prstGeom prst="rect">
            <a:avLst/>
          </a:prstGeom>
        </p:spPr>
      </p:pic>
      <p:sp>
        <p:nvSpPr>
          <p:cNvPr id="2" name="Title 1">
            <a:extLst>
              <a:ext uri="{FF2B5EF4-FFF2-40B4-BE49-F238E27FC236}">
                <a16:creationId xmlns:a16="http://schemas.microsoft.com/office/drawing/2014/main" id="{E3767713-07C9-4B4F-9F2F-CCF3E25C3186}"/>
              </a:ext>
            </a:extLst>
          </p:cNvPr>
          <p:cNvSpPr>
            <a:spLocks noGrp="1"/>
          </p:cNvSpPr>
          <p:nvPr>
            <p:ph type="title"/>
          </p:nvPr>
        </p:nvSpPr>
        <p:spPr/>
        <p:txBody>
          <a:bodyPr/>
          <a:lstStyle/>
          <a:p>
            <a:r>
              <a:rPr lang="en-US" sz="2400" b="1" dirty="0">
                <a:latin typeface="Museo Slab 500" panose="02000000000000000000" pitchFamily="50" charset="0"/>
              </a:rPr>
              <a:t>22-23 Collection Data Elements</a:t>
            </a:r>
            <a:endParaRPr lang="en-US" sz="2000" b="1" dirty="0">
              <a:latin typeface="Museo Slab 500" panose="02000000000000000000" pitchFamily="50" charset="0"/>
            </a:endParaRPr>
          </a:p>
        </p:txBody>
      </p:sp>
    </p:spTree>
    <p:extLst>
      <p:ext uri="{BB962C8B-B14F-4D97-AF65-F5344CB8AC3E}">
        <p14:creationId xmlns:p14="http://schemas.microsoft.com/office/powerpoint/2010/main" val="3635361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B0B88C-4D93-4FB5-B942-6D06FA82264A}"/>
              </a:ext>
            </a:extLst>
          </p:cNvPr>
          <p:cNvSpPr>
            <a:spLocks noGrp="1"/>
          </p:cNvSpPr>
          <p:nvPr>
            <p:ph type="title"/>
          </p:nvPr>
        </p:nvSpPr>
        <p:spPr/>
        <p:txBody>
          <a:bodyPr/>
          <a:lstStyle/>
          <a:p>
            <a:r>
              <a:rPr lang="en-US" sz="4400" dirty="0">
                <a:latin typeface="+mj-lt"/>
              </a:rPr>
              <a:t>Complete Process Overview</a:t>
            </a:r>
            <a:endParaRPr lang="en-US" sz="3200" dirty="0">
              <a:latin typeface="+mj-lt"/>
            </a:endParaRPr>
          </a:p>
        </p:txBody>
      </p:sp>
    </p:spTree>
    <p:extLst>
      <p:ext uri="{BB962C8B-B14F-4D97-AF65-F5344CB8AC3E}">
        <p14:creationId xmlns:p14="http://schemas.microsoft.com/office/powerpoint/2010/main" val="3334192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7503D8F-4F94-49CE-87F5-EFA9A91B2E55}"/>
              </a:ext>
            </a:extLst>
          </p:cNvPr>
          <p:cNvPicPr>
            <a:picLocks noChangeAspect="1"/>
          </p:cNvPicPr>
          <p:nvPr/>
        </p:nvPicPr>
        <p:blipFill>
          <a:blip r:embed="rId3"/>
          <a:stretch>
            <a:fillRect/>
          </a:stretch>
        </p:blipFill>
        <p:spPr>
          <a:xfrm>
            <a:off x="1304141" y="3027137"/>
            <a:ext cx="6057900" cy="3152775"/>
          </a:xfrm>
          <a:prstGeom prst="rect">
            <a:avLst/>
          </a:prstGeom>
        </p:spPr>
      </p:pic>
      <p:sp>
        <p:nvSpPr>
          <p:cNvPr id="2" name="Title 1">
            <a:extLst>
              <a:ext uri="{FF2B5EF4-FFF2-40B4-BE49-F238E27FC236}">
                <a16:creationId xmlns:a16="http://schemas.microsoft.com/office/drawing/2014/main" id="{E3767713-07C9-4B4F-9F2F-CCF3E25C3186}"/>
              </a:ext>
            </a:extLst>
          </p:cNvPr>
          <p:cNvSpPr>
            <a:spLocks noGrp="1"/>
          </p:cNvSpPr>
          <p:nvPr>
            <p:ph type="title"/>
          </p:nvPr>
        </p:nvSpPr>
        <p:spPr/>
        <p:txBody>
          <a:bodyPr/>
          <a:lstStyle/>
          <a:p>
            <a:r>
              <a:rPr lang="en-US" sz="2400" b="1" dirty="0">
                <a:latin typeface="Museo Slab 500" panose="02000000000000000000" pitchFamily="50" charset="0"/>
              </a:rPr>
              <a:t>Complete Process Overview</a:t>
            </a:r>
            <a:br>
              <a:rPr lang="en-US" sz="2400" b="1" dirty="0">
                <a:latin typeface="Museo Slab 500" panose="02000000000000000000" pitchFamily="50" charset="0"/>
              </a:rPr>
            </a:br>
            <a:r>
              <a:rPr lang="en-US" sz="2000" b="1" dirty="0">
                <a:latin typeface="Museo Slab 500" panose="02000000000000000000" pitchFamily="50" charset="0"/>
              </a:rPr>
              <a:t>How to Upload a File </a:t>
            </a:r>
          </a:p>
        </p:txBody>
      </p:sp>
      <p:sp>
        <p:nvSpPr>
          <p:cNvPr id="5" name="Content Placeholder 2">
            <a:extLst>
              <a:ext uri="{FF2B5EF4-FFF2-40B4-BE49-F238E27FC236}">
                <a16:creationId xmlns:a16="http://schemas.microsoft.com/office/drawing/2014/main" id="{E2020B55-BA0C-4BAD-B70A-EC8F736B15BB}"/>
              </a:ext>
            </a:extLst>
          </p:cNvPr>
          <p:cNvSpPr txBox="1">
            <a:spLocks/>
          </p:cNvSpPr>
          <p:nvPr/>
        </p:nvSpPr>
        <p:spPr>
          <a:xfrm>
            <a:off x="288627" y="1463040"/>
            <a:ext cx="7886700" cy="514044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None/>
            </a:pPr>
            <a:r>
              <a:rPr lang="en-US" sz="2000" b="1" dirty="0">
                <a:solidFill>
                  <a:schemeClr val="accent1">
                    <a:lumMod val="50000"/>
                  </a:schemeClr>
                </a:solidFill>
                <a:latin typeface="Calibri" panose="020F0502020204030204" pitchFamily="34" charset="0"/>
                <a:cs typeface="Calibri" panose="020F0502020204030204" pitchFamily="34" charset="0"/>
              </a:rPr>
              <a:t>After logging into Data Pipeline…</a:t>
            </a:r>
          </a:p>
        </p:txBody>
      </p:sp>
      <p:sp>
        <p:nvSpPr>
          <p:cNvPr id="6" name="Arrow: Right 5">
            <a:extLst>
              <a:ext uri="{FF2B5EF4-FFF2-40B4-BE49-F238E27FC236}">
                <a16:creationId xmlns:a16="http://schemas.microsoft.com/office/drawing/2014/main" id="{5E19DF00-1983-491E-BF15-CF4DA5B12F1C}"/>
              </a:ext>
            </a:extLst>
          </p:cNvPr>
          <p:cNvSpPr/>
          <p:nvPr/>
        </p:nvSpPr>
        <p:spPr>
          <a:xfrm>
            <a:off x="288627" y="3756537"/>
            <a:ext cx="564432" cy="2767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06F0687-D1CB-4F2F-A988-EE41755BBDCD}"/>
              </a:ext>
            </a:extLst>
          </p:cNvPr>
          <p:cNvSpPr txBox="1"/>
          <p:nvPr/>
        </p:nvSpPr>
        <p:spPr>
          <a:xfrm>
            <a:off x="353968" y="3429000"/>
            <a:ext cx="383457" cy="307777"/>
          </a:xfrm>
          <a:prstGeom prst="rect">
            <a:avLst/>
          </a:prstGeom>
          <a:noFill/>
        </p:spPr>
        <p:txBody>
          <a:bodyPr wrap="square" rtlCol="0">
            <a:spAutoFit/>
          </a:bodyPr>
          <a:lstStyle/>
          <a:p>
            <a:r>
              <a:rPr lang="en-US" dirty="0">
                <a:solidFill>
                  <a:srgbClr val="FF0000"/>
                </a:solidFill>
              </a:rPr>
              <a:t>1</a:t>
            </a:r>
          </a:p>
        </p:txBody>
      </p:sp>
      <p:sp>
        <p:nvSpPr>
          <p:cNvPr id="9" name="Arrow: Right 8">
            <a:extLst>
              <a:ext uri="{FF2B5EF4-FFF2-40B4-BE49-F238E27FC236}">
                <a16:creationId xmlns:a16="http://schemas.microsoft.com/office/drawing/2014/main" id="{751DC56C-95AB-4153-B120-5D71E9E985A1}"/>
              </a:ext>
            </a:extLst>
          </p:cNvPr>
          <p:cNvSpPr/>
          <p:nvPr/>
        </p:nvSpPr>
        <p:spPr>
          <a:xfrm rot="10800000">
            <a:off x="6454875" y="4292714"/>
            <a:ext cx="564432" cy="2767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ED826B3-9D2C-4997-8F42-11120004541C}"/>
              </a:ext>
            </a:extLst>
          </p:cNvPr>
          <p:cNvSpPr txBox="1"/>
          <p:nvPr/>
        </p:nvSpPr>
        <p:spPr>
          <a:xfrm>
            <a:off x="6659890" y="4078719"/>
            <a:ext cx="383457" cy="307777"/>
          </a:xfrm>
          <a:prstGeom prst="rect">
            <a:avLst/>
          </a:prstGeom>
          <a:noFill/>
        </p:spPr>
        <p:txBody>
          <a:bodyPr wrap="square" rtlCol="0">
            <a:spAutoFit/>
          </a:bodyPr>
          <a:lstStyle/>
          <a:p>
            <a:r>
              <a:rPr lang="en-US" dirty="0">
                <a:solidFill>
                  <a:srgbClr val="FF0000"/>
                </a:solidFill>
              </a:rPr>
              <a:t>2</a:t>
            </a:r>
          </a:p>
        </p:txBody>
      </p:sp>
      <p:sp>
        <p:nvSpPr>
          <p:cNvPr id="11" name="Arrow: Right 10">
            <a:extLst>
              <a:ext uri="{FF2B5EF4-FFF2-40B4-BE49-F238E27FC236}">
                <a16:creationId xmlns:a16="http://schemas.microsoft.com/office/drawing/2014/main" id="{B8D68882-01C3-47E1-B4BF-3EF55B638A87}"/>
              </a:ext>
            </a:extLst>
          </p:cNvPr>
          <p:cNvSpPr/>
          <p:nvPr/>
        </p:nvSpPr>
        <p:spPr>
          <a:xfrm rot="10800000">
            <a:off x="7043347" y="5167220"/>
            <a:ext cx="564432" cy="2767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TextBox 11">
            <a:extLst>
              <a:ext uri="{FF2B5EF4-FFF2-40B4-BE49-F238E27FC236}">
                <a16:creationId xmlns:a16="http://schemas.microsoft.com/office/drawing/2014/main" id="{3D55D551-9816-4B98-B28B-0FA0BF4EF77A}"/>
              </a:ext>
            </a:extLst>
          </p:cNvPr>
          <p:cNvSpPr txBox="1"/>
          <p:nvPr/>
        </p:nvSpPr>
        <p:spPr>
          <a:xfrm>
            <a:off x="7278362" y="4897454"/>
            <a:ext cx="383457" cy="307777"/>
          </a:xfrm>
          <a:prstGeom prst="rect">
            <a:avLst/>
          </a:prstGeom>
          <a:noFill/>
        </p:spPr>
        <p:txBody>
          <a:bodyPr wrap="square" rtlCol="0">
            <a:spAutoFit/>
          </a:bodyPr>
          <a:lstStyle/>
          <a:p>
            <a:r>
              <a:rPr lang="en-US" dirty="0">
                <a:solidFill>
                  <a:srgbClr val="FF0000"/>
                </a:solidFill>
              </a:rPr>
              <a:t>3</a:t>
            </a:r>
          </a:p>
        </p:txBody>
      </p:sp>
      <p:sp>
        <p:nvSpPr>
          <p:cNvPr id="13" name="Arrow: Right 12">
            <a:extLst>
              <a:ext uri="{FF2B5EF4-FFF2-40B4-BE49-F238E27FC236}">
                <a16:creationId xmlns:a16="http://schemas.microsoft.com/office/drawing/2014/main" id="{3626F216-DE2A-49F0-9E53-37831350152E}"/>
              </a:ext>
            </a:extLst>
          </p:cNvPr>
          <p:cNvSpPr/>
          <p:nvPr/>
        </p:nvSpPr>
        <p:spPr>
          <a:xfrm rot="20145441">
            <a:off x="3476796" y="5664310"/>
            <a:ext cx="564432" cy="2767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B74A859-2A4A-4117-B5BB-D262EBF50C7C}"/>
              </a:ext>
            </a:extLst>
          </p:cNvPr>
          <p:cNvSpPr txBox="1"/>
          <p:nvPr/>
        </p:nvSpPr>
        <p:spPr>
          <a:xfrm>
            <a:off x="3444871" y="5443947"/>
            <a:ext cx="383457" cy="307777"/>
          </a:xfrm>
          <a:prstGeom prst="rect">
            <a:avLst/>
          </a:prstGeom>
          <a:noFill/>
        </p:spPr>
        <p:txBody>
          <a:bodyPr wrap="square" rtlCol="0">
            <a:spAutoFit/>
          </a:bodyPr>
          <a:lstStyle/>
          <a:p>
            <a:r>
              <a:rPr lang="en-US" dirty="0">
                <a:solidFill>
                  <a:srgbClr val="FF0000"/>
                </a:solidFill>
              </a:rPr>
              <a:t>4</a:t>
            </a:r>
          </a:p>
        </p:txBody>
      </p:sp>
      <p:sp>
        <p:nvSpPr>
          <p:cNvPr id="16" name="Arrow: Right 15">
            <a:extLst>
              <a:ext uri="{FF2B5EF4-FFF2-40B4-BE49-F238E27FC236}">
                <a16:creationId xmlns:a16="http://schemas.microsoft.com/office/drawing/2014/main" id="{10536F00-38D4-4EB2-9336-CD6AD1CC6693}"/>
              </a:ext>
            </a:extLst>
          </p:cNvPr>
          <p:cNvSpPr/>
          <p:nvPr/>
        </p:nvSpPr>
        <p:spPr>
          <a:xfrm rot="10800000">
            <a:off x="5542644" y="5802673"/>
            <a:ext cx="564432" cy="2767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TextBox 16">
            <a:extLst>
              <a:ext uri="{FF2B5EF4-FFF2-40B4-BE49-F238E27FC236}">
                <a16:creationId xmlns:a16="http://schemas.microsoft.com/office/drawing/2014/main" id="{DDE82346-E58D-448F-B56A-5E0F310196C6}"/>
              </a:ext>
            </a:extLst>
          </p:cNvPr>
          <p:cNvSpPr txBox="1"/>
          <p:nvPr/>
        </p:nvSpPr>
        <p:spPr>
          <a:xfrm>
            <a:off x="6159373" y="5764206"/>
            <a:ext cx="383457" cy="307777"/>
          </a:xfrm>
          <a:prstGeom prst="rect">
            <a:avLst/>
          </a:prstGeom>
          <a:noFill/>
        </p:spPr>
        <p:txBody>
          <a:bodyPr wrap="square" rtlCol="0">
            <a:spAutoFit/>
          </a:bodyPr>
          <a:lstStyle/>
          <a:p>
            <a:r>
              <a:rPr lang="en-US" dirty="0">
                <a:solidFill>
                  <a:srgbClr val="FF0000"/>
                </a:solidFill>
              </a:rPr>
              <a:t>5</a:t>
            </a:r>
          </a:p>
        </p:txBody>
      </p:sp>
    </p:spTree>
    <p:extLst>
      <p:ext uri="{BB962C8B-B14F-4D97-AF65-F5344CB8AC3E}">
        <p14:creationId xmlns:p14="http://schemas.microsoft.com/office/powerpoint/2010/main" val="2929938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7713-07C9-4B4F-9F2F-CCF3E25C3186}"/>
              </a:ext>
            </a:extLst>
          </p:cNvPr>
          <p:cNvSpPr>
            <a:spLocks noGrp="1"/>
          </p:cNvSpPr>
          <p:nvPr>
            <p:ph type="title"/>
          </p:nvPr>
        </p:nvSpPr>
        <p:spPr/>
        <p:txBody>
          <a:bodyPr/>
          <a:lstStyle/>
          <a:p>
            <a:r>
              <a:rPr lang="en-US" sz="2400" b="1" dirty="0">
                <a:latin typeface="Museo Slab 500" panose="02000000000000000000" pitchFamily="50" charset="0"/>
              </a:rPr>
              <a:t>Complete Process Overview</a:t>
            </a:r>
            <a:br>
              <a:rPr lang="en-US" sz="2400" b="1" dirty="0">
                <a:latin typeface="Museo Slab 500" panose="02000000000000000000" pitchFamily="50" charset="0"/>
              </a:rPr>
            </a:br>
            <a:r>
              <a:rPr lang="en-US" sz="2000" b="1" dirty="0">
                <a:latin typeface="Museo Slab 500" panose="02000000000000000000" pitchFamily="50" charset="0"/>
              </a:rPr>
              <a:t>How to Check for Errors </a:t>
            </a:r>
          </a:p>
        </p:txBody>
      </p:sp>
      <p:sp>
        <p:nvSpPr>
          <p:cNvPr id="5" name="Content Placeholder 2">
            <a:extLst>
              <a:ext uri="{FF2B5EF4-FFF2-40B4-BE49-F238E27FC236}">
                <a16:creationId xmlns:a16="http://schemas.microsoft.com/office/drawing/2014/main" id="{E2020B55-BA0C-4BAD-B70A-EC8F736B15BB}"/>
              </a:ext>
            </a:extLst>
          </p:cNvPr>
          <p:cNvSpPr txBox="1">
            <a:spLocks/>
          </p:cNvSpPr>
          <p:nvPr/>
        </p:nvSpPr>
        <p:spPr>
          <a:xfrm>
            <a:off x="628650" y="1463040"/>
            <a:ext cx="7886700" cy="514044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2400" dirty="0"/>
              <a:t>Errors are edits in place to assist with providing the most accurate information to CDE </a:t>
            </a:r>
          </a:p>
          <a:p>
            <a:r>
              <a:rPr lang="en-US" sz="2400" dirty="0"/>
              <a:t>Errors must be corrected in the file before finalizing the data </a:t>
            </a:r>
          </a:p>
          <a:p>
            <a:r>
              <a:rPr lang="en-US" sz="2400" dirty="0"/>
              <a:t>Error message should provide adequate information to assist you with determining the corrections needed</a:t>
            </a:r>
          </a:p>
          <a:p>
            <a:r>
              <a:rPr lang="en-US" sz="2400" dirty="0"/>
              <a:t>Find the data field(s) in the data file upload and make appropriate adjustments and then re-upload the fixed data file again into data pipeline </a:t>
            </a:r>
          </a:p>
          <a:p>
            <a:endParaRPr lang="en-US" sz="1600" dirty="0"/>
          </a:p>
        </p:txBody>
      </p:sp>
    </p:spTree>
    <p:extLst>
      <p:ext uri="{BB962C8B-B14F-4D97-AF65-F5344CB8AC3E}">
        <p14:creationId xmlns:p14="http://schemas.microsoft.com/office/powerpoint/2010/main" val="3985124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7713-07C9-4B4F-9F2F-CCF3E25C3186}"/>
              </a:ext>
            </a:extLst>
          </p:cNvPr>
          <p:cNvSpPr>
            <a:spLocks noGrp="1"/>
          </p:cNvSpPr>
          <p:nvPr>
            <p:ph type="title"/>
          </p:nvPr>
        </p:nvSpPr>
        <p:spPr/>
        <p:txBody>
          <a:bodyPr/>
          <a:lstStyle/>
          <a:p>
            <a:r>
              <a:rPr lang="en-US" sz="2400" b="1" dirty="0">
                <a:latin typeface="Museo Slab 500" panose="02000000000000000000" pitchFamily="50" charset="0"/>
              </a:rPr>
              <a:t>Complete Process Overview</a:t>
            </a:r>
            <a:br>
              <a:rPr lang="en-US" sz="2400" b="1" dirty="0">
                <a:latin typeface="Museo Slab 500" panose="02000000000000000000" pitchFamily="50" charset="0"/>
              </a:rPr>
            </a:br>
            <a:r>
              <a:rPr lang="en-US" sz="2000" b="1" dirty="0">
                <a:latin typeface="Museo Slab 500" panose="02000000000000000000" pitchFamily="50" charset="0"/>
              </a:rPr>
              <a:t>How to Check for Errors </a:t>
            </a:r>
          </a:p>
        </p:txBody>
      </p:sp>
      <p:pic>
        <p:nvPicPr>
          <p:cNvPr id="4" name="Content Placeholder 5">
            <a:extLst>
              <a:ext uri="{FF2B5EF4-FFF2-40B4-BE49-F238E27FC236}">
                <a16:creationId xmlns:a16="http://schemas.microsoft.com/office/drawing/2014/main" id="{2EC0F599-67FB-4B59-BB9D-B9E75C960634}"/>
              </a:ext>
            </a:extLst>
          </p:cNvPr>
          <p:cNvPicPr>
            <a:picLocks noChangeAspect="1"/>
          </p:cNvPicPr>
          <p:nvPr/>
        </p:nvPicPr>
        <p:blipFill>
          <a:blip r:embed="rId3"/>
          <a:stretch>
            <a:fillRect/>
          </a:stretch>
        </p:blipFill>
        <p:spPr>
          <a:xfrm>
            <a:off x="282308" y="1519428"/>
            <a:ext cx="2009775" cy="4038600"/>
          </a:xfrm>
          <a:prstGeom prst="rect">
            <a:avLst/>
          </a:prstGeom>
          <a:noFill/>
          <a:ln>
            <a:noFill/>
          </a:ln>
        </p:spPr>
      </p:pic>
      <p:pic>
        <p:nvPicPr>
          <p:cNvPr id="6" name="Picture 5">
            <a:extLst>
              <a:ext uri="{FF2B5EF4-FFF2-40B4-BE49-F238E27FC236}">
                <a16:creationId xmlns:a16="http://schemas.microsoft.com/office/drawing/2014/main" id="{C97EC9B4-9813-4418-B915-E5E581860749}"/>
              </a:ext>
            </a:extLst>
          </p:cNvPr>
          <p:cNvPicPr>
            <a:picLocks noChangeAspect="1"/>
          </p:cNvPicPr>
          <p:nvPr/>
        </p:nvPicPr>
        <p:blipFill>
          <a:blip r:embed="rId4"/>
          <a:stretch>
            <a:fillRect/>
          </a:stretch>
        </p:blipFill>
        <p:spPr>
          <a:xfrm>
            <a:off x="2481795" y="2266280"/>
            <a:ext cx="3942799" cy="3477376"/>
          </a:xfrm>
          <a:prstGeom prst="rect">
            <a:avLst/>
          </a:prstGeom>
        </p:spPr>
      </p:pic>
      <p:sp>
        <p:nvSpPr>
          <p:cNvPr id="8" name="Arrow: Right 7">
            <a:extLst>
              <a:ext uri="{FF2B5EF4-FFF2-40B4-BE49-F238E27FC236}">
                <a16:creationId xmlns:a16="http://schemas.microsoft.com/office/drawing/2014/main" id="{2F294033-A035-4EC9-823C-EB85ACA33326}"/>
              </a:ext>
            </a:extLst>
          </p:cNvPr>
          <p:cNvSpPr/>
          <p:nvPr/>
        </p:nvSpPr>
        <p:spPr>
          <a:xfrm rot="8249687">
            <a:off x="1238726" y="3693050"/>
            <a:ext cx="564432" cy="2767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776605-34A0-47DB-8F79-16258DF52075}"/>
              </a:ext>
            </a:extLst>
          </p:cNvPr>
          <p:cNvSpPr txBox="1"/>
          <p:nvPr/>
        </p:nvSpPr>
        <p:spPr>
          <a:xfrm>
            <a:off x="1483293" y="3263968"/>
            <a:ext cx="383457" cy="307777"/>
          </a:xfrm>
          <a:prstGeom prst="rect">
            <a:avLst/>
          </a:prstGeom>
          <a:noFill/>
        </p:spPr>
        <p:txBody>
          <a:bodyPr wrap="square" rtlCol="0">
            <a:spAutoFit/>
          </a:bodyPr>
          <a:lstStyle/>
          <a:p>
            <a:r>
              <a:rPr lang="en-US" dirty="0">
                <a:solidFill>
                  <a:srgbClr val="FF0000"/>
                </a:solidFill>
              </a:rPr>
              <a:t>1</a:t>
            </a:r>
          </a:p>
        </p:txBody>
      </p:sp>
      <p:sp>
        <p:nvSpPr>
          <p:cNvPr id="10" name="Arrow: Right 9">
            <a:extLst>
              <a:ext uri="{FF2B5EF4-FFF2-40B4-BE49-F238E27FC236}">
                <a16:creationId xmlns:a16="http://schemas.microsoft.com/office/drawing/2014/main" id="{4F01343C-C2C4-4DEE-A541-E5E4892E2F28}"/>
              </a:ext>
            </a:extLst>
          </p:cNvPr>
          <p:cNvSpPr/>
          <p:nvPr/>
        </p:nvSpPr>
        <p:spPr>
          <a:xfrm rot="8544001">
            <a:off x="3422250" y="3118549"/>
            <a:ext cx="564432" cy="2767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E65980-4B6B-415B-B958-E30FB39567C6}"/>
              </a:ext>
            </a:extLst>
          </p:cNvPr>
          <p:cNvSpPr txBox="1"/>
          <p:nvPr/>
        </p:nvSpPr>
        <p:spPr>
          <a:xfrm>
            <a:off x="3396447" y="2884989"/>
            <a:ext cx="383457" cy="307777"/>
          </a:xfrm>
          <a:prstGeom prst="rect">
            <a:avLst/>
          </a:prstGeom>
          <a:noFill/>
        </p:spPr>
        <p:txBody>
          <a:bodyPr wrap="square" rtlCol="0">
            <a:spAutoFit/>
          </a:bodyPr>
          <a:lstStyle/>
          <a:p>
            <a:r>
              <a:rPr lang="en-US" dirty="0">
                <a:solidFill>
                  <a:srgbClr val="FF0000"/>
                </a:solidFill>
              </a:rPr>
              <a:t>2</a:t>
            </a:r>
          </a:p>
        </p:txBody>
      </p:sp>
      <p:sp>
        <p:nvSpPr>
          <p:cNvPr id="12" name="Oval 11">
            <a:extLst>
              <a:ext uri="{FF2B5EF4-FFF2-40B4-BE49-F238E27FC236}">
                <a16:creationId xmlns:a16="http://schemas.microsoft.com/office/drawing/2014/main" id="{DBFD88B8-CB39-4FE9-8055-7AD320A79C1D}"/>
              </a:ext>
            </a:extLst>
          </p:cNvPr>
          <p:cNvSpPr/>
          <p:nvPr/>
        </p:nvSpPr>
        <p:spPr>
          <a:xfrm>
            <a:off x="4012485" y="3831413"/>
            <a:ext cx="628282" cy="2767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04CDD-D4B2-4F61-B04D-CBAC9FA9A7B9}"/>
              </a:ext>
            </a:extLst>
          </p:cNvPr>
          <p:cNvSpPr txBox="1"/>
          <p:nvPr/>
        </p:nvSpPr>
        <p:spPr>
          <a:xfrm>
            <a:off x="4624190" y="3754766"/>
            <a:ext cx="383457" cy="307777"/>
          </a:xfrm>
          <a:prstGeom prst="rect">
            <a:avLst/>
          </a:prstGeom>
          <a:noFill/>
        </p:spPr>
        <p:txBody>
          <a:bodyPr wrap="square" rtlCol="0">
            <a:spAutoFit/>
          </a:bodyPr>
          <a:lstStyle/>
          <a:p>
            <a:r>
              <a:rPr lang="en-US" dirty="0">
                <a:solidFill>
                  <a:srgbClr val="FF0000"/>
                </a:solidFill>
              </a:rPr>
              <a:t>3</a:t>
            </a:r>
          </a:p>
        </p:txBody>
      </p:sp>
      <p:sp>
        <p:nvSpPr>
          <p:cNvPr id="14" name="Arrow: Right 13">
            <a:extLst>
              <a:ext uri="{FF2B5EF4-FFF2-40B4-BE49-F238E27FC236}">
                <a16:creationId xmlns:a16="http://schemas.microsoft.com/office/drawing/2014/main" id="{350106A2-94EA-4A2F-9E13-0130732D835F}"/>
              </a:ext>
            </a:extLst>
          </p:cNvPr>
          <p:cNvSpPr/>
          <p:nvPr/>
        </p:nvSpPr>
        <p:spPr>
          <a:xfrm rot="10800000">
            <a:off x="7982349" y="5711755"/>
            <a:ext cx="564432" cy="2767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8FA1634-1671-4E21-8A94-2D26B41B20F6}"/>
              </a:ext>
            </a:extLst>
          </p:cNvPr>
          <p:cNvSpPr txBox="1"/>
          <p:nvPr/>
        </p:nvSpPr>
        <p:spPr>
          <a:xfrm>
            <a:off x="8163324" y="5366363"/>
            <a:ext cx="383457" cy="307777"/>
          </a:xfrm>
          <a:prstGeom prst="rect">
            <a:avLst/>
          </a:prstGeom>
          <a:noFill/>
        </p:spPr>
        <p:txBody>
          <a:bodyPr wrap="square" rtlCol="0">
            <a:spAutoFit/>
          </a:bodyPr>
          <a:lstStyle/>
          <a:p>
            <a:r>
              <a:rPr lang="en-US" dirty="0">
                <a:solidFill>
                  <a:srgbClr val="FF0000"/>
                </a:solidFill>
              </a:rPr>
              <a:t>4</a:t>
            </a:r>
          </a:p>
        </p:txBody>
      </p:sp>
      <p:pic>
        <p:nvPicPr>
          <p:cNvPr id="16" name="Picture 15">
            <a:extLst>
              <a:ext uri="{FF2B5EF4-FFF2-40B4-BE49-F238E27FC236}">
                <a16:creationId xmlns:a16="http://schemas.microsoft.com/office/drawing/2014/main" id="{6FA4514E-C8ED-4B03-BF59-6A40FCB116EF}"/>
              </a:ext>
            </a:extLst>
          </p:cNvPr>
          <p:cNvPicPr>
            <a:picLocks noChangeAspect="1"/>
          </p:cNvPicPr>
          <p:nvPr/>
        </p:nvPicPr>
        <p:blipFill>
          <a:blip r:embed="rId5"/>
          <a:stretch>
            <a:fillRect/>
          </a:stretch>
        </p:blipFill>
        <p:spPr>
          <a:xfrm>
            <a:off x="5007647" y="5551029"/>
            <a:ext cx="2857500" cy="561975"/>
          </a:xfrm>
          <a:prstGeom prst="rect">
            <a:avLst/>
          </a:prstGeom>
        </p:spPr>
      </p:pic>
    </p:spTree>
    <p:extLst>
      <p:ext uri="{BB962C8B-B14F-4D97-AF65-F5344CB8AC3E}">
        <p14:creationId xmlns:p14="http://schemas.microsoft.com/office/powerpoint/2010/main" val="2487127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67713-07C9-4B4F-9F2F-CCF3E25C3186}"/>
              </a:ext>
            </a:extLst>
          </p:cNvPr>
          <p:cNvSpPr>
            <a:spLocks noGrp="1"/>
          </p:cNvSpPr>
          <p:nvPr>
            <p:ph type="title"/>
          </p:nvPr>
        </p:nvSpPr>
        <p:spPr/>
        <p:txBody>
          <a:bodyPr/>
          <a:lstStyle/>
          <a:p>
            <a:r>
              <a:rPr lang="en-US" sz="2400" b="1" dirty="0">
                <a:latin typeface="Museo Slab 500" panose="02000000000000000000" pitchFamily="50" charset="0"/>
              </a:rPr>
              <a:t>Complete Process Overview</a:t>
            </a:r>
            <a:br>
              <a:rPr lang="en-US" sz="2400" b="1" dirty="0">
                <a:latin typeface="Museo Slab 500" panose="02000000000000000000" pitchFamily="50" charset="0"/>
              </a:rPr>
            </a:br>
            <a:r>
              <a:rPr lang="en-US" sz="2000" b="1" dirty="0">
                <a:latin typeface="Museo Slab 500" panose="02000000000000000000" pitchFamily="50" charset="0"/>
              </a:rPr>
              <a:t>Finalizing Steps</a:t>
            </a:r>
          </a:p>
        </p:txBody>
      </p:sp>
      <p:sp>
        <p:nvSpPr>
          <p:cNvPr id="5" name="Content Placeholder 2">
            <a:extLst>
              <a:ext uri="{FF2B5EF4-FFF2-40B4-BE49-F238E27FC236}">
                <a16:creationId xmlns:a16="http://schemas.microsoft.com/office/drawing/2014/main" id="{E2020B55-BA0C-4BAD-B70A-EC8F736B15BB}"/>
              </a:ext>
            </a:extLst>
          </p:cNvPr>
          <p:cNvSpPr txBox="1">
            <a:spLocks/>
          </p:cNvSpPr>
          <p:nvPr/>
        </p:nvSpPr>
        <p:spPr>
          <a:xfrm>
            <a:off x="628650" y="1396671"/>
            <a:ext cx="7886700" cy="5140446"/>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2000" dirty="0"/>
              <a:t>Once all errors are resolved…</a:t>
            </a:r>
          </a:p>
          <a:p>
            <a:r>
              <a:rPr lang="en-US" sz="2000" dirty="0"/>
              <a:t>Review, review, review your data for accuracy!</a:t>
            </a:r>
          </a:p>
          <a:p>
            <a:pPr lvl="1"/>
            <a:r>
              <a:rPr lang="en-US" sz="1800" dirty="0"/>
              <a:t>If mistakes/misreporting is found, correct files again and reload data</a:t>
            </a:r>
          </a:p>
          <a:p>
            <a:pPr lvl="1"/>
            <a:r>
              <a:rPr lang="en-US" sz="1800" dirty="0"/>
              <a:t>If data reports are all accurate you must finalize the data by clicking the green Submit to CDE tab in the Status Dashboard  </a:t>
            </a:r>
          </a:p>
          <a:p>
            <a:pPr lvl="1"/>
            <a:r>
              <a:rPr lang="en-US" sz="1800" dirty="0"/>
              <a:t>REDLEAAPPROVER for district will need to “Submit to CDE”</a:t>
            </a:r>
          </a:p>
        </p:txBody>
      </p:sp>
    </p:spTree>
    <p:extLst>
      <p:ext uri="{BB962C8B-B14F-4D97-AF65-F5344CB8AC3E}">
        <p14:creationId xmlns:p14="http://schemas.microsoft.com/office/powerpoint/2010/main" val="1255278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1" name="Google Shape;141;p7"/>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fld id="{00000000-1234-1234-1234-123412341234}" type="slidenum">
              <a:rPr lang="en-US"/>
              <a:t>28</a:t>
            </a:fld>
            <a:endParaRPr/>
          </a:p>
        </p:txBody>
      </p:sp>
      <p:sp>
        <p:nvSpPr>
          <p:cNvPr id="140" name="Google Shape;140;p7"/>
          <p:cNvSpPr txBox="1">
            <a:spLocks noGrp="1"/>
          </p:cNvSpPr>
          <p:nvPr>
            <p:ph type="body" idx="4294967295"/>
          </p:nvPr>
        </p:nvSpPr>
        <p:spPr>
          <a:xfrm>
            <a:off x="0" y="1619250"/>
            <a:ext cx="4846638" cy="3214688"/>
          </a:xfrm>
          <a:prstGeom prst="rect">
            <a:avLst/>
          </a:prstGeom>
          <a:noFill/>
          <a:ln>
            <a:noFill/>
          </a:ln>
        </p:spPr>
        <p:txBody>
          <a:bodyPr spcFirstLastPara="1" wrap="square" lIns="0" tIns="0" rIns="0" bIns="45700" anchor="t" anchorCtr="0">
            <a:normAutofit/>
          </a:bodyPr>
          <a:lstStyle/>
          <a:p>
            <a:pPr marL="228600" lvl="0" indent="-76200" algn="l" rtl="0">
              <a:lnSpc>
                <a:spcPct val="90000"/>
              </a:lnSpc>
              <a:spcBef>
                <a:spcPts val="0"/>
              </a:spcBef>
              <a:spcAft>
                <a:spcPts val="0"/>
              </a:spcAft>
              <a:buClr>
                <a:schemeClr val="dk1"/>
              </a:buClr>
              <a:buSzPts val="2400"/>
              <a:buNone/>
            </a:pPr>
            <a:endParaRPr b="1" dirty="0"/>
          </a:p>
          <a:p>
            <a:pPr marL="228600" lvl="0" indent="-76200" algn="l" rtl="0">
              <a:lnSpc>
                <a:spcPct val="100000"/>
              </a:lnSpc>
              <a:spcBef>
                <a:spcPts val="0"/>
              </a:spcBef>
              <a:spcAft>
                <a:spcPts val="0"/>
              </a:spcAft>
              <a:buClr>
                <a:schemeClr val="dk1"/>
              </a:buClr>
              <a:buSzPts val="2400"/>
              <a:buNone/>
            </a:pPr>
            <a:r>
              <a:rPr lang="en-US" b="1" dirty="0"/>
              <a:t> </a:t>
            </a:r>
            <a:endParaRPr dirty="0"/>
          </a:p>
        </p:txBody>
      </p:sp>
      <p:sp>
        <p:nvSpPr>
          <p:cNvPr id="142" name="Google Shape;142;p7"/>
          <p:cNvSpPr txBox="1"/>
          <p:nvPr/>
        </p:nvSpPr>
        <p:spPr>
          <a:xfrm>
            <a:off x="214410" y="419757"/>
            <a:ext cx="8227500" cy="572434"/>
          </a:xfrm>
          <a:prstGeom prst="rect">
            <a:avLst/>
          </a:prstGeom>
          <a:noFill/>
          <a:ln>
            <a:noFill/>
          </a:ln>
        </p:spPr>
        <p:txBody>
          <a:bodyPr spcFirstLastPara="1" wrap="square" lIns="91425" tIns="91425" rIns="91425" bIns="91425" anchor="t" anchorCtr="0">
            <a:spAutoFit/>
          </a:bodyPr>
          <a:lstStyle/>
          <a:p>
            <a:pPr marL="228600" lvl="0" indent="-76200" algn="ctr" rtl="0">
              <a:lnSpc>
                <a:spcPct val="90000"/>
              </a:lnSpc>
              <a:spcBef>
                <a:spcPts val="0"/>
              </a:spcBef>
              <a:spcAft>
                <a:spcPts val="0"/>
              </a:spcAft>
              <a:buClr>
                <a:schemeClr val="dk1"/>
              </a:buClr>
              <a:buSzPts val="2400"/>
              <a:buFont typeface="Arial"/>
              <a:buNone/>
            </a:pPr>
            <a:r>
              <a:rPr lang="en-US" sz="2800" b="1" dirty="0">
                <a:solidFill>
                  <a:schemeClr val="tx1"/>
                </a:solidFill>
                <a:latin typeface="Calibri"/>
                <a:ea typeface="Calibri"/>
                <a:cs typeface="Calibri"/>
                <a:sym typeface="Calibri"/>
              </a:rPr>
              <a:t>Thank you for reviewing! </a:t>
            </a:r>
            <a:endParaRPr sz="2800" dirty="0">
              <a:solidFill>
                <a:schemeClr val="tx1"/>
              </a:solidFill>
              <a:latin typeface="Calibri"/>
              <a:ea typeface="Calibri"/>
              <a:cs typeface="Calibri"/>
              <a:sym typeface="Calibri"/>
            </a:endParaRPr>
          </a:p>
        </p:txBody>
      </p:sp>
      <p:sp>
        <p:nvSpPr>
          <p:cNvPr id="143" name="Google Shape;143;p7"/>
          <p:cNvSpPr txBox="1"/>
          <p:nvPr/>
        </p:nvSpPr>
        <p:spPr>
          <a:xfrm>
            <a:off x="2772750" y="1556619"/>
            <a:ext cx="3685200" cy="1200298"/>
          </a:xfrm>
          <a:prstGeom prst="rect">
            <a:avLst/>
          </a:prstGeom>
          <a:solidFill>
            <a:schemeClr val="accent4">
              <a:lumMod val="20000"/>
              <a:lumOff val="80000"/>
            </a:schemeClr>
          </a:solidFill>
          <a:ln w="1905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dirty="0">
                <a:solidFill>
                  <a:schemeClr val="dk1"/>
                </a:solidFill>
                <a:latin typeface="Calibri"/>
                <a:ea typeface="Calibri"/>
                <a:cs typeface="Calibri"/>
                <a:sym typeface="Calibri"/>
              </a:rPr>
              <a:t>Whitney Hutton</a:t>
            </a:r>
          </a:p>
          <a:p>
            <a:pPr marL="0" lvl="0" indent="0" algn="ctr" rtl="0">
              <a:spcBef>
                <a:spcPts val="0"/>
              </a:spcBef>
              <a:spcAft>
                <a:spcPts val="0"/>
              </a:spcAft>
              <a:buNone/>
            </a:pPr>
            <a:r>
              <a:rPr lang="en-US" sz="2200" dirty="0">
                <a:solidFill>
                  <a:schemeClr val="dk1"/>
                </a:solidFill>
                <a:latin typeface="Calibri"/>
                <a:ea typeface="Calibri"/>
                <a:cs typeface="Calibri"/>
                <a:sym typeface="Calibri"/>
              </a:rPr>
              <a:t>(E): </a:t>
            </a:r>
            <a:r>
              <a:rPr lang="en-US" sz="2200" dirty="0">
                <a:solidFill>
                  <a:schemeClr val="dk1"/>
                </a:solidFill>
                <a:latin typeface="Calibri"/>
                <a:ea typeface="Calibri"/>
                <a:cs typeface="Calibri"/>
                <a:sym typeface="Calibri"/>
                <a:hlinkClick r:id="rId3"/>
              </a:rPr>
              <a:t>Hutton_w@cdestate.co.us</a:t>
            </a:r>
            <a:endParaRPr lang="en-US" sz="2200" dirty="0">
              <a:solidFill>
                <a:schemeClr val="dk1"/>
              </a:solidFill>
              <a:latin typeface="Calibri"/>
              <a:ea typeface="Calibri"/>
              <a:cs typeface="Calibri"/>
              <a:sym typeface="Calibri"/>
            </a:endParaRPr>
          </a:p>
          <a:p>
            <a:pPr marL="0" lvl="0" indent="0" algn="ctr" rtl="0">
              <a:spcBef>
                <a:spcPts val="0"/>
              </a:spcBef>
              <a:spcAft>
                <a:spcPts val="0"/>
              </a:spcAft>
              <a:buNone/>
            </a:pPr>
            <a:r>
              <a:rPr lang="en-US" sz="2200" dirty="0">
                <a:solidFill>
                  <a:schemeClr val="dk1"/>
                </a:solidFill>
                <a:latin typeface="Calibri"/>
                <a:ea typeface="Calibri"/>
                <a:cs typeface="Calibri"/>
                <a:sym typeface="Calibri"/>
              </a:rPr>
              <a:t>(P): 720-636-2584</a:t>
            </a:r>
            <a:r>
              <a:rPr lang="en-US" sz="2200" b="1" dirty="0">
                <a:solidFill>
                  <a:schemeClr val="dk1"/>
                </a:solidFill>
                <a:latin typeface="Calibri"/>
                <a:ea typeface="Calibri"/>
                <a:cs typeface="Calibri"/>
                <a:sym typeface="Calibri"/>
              </a:rPr>
              <a:t> </a:t>
            </a:r>
            <a:endParaRPr sz="2200" b="1" dirty="0">
              <a:solidFill>
                <a:schemeClr val="dk1"/>
              </a:solidFill>
              <a:latin typeface="Calibri"/>
              <a:ea typeface="Calibri"/>
              <a:cs typeface="Calibri"/>
              <a:sym typeface="Calibri"/>
            </a:endParaRPr>
          </a:p>
        </p:txBody>
      </p:sp>
      <p:sp>
        <p:nvSpPr>
          <p:cNvPr id="144" name="Google Shape;144;p7"/>
          <p:cNvSpPr txBox="1"/>
          <p:nvPr/>
        </p:nvSpPr>
        <p:spPr>
          <a:xfrm>
            <a:off x="903900" y="3310497"/>
            <a:ext cx="73362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latin typeface="Calibri"/>
                <a:ea typeface="Calibri"/>
                <a:cs typeface="Calibri"/>
                <a:sym typeface="Calibri"/>
              </a:rPr>
              <a:t>Visit the CDE </a:t>
            </a:r>
            <a:r>
              <a:rPr lang="en-US" sz="1600" b="1" dirty="0">
                <a:latin typeface="Calibri"/>
                <a:ea typeface="Calibri"/>
                <a:cs typeface="Calibri"/>
                <a:sym typeface="Calibri"/>
                <a:hlinkClick r:id="rId4"/>
              </a:rPr>
              <a:t>READ Data Collection</a:t>
            </a:r>
            <a:r>
              <a:rPr lang="en-US" sz="1600" b="1" dirty="0">
                <a:latin typeface="Calibri"/>
                <a:ea typeface="Calibri"/>
                <a:cs typeface="Calibri"/>
                <a:sym typeface="Calibri"/>
              </a:rPr>
              <a:t> website for more information about the READ Act Data Collections</a:t>
            </a:r>
            <a:endParaRPr sz="1600" b="1" dirty="0">
              <a:latin typeface="Calibri"/>
              <a:ea typeface="Calibri"/>
              <a:cs typeface="Calibri"/>
              <a:sym typeface="Calibri"/>
            </a:endParaRPr>
          </a:p>
        </p:txBody>
      </p:sp>
    </p:spTree>
    <p:extLst>
      <p:ext uri="{BB962C8B-B14F-4D97-AF65-F5344CB8AC3E}">
        <p14:creationId xmlns:p14="http://schemas.microsoft.com/office/powerpoint/2010/main" val="149028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gcc80f4f4ae_0_81"/>
          <p:cNvSpPr txBox="1">
            <a:spLocks noGrp="1"/>
          </p:cNvSpPr>
          <p:nvPr>
            <p:ph type="title"/>
          </p:nvPr>
        </p:nvSpPr>
        <p:spPr>
          <a:xfrm>
            <a:off x="223069" y="320883"/>
            <a:ext cx="6700800" cy="527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4000"/>
              <a:buFont typeface="Arial"/>
              <a:buNone/>
            </a:pPr>
            <a:r>
              <a:rPr lang="en-US" sz="3600" b="1" dirty="0">
                <a:solidFill>
                  <a:srgbClr val="FFFFFF"/>
                </a:solidFill>
                <a:latin typeface="Museo Slab 500" panose="02000000000000000000" pitchFamily="50" charset="0"/>
                <a:ea typeface="Roboto Slab"/>
                <a:cs typeface="Roboto Slab"/>
                <a:sym typeface="Roboto Slab"/>
              </a:rPr>
              <a:t>Included Topics</a:t>
            </a:r>
            <a:r>
              <a:rPr lang="en-US" sz="3600" b="1" dirty="0">
                <a:solidFill>
                  <a:srgbClr val="FFFFFF"/>
                </a:solidFill>
                <a:latin typeface="Museo Slab 500" panose="02000000000000000000" pitchFamily="50" charset="0"/>
                <a:ea typeface="Roboto Slab"/>
                <a:cs typeface="Roboto Slab"/>
                <a:sym typeface="Roboto Slab"/>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t>
            </a:r>
            <a:endParaRPr lang="en-US" sz="3600" b="1" dirty="0">
              <a:solidFill>
                <a:srgbClr val="FFFFFF"/>
              </a:solidFill>
              <a:latin typeface="Museo Slab 500" panose="02000000000000000000" pitchFamily="50" charset="0"/>
              <a:ea typeface="Roboto Slab"/>
              <a:cs typeface="Roboto Slab"/>
              <a:sym typeface="Roboto Slab"/>
            </a:endParaRPr>
          </a:p>
        </p:txBody>
      </p:sp>
      <p:sp>
        <p:nvSpPr>
          <p:cNvPr id="955" name="Google Shape;955;gcc80f4f4ae_0_81"/>
          <p:cNvSpPr txBox="1">
            <a:spLocks noGrp="1"/>
          </p:cNvSpPr>
          <p:nvPr>
            <p:ph type="body" idx="1"/>
          </p:nvPr>
        </p:nvSpPr>
        <p:spPr>
          <a:xfrm>
            <a:off x="4199349" y="2195482"/>
            <a:ext cx="4290300" cy="3336521"/>
          </a:xfrm>
          <a:prstGeom prst="rect">
            <a:avLst/>
          </a:prstGeom>
          <a:noFill/>
          <a:ln>
            <a:noFill/>
          </a:ln>
        </p:spPr>
        <p:txBody>
          <a:bodyPr spcFirstLastPara="1" wrap="square" lIns="0" tIns="0" rIns="0" bIns="0" anchor="t" anchorCtr="0">
            <a:noAutofit/>
          </a:bodyPr>
          <a:lstStyle/>
          <a:p>
            <a:pPr marL="285750" indent="-285750">
              <a:lnSpc>
                <a:spcPct val="100000"/>
              </a:lnSpc>
              <a:spcBef>
                <a:spcPts val="0"/>
              </a:spcBef>
              <a:spcAft>
                <a:spcPts val="1000"/>
              </a:spcAft>
              <a:buFont typeface="Wingdings" panose="05000000000000000000" pitchFamily="2" charset="2"/>
              <a:buChar char="Ø"/>
            </a:pPr>
            <a:r>
              <a:rPr lang="en-US" sz="2000" dirty="0"/>
              <a:t>Purpose of the literacy programs and assessment reporting collection</a:t>
            </a:r>
          </a:p>
          <a:p>
            <a:pPr marL="285750" indent="-285750">
              <a:lnSpc>
                <a:spcPct val="100000"/>
              </a:lnSpc>
              <a:spcBef>
                <a:spcPts val="0"/>
              </a:spcBef>
              <a:spcAft>
                <a:spcPts val="1000"/>
              </a:spcAft>
              <a:buFont typeface="Wingdings" panose="05000000000000000000" pitchFamily="2" charset="2"/>
              <a:buChar char="Ø"/>
            </a:pPr>
            <a:r>
              <a:rPr lang="en-US" sz="2000" dirty="0"/>
              <a:t>Website review</a:t>
            </a:r>
          </a:p>
          <a:p>
            <a:pPr marL="285750" indent="-285750">
              <a:lnSpc>
                <a:spcPct val="100000"/>
              </a:lnSpc>
              <a:spcBef>
                <a:spcPts val="0"/>
              </a:spcBef>
              <a:spcAft>
                <a:spcPts val="1000"/>
              </a:spcAft>
              <a:buFont typeface="Wingdings" panose="05000000000000000000" pitchFamily="2" charset="2"/>
              <a:buChar char="Ø"/>
            </a:pPr>
            <a:r>
              <a:rPr lang="en-US" sz="2000" dirty="0"/>
              <a:t>2021-22 timeline</a:t>
            </a:r>
          </a:p>
          <a:p>
            <a:pPr marL="285750" indent="-285750">
              <a:lnSpc>
                <a:spcPct val="100000"/>
              </a:lnSpc>
              <a:spcBef>
                <a:spcPts val="0"/>
              </a:spcBef>
              <a:spcAft>
                <a:spcPts val="1000"/>
              </a:spcAft>
              <a:buFont typeface="Wingdings" panose="05000000000000000000" pitchFamily="2" charset="2"/>
              <a:buChar char="Ø"/>
            </a:pPr>
            <a:r>
              <a:rPr lang="en-US" sz="2000" dirty="0"/>
              <a:t>2022-23 file layout and definitions</a:t>
            </a:r>
          </a:p>
          <a:p>
            <a:pPr marL="285750" indent="-285750">
              <a:lnSpc>
                <a:spcPct val="100000"/>
              </a:lnSpc>
              <a:spcBef>
                <a:spcPts val="0"/>
              </a:spcBef>
              <a:spcAft>
                <a:spcPts val="1000"/>
              </a:spcAft>
              <a:buFont typeface="Wingdings" panose="05000000000000000000" pitchFamily="2" charset="2"/>
              <a:buChar char="Ø"/>
            </a:pPr>
            <a:r>
              <a:rPr lang="en-US" sz="2000" dirty="0"/>
              <a:t>Complete process</a:t>
            </a:r>
          </a:p>
          <a:p>
            <a:pPr marL="0" indent="0">
              <a:lnSpc>
                <a:spcPct val="115000"/>
              </a:lnSpc>
              <a:spcBef>
                <a:spcPts val="0"/>
              </a:spcBef>
              <a:spcAft>
                <a:spcPts val="1000"/>
              </a:spcAft>
              <a:buNone/>
            </a:pPr>
            <a:endParaRPr lang="en-US" sz="1800" dirty="0"/>
          </a:p>
          <a:p>
            <a:pPr marL="0" marR="0" lvl="0" indent="0" algn="l" rtl="0">
              <a:lnSpc>
                <a:spcPct val="100000"/>
              </a:lnSpc>
              <a:spcBef>
                <a:spcPts val="1000"/>
              </a:spcBef>
              <a:spcAft>
                <a:spcPts val="0"/>
              </a:spcAft>
              <a:buSzPts val="1800"/>
              <a:buNone/>
            </a:pPr>
            <a:endParaRPr sz="1800" dirty="0"/>
          </a:p>
          <a:p>
            <a:pPr marL="228600" marR="0" lvl="0" indent="0" algn="l" rtl="0">
              <a:lnSpc>
                <a:spcPct val="100000"/>
              </a:lnSpc>
              <a:spcBef>
                <a:spcPts val="1000"/>
              </a:spcBef>
              <a:spcAft>
                <a:spcPts val="0"/>
              </a:spcAft>
              <a:buSzPts val="1800"/>
              <a:buNone/>
            </a:pPr>
            <a:endParaRPr sz="2400" dirty="0"/>
          </a:p>
          <a:p>
            <a:pPr marL="0" lvl="0" indent="0" algn="l" rtl="0">
              <a:lnSpc>
                <a:spcPct val="100000"/>
              </a:lnSpc>
              <a:spcBef>
                <a:spcPts val="1000"/>
              </a:spcBef>
              <a:spcAft>
                <a:spcPts val="0"/>
              </a:spcAft>
              <a:buClr>
                <a:srgbClr val="5C6670"/>
              </a:buClr>
              <a:buSzPts val="2400"/>
              <a:buNone/>
            </a:pPr>
            <a:endParaRPr sz="3000" dirty="0">
              <a:latin typeface="Calibri"/>
              <a:ea typeface="Calibri"/>
              <a:cs typeface="Calibri"/>
              <a:sym typeface="Calibri"/>
            </a:endParaRPr>
          </a:p>
          <a:p>
            <a:pPr marL="342900" lvl="0" indent="-190500" algn="l" rtl="0">
              <a:lnSpc>
                <a:spcPct val="100000"/>
              </a:lnSpc>
              <a:spcBef>
                <a:spcPts val="1000"/>
              </a:spcBef>
              <a:spcAft>
                <a:spcPts val="0"/>
              </a:spcAft>
              <a:buClr>
                <a:srgbClr val="5C6670"/>
              </a:buClr>
              <a:buSzPts val="2400"/>
              <a:buFont typeface="Arial"/>
              <a:buNone/>
            </a:pPr>
            <a:endParaRPr dirty="0"/>
          </a:p>
          <a:p>
            <a:pPr marL="0" lvl="0" indent="0" algn="l" rtl="0">
              <a:lnSpc>
                <a:spcPct val="100000"/>
              </a:lnSpc>
              <a:spcBef>
                <a:spcPts val="1000"/>
              </a:spcBef>
              <a:spcAft>
                <a:spcPts val="0"/>
              </a:spcAft>
              <a:buClr>
                <a:srgbClr val="5C6670"/>
              </a:buClr>
              <a:buSzPts val="2400"/>
              <a:buNone/>
            </a:pPr>
            <a:endParaRPr dirty="0"/>
          </a:p>
        </p:txBody>
      </p:sp>
      <p:pic>
        <p:nvPicPr>
          <p:cNvPr id="956" name="Google Shape;956;gcc80f4f4ae_0_81"/>
          <p:cNvPicPr preferRelativeResize="0"/>
          <p:nvPr/>
        </p:nvPicPr>
        <p:blipFill rotWithShape="1">
          <a:blip r:embed="rId3">
            <a:alphaModFix/>
          </a:blip>
          <a:srcRect/>
          <a:stretch/>
        </p:blipFill>
        <p:spPr>
          <a:xfrm>
            <a:off x="0" y="1381550"/>
            <a:ext cx="3874925" cy="5476450"/>
          </a:xfrm>
          <a:prstGeom prst="rect">
            <a:avLst/>
          </a:prstGeom>
          <a:noFill/>
          <a:ln>
            <a:noFill/>
          </a:ln>
        </p:spPr>
      </p:pic>
    </p:spTree>
    <p:extLst>
      <p:ext uri="{BB962C8B-B14F-4D97-AF65-F5344CB8AC3E}">
        <p14:creationId xmlns:p14="http://schemas.microsoft.com/office/powerpoint/2010/main" val="97121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B0B88C-4D93-4FB5-B942-6D06FA82264A}"/>
              </a:ext>
            </a:extLst>
          </p:cNvPr>
          <p:cNvSpPr>
            <a:spLocks noGrp="1"/>
          </p:cNvSpPr>
          <p:nvPr>
            <p:ph type="title"/>
          </p:nvPr>
        </p:nvSpPr>
        <p:spPr/>
        <p:txBody>
          <a:bodyPr/>
          <a:lstStyle/>
          <a:p>
            <a:r>
              <a:rPr lang="en-US" sz="4400" dirty="0">
                <a:latin typeface="+mj-lt"/>
              </a:rPr>
              <a:t>Purpose of Literacy Programs &amp; Assessment Collection</a:t>
            </a:r>
          </a:p>
        </p:txBody>
      </p:sp>
    </p:spTree>
    <p:extLst>
      <p:ext uri="{BB962C8B-B14F-4D97-AF65-F5344CB8AC3E}">
        <p14:creationId xmlns:p14="http://schemas.microsoft.com/office/powerpoint/2010/main" val="2315359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g7add91499f_0_19"/>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2600"/>
              <a:buFont typeface="Arial"/>
              <a:buNone/>
            </a:pPr>
            <a:r>
              <a:rPr lang="en-US" sz="2400" b="1" dirty="0">
                <a:latin typeface="Museo Slab 500" panose="02000000000000000000" pitchFamily="50" charset="0"/>
              </a:rPr>
              <a:t>Purpose </a:t>
            </a:r>
            <a:br>
              <a:rPr lang="en-US" sz="2400" b="1" dirty="0">
                <a:latin typeface="Museo Slab 500" panose="02000000000000000000" pitchFamily="50" charset="0"/>
              </a:rPr>
            </a:br>
            <a:r>
              <a:rPr lang="en-US" sz="2000" dirty="0">
                <a:latin typeface="Museo Slab 500" panose="02000000000000000000" pitchFamily="50" charset="0"/>
              </a:rPr>
              <a:t>The Colorado READ Act</a:t>
            </a:r>
            <a:endParaRPr sz="2000" dirty="0">
              <a:latin typeface="Museo Slab 500" panose="02000000000000000000" pitchFamily="50" charset="0"/>
            </a:endParaRPr>
          </a:p>
        </p:txBody>
      </p:sp>
      <p:sp>
        <p:nvSpPr>
          <p:cNvPr id="976" name="Google Shape;976;g7add91499f_0_19"/>
          <p:cNvSpPr txBox="1">
            <a:spLocks noGrp="1"/>
          </p:cNvSpPr>
          <p:nvPr>
            <p:ph type="body" idx="1"/>
          </p:nvPr>
        </p:nvSpPr>
        <p:spPr>
          <a:xfrm>
            <a:off x="628650" y="1654116"/>
            <a:ext cx="7886700" cy="4531856"/>
          </a:xfrm>
          <a:prstGeom prst="rect">
            <a:avLst/>
          </a:prstGeom>
        </p:spPr>
        <p:txBody>
          <a:bodyPr spcFirstLastPara="1" wrap="square" lIns="0" tIns="0" rIns="0" bIns="0" anchor="t" anchorCtr="0">
            <a:noAutofit/>
          </a:bodyPr>
          <a:lstStyle/>
          <a:p>
            <a:pPr marL="114300" lvl="0" indent="0" algn="ctr" rtl="0">
              <a:lnSpc>
                <a:spcPct val="80000"/>
              </a:lnSpc>
              <a:spcBef>
                <a:spcPts val="0"/>
              </a:spcBef>
              <a:spcAft>
                <a:spcPts val="0"/>
              </a:spcAft>
              <a:buClr>
                <a:schemeClr val="dk1"/>
              </a:buClr>
              <a:buSzPts val="1800"/>
              <a:buFont typeface="Arial"/>
              <a:buNone/>
            </a:pPr>
            <a:r>
              <a:rPr lang="en-US" b="1" dirty="0"/>
              <a:t>Literacy Curriculum Transparency Act</a:t>
            </a:r>
          </a:p>
          <a:p>
            <a:pPr marL="457200" lvl="0" indent="-355600" algn="l" rtl="0">
              <a:lnSpc>
                <a:spcPct val="80000"/>
              </a:lnSpc>
              <a:spcBef>
                <a:spcPts val="1000"/>
              </a:spcBef>
              <a:spcAft>
                <a:spcPts val="0"/>
              </a:spcAft>
              <a:buSzPts val="2000"/>
              <a:buFont typeface="Calibri"/>
              <a:buChar char="●"/>
            </a:pPr>
            <a:r>
              <a:rPr lang="en-US" sz="2000" dirty="0"/>
              <a:t>The Act amends the Colorado READ Act to require Local Education Providers (LEPs) to report all K-3 instructional literacy programs and READ Act interim and diagnostic assessments used in their district </a:t>
            </a:r>
          </a:p>
          <a:p>
            <a:pPr marL="457200" lvl="0" indent="-355600" algn="l" rtl="0">
              <a:lnSpc>
                <a:spcPct val="80000"/>
              </a:lnSpc>
              <a:spcBef>
                <a:spcPts val="1000"/>
              </a:spcBef>
              <a:spcAft>
                <a:spcPts val="0"/>
              </a:spcAft>
              <a:buSzPts val="2000"/>
              <a:buFont typeface="Calibri"/>
              <a:buChar char="●"/>
            </a:pPr>
            <a:r>
              <a:rPr lang="en-US" sz="2000" dirty="0"/>
              <a:t>LEPs are required to report the READ Act administered interim and diagnostic assessments along with their core, supplemental, and intervention instructional literacy programs for grades K-3 for each school in their district (including charter schools)</a:t>
            </a:r>
          </a:p>
          <a:p>
            <a:pPr lvl="1" indent="-355600">
              <a:lnSpc>
                <a:spcPct val="80000"/>
              </a:lnSpc>
              <a:spcBef>
                <a:spcPts val="1000"/>
              </a:spcBef>
              <a:buSzPts val="2000"/>
              <a:buFont typeface="Calibri"/>
              <a:buChar char="●"/>
            </a:pPr>
            <a:r>
              <a:rPr lang="en-US" sz="1800" b="1" u="sng" dirty="0"/>
              <a:t>All</a:t>
            </a:r>
            <a:r>
              <a:rPr lang="en-US" sz="1800" b="1" dirty="0"/>
              <a:t> literacy instructional programs used in the district should be reported</a:t>
            </a:r>
          </a:p>
          <a:p>
            <a:pPr marL="101600" indent="0">
              <a:lnSpc>
                <a:spcPct val="100000"/>
              </a:lnSpc>
              <a:spcBef>
                <a:spcPts val="400"/>
              </a:spcBef>
              <a:buSzPts val="2000"/>
              <a:buNone/>
            </a:pPr>
            <a:endParaRPr lang="en-US" sz="2400" dirty="0"/>
          </a:p>
          <a:p>
            <a:pPr marL="0" indent="0">
              <a:buNone/>
            </a:pPr>
            <a:endParaRPr lang="en-US" dirty="0"/>
          </a:p>
        </p:txBody>
      </p:sp>
      <p:pic>
        <p:nvPicPr>
          <p:cNvPr id="977" name="Google Shape;977;g7add91499f_0_19"/>
          <p:cNvPicPr preferRelativeResize="0"/>
          <p:nvPr/>
        </p:nvPicPr>
        <p:blipFill rotWithShape="1">
          <a:blip r:embed="rId3">
            <a:alphaModFix/>
          </a:blip>
          <a:srcRect b="8542"/>
          <a:stretch/>
        </p:blipFill>
        <p:spPr>
          <a:xfrm>
            <a:off x="3573469" y="5834828"/>
            <a:ext cx="2161233" cy="702289"/>
          </a:xfrm>
          <a:prstGeom prst="rect">
            <a:avLst/>
          </a:prstGeom>
          <a:noFill/>
          <a:ln>
            <a:noFill/>
          </a:ln>
        </p:spPr>
      </p:pic>
    </p:spTree>
    <p:extLst>
      <p:ext uri="{BB962C8B-B14F-4D97-AF65-F5344CB8AC3E}">
        <p14:creationId xmlns:p14="http://schemas.microsoft.com/office/powerpoint/2010/main" val="4094590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g7add91499f_0_19"/>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2600"/>
              <a:buFont typeface="Arial"/>
              <a:buNone/>
            </a:pPr>
            <a:r>
              <a:rPr lang="en-US" sz="2400" b="1" dirty="0">
                <a:latin typeface="Museo Slab 500" panose="02000000000000000000" pitchFamily="50" charset="0"/>
              </a:rPr>
              <a:t>Purpose </a:t>
            </a:r>
            <a:br>
              <a:rPr lang="en-US" sz="2400" b="1" dirty="0">
                <a:latin typeface="Museo Slab 500" panose="02000000000000000000" pitchFamily="50" charset="0"/>
              </a:rPr>
            </a:br>
            <a:r>
              <a:rPr lang="en-US" sz="2000" dirty="0">
                <a:latin typeface="Museo Slab 500" panose="02000000000000000000" pitchFamily="50" charset="0"/>
              </a:rPr>
              <a:t>The Colorado READ Act</a:t>
            </a:r>
            <a:endParaRPr sz="2000" dirty="0">
              <a:latin typeface="Museo Slab 500" panose="02000000000000000000" pitchFamily="50" charset="0"/>
            </a:endParaRPr>
          </a:p>
        </p:txBody>
      </p:sp>
      <p:sp>
        <p:nvSpPr>
          <p:cNvPr id="976" name="Google Shape;976;g7add91499f_0_19"/>
          <p:cNvSpPr txBox="1">
            <a:spLocks noGrp="1"/>
          </p:cNvSpPr>
          <p:nvPr>
            <p:ph type="body" idx="1"/>
          </p:nvPr>
        </p:nvSpPr>
        <p:spPr>
          <a:xfrm>
            <a:off x="628650" y="1654116"/>
            <a:ext cx="7886700" cy="4531856"/>
          </a:xfrm>
          <a:prstGeom prst="rect">
            <a:avLst/>
          </a:prstGeom>
        </p:spPr>
        <p:txBody>
          <a:bodyPr spcFirstLastPara="1" wrap="square" lIns="0" tIns="0" rIns="0" bIns="0" anchor="t" anchorCtr="0">
            <a:noAutofit/>
          </a:bodyPr>
          <a:lstStyle/>
          <a:p>
            <a:pPr marL="114300" lvl="0" indent="0" algn="ctr" rtl="0">
              <a:lnSpc>
                <a:spcPct val="80000"/>
              </a:lnSpc>
              <a:spcBef>
                <a:spcPts val="0"/>
              </a:spcBef>
              <a:spcAft>
                <a:spcPts val="0"/>
              </a:spcAft>
              <a:buClr>
                <a:schemeClr val="dk1"/>
              </a:buClr>
              <a:buSzPts val="1800"/>
              <a:buFont typeface="Arial"/>
              <a:buNone/>
            </a:pPr>
            <a:r>
              <a:rPr lang="en-US" b="1" dirty="0"/>
              <a:t>Literacy Curriculum Transparency Act</a:t>
            </a:r>
          </a:p>
          <a:p>
            <a:pPr marL="457200" lvl="0" indent="-355600" algn="l" rtl="0">
              <a:lnSpc>
                <a:spcPct val="80000"/>
              </a:lnSpc>
              <a:spcBef>
                <a:spcPts val="1000"/>
              </a:spcBef>
              <a:spcAft>
                <a:spcPts val="0"/>
              </a:spcAft>
              <a:buSzPts val="2000"/>
              <a:buFont typeface="Calibri"/>
              <a:buChar char="●"/>
            </a:pPr>
            <a:r>
              <a:rPr lang="en-US" sz="2000" dirty="0"/>
              <a:t>Definitions </a:t>
            </a:r>
          </a:p>
          <a:p>
            <a:pPr lvl="1" indent="-355600">
              <a:lnSpc>
                <a:spcPct val="80000"/>
              </a:lnSpc>
              <a:spcBef>
                <a:spcPts val="1000"/>
              </a:spcBef>
              <a:buSzPts val="2000"/>
              <a:buFont typeface="Calibri"/>
              <a:buChar char="●"/>
            </a:pPr>
            <a:r>
              <a:rPr lang="en-US" sz="1400" b="1" dirty="0"/>
              <a:t>READ Act Interim Assessments</a:t>
            </a:r>
            <a:r>
              <a:rPr lang="en-US" sz="1400" dirty="0"/>
              <a:t>: The State Board approved interim reading assessment(s) given to all students at the beginning and end of year to determine if students have a significant reading deficiency (SRD)</a:t>
            </a:r>
          </a:p>
          <a:p>
            <a:pPr lvl="1" indent="-355600">
              <a:lnSpc>
                <a:spcPct val="80000"/>
              </a:lnSpc>
              <a:spcBef>
                <a:spcPts val="1000"/>
              </a:spcBef>
              <a:buSzPts val="2000"/>
              <a:buFont typeface="Calibri"/>
              <a:buChar char="●"/>
            </a:pPr>
            <a:r>
              <a:rPr lang="en-US" sz="1400" b="1" dirty="0"/>
              <a:t>READ Act Diagnostic Assessments</a:t>
            </a:r>
            <a:r>
              <a:rPr lang="en-US" sz="1400" dirty="0"/>
              <a:t>: The State Board approved diagnostic assessment(s) given to students identified as having an SRD for the purpose of identifying the child’s specific reading deficit(s)</a:t>
            </a:r>
          </a:p>
          <a:p>
            <a:pPr lvl="1" indent="-355600">
              <a:lnSpc>
                <a:spcPct val="80000"/>
              </a:lnSpc>
              <a:spcBef>
                <a:spcPts val="1000"/>
              </a:spcBef>
              <a:buSzPts val="2000"/>
              <a:buFont typeface="Calibri"/>
              <a:buChar char="●"/>
            </a:pPr>
            <a:r>
              <a:rPr lang="en-US" sz="1400" b="1" dirty="0"/>
              <a:t>Core Program</a:t>
            </a:r>
            <a:r>
              <a:rPr lang="en-US" sz="1400" dirty="0"/>
              <a:t>: An evidence or scientifically-based core instructional program is a comprehensive program used to teach initial and differentiated instruction in the classroom </a:t>
            </a:r>
          </a:p>
          <a:p>
            <a:pPr lvl="1" indent="-355600">
              <a:lnSpc>
                <a:spcPct val="80000"/>
              </a:lnSpc>
              <a:spcBef>
                <a:spcPts val="1000"/>
              </a:spcBef>
              <a:buSzPts val="2000"/>
              <a:buFont typeface="Calibri"/>
              <a:buChar char="●"/>
            </a:pPr>
            <a:r>
              <a:rPr lang="en-US" sz="1400" b="1" dirty="0"/>
              <a:t>Supplemental Program</a:t>
            </a:r>
            <a:r>
              <a:rPr lang="en-US" sz="1400" dirty="0"/>
              <a:t>: An evidence or scientifically-based supplemental instructional program is selected to supplement core reading instruction when the core program does not provide enough instruction or practice in key areas to meet student needs</a:t>
            </a:r>
          </a:p>
          <a:p>
            <a:pPr lvl="1" indent="-355600">
              <a:lnSpc>
                <a:spcPct val="80000"/>
              </a:lnSpc>
              <a:spcBef>
                <a:spcPts val="1000"/>
              </a:spcBef>
              <a:buSzPts val="2000"/>
              <a:buFont typeface="Calibri"/>
              <a:buChar char="●"/>
            </a:pPr>
            <a:r>
              <a:rPr lang="en-US" sz="1400" b="1" dirty="0"/>
              <a:t>Intervention Program</a:t>
            </a:r>
            <a:r>
              <a:rPr lang="en-US" sz="1400" dirty="0"/>
              <a:t>: An evidence or scientifically-based intervention instructional program selected for students identified as having an SRD or as reading below grade level</a:t>
            </a:r>
          </a:p>
          <a:p>
            <a:pPr lvl="1" indent="-355600">
              <a:lnSpc>
                <a:spcPct val="80000"/>
              </a:lnSpc>
              <a:spcBef>
                <a:spcPts val="1000"/>
              </a:spcBef>
              <a:buSzPts val="2000"/>
              <a:buFont typeface="Calibri"/>
              <a:buChar char="●"/>
            </a:pPr>
            <a:r>
              <a:rPr lang="en-US" sz="1400" b="1" dirty="0"/>
              <a:t>Other Supports</a:t>
            </a:r>
            <a:r>
              <a:rPr lang="en-US" sz="1400" dirty="0"/>
              <a:t>: Evidence or scientifically-based services and other supports selected for students identified as having an SRD or as reading below grade level</a:t>
            </a:r>
          </a:p>
          <a:p>
            <a:pPr marL="0" indent="0">
              <a:buNone/>
            </a:pPr>
            <a:endParaRPr lang="en-US" dirty="0"/>
          </a:p>
        </p:txBody>
      </p:sp>
      <p:pic>
        <p:nvPicPr>
          <p:cNvPr id="977" name="Google Shape;977;g7add91499f_0_19"/>
          <p:cNvPicPr preferRelativeResize="0"/>
          <p:nvPr/>
        </p:nvPicPr>
        <p:blipFill rotWithShape="1">
          <a:blip r:embed="rId3">
            <a:alphaModFix/>
          </a:blip>
          <a:srcRect b="8542"/>
          <a:stretch/>
        </p:blipFill>
        <p:spPr>
          <a:xfrm>
            <a:off x="3491383" y="5834828"/>
            <a:ext cx="2161233" cy="702289"/>
          </a:xfrm>
          <a:prstGeom prst="rect">
            <a:avLst/>
          </a:prstGeom>
          <a:noFill/>
          <a:ln>
            <a:noFill/>
          </a:ln>
        </p:spPr>
      </p:pic>
    </p:spTree>
    <p:extLst>
      <p:ext uri="{BB962C8B-B14F-4D97-AF65-F5344CB8AC3E}">
        <p14:creationId xmlns:p14="http://schemas.microsoft.com/office/powerpoint/2010/main" val="368808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g7add91499f_0_19"/>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2600"/>
              <a:buFont typeface="Arial"/>
              <a:buNone/>
            </a:pPr>
            <a:r>
              <a:rPr lang="en-US" sz="2400" b="1" dirty="0">
                <a:latin typeface="Museo Slab 500" panose="02000000000000000000" pitchFamily="50" charset="0"/>
              </a:rPr>
              <a:t>Purpose </a:t>
            </a:r>
            <a:br>
              <a:rPr lang="en-US" sz="2400" b="1" dirty="0">
                <a:latin typeface="Museo Slab 500" panose="02000000000000000000" pitchFamily="50" charset="0"/>
              </a:rPr>
            </a:br>
            <a:r>
              <a:rPr lang="en-US" sz="2000" dirty="0">
                <a:latin typeface="Museo Slab 500" panose="02000000000000000000" pitchFamily="50" charset="0"/>
              </a:rPr>
              <a:t>READ Collection Overview</a:t>
            </a:r>
            <a:endParaRPr sz="2000" dirty="0">
              <a:latin typeface="Museo Slab 500" panose="02000000000000000000" pitchFamily="50" charset="0"/>
            </a:endParaRPr>
          </a:p>
        </p:txBody>
      </p:sp>
      <p:graphicFrame>
        <p:nvGraphicFramePr>
          <p:cNvPr id="7" name="Diagram 6">
            <a:extLst>
              <a:ext uri="{FF2B5EF4-FFF2-40B4-BE49-F238E27FC236}">
                <a16:creationId xmlns:a16="http://schemas.microsoft.com/office/drawing/2014/main" id="{4CA1A20B-4B31-4AA1-853D-66D39B8D6501}"/>
              </a:ext>
            </a:extLst>
          </p:cNvPr>
          <p:cNvGraphicFramePr/>
          <p:nvPr>
            <p:extLst>
              <p:ext uri="{D42A27DB-BD31-4B8C-83A1-F6EECF244321}">
                <p14:modId xmlns:p14="http://schemas.microsoft.com/office/powerpoint/2010/main" val="1585603151"/>
              </p:ext>
            </p:extLst>
          </p:nvPr>
        </p:nvGraphicFramePr>
        <p:xfrm>
          <a:off x="609600" y="1639572"/>
          <a:ext cx="7924799" cy="4813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rrow: Right 3">
            <a:extLst>
              <a:ext uri="{FF2B5EF4-FFF2-40B4-BE49-F238E27FC236}">
                <a16:creationId xmlns:a16="http://schemas.microsoft.com/office/drawing/2014/main" id="{FE369F02-2D5F-402B-8228-ADA97E79EB98}"/>
              </a:ext>
            </a:extLst>
          </p:cNvPr>
          <p:cNvSpPr/>
          <p:nvPr/>
        </p:nvSpPr>
        <p:spPr>
          <a:xfrm rot="3012452">
            <a:off x="2316480" y="2960327"/>
            <a:ext cx="841248" cy="4145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793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B0B88C-4D93-4FB5-B942-6D06FA82264A}"/>
              </a:ext>
            </a:extLst>
          </p:cNvPr>
          <p:cNvSpPr>
            <a:spLocks noGrp="1"/>
          </p:cNvSpPr>
          <p:nvPr>
            <p:ph type="title"/>
          </p:nvPr>
        </p:nvSpPr>
        <p:spPr/>
        <p:txBody>
          <a:bodyPr/>
          <a:lstStyle/>
          <a:p>
            <a:r>
              <a:rPr lang="en-US" sz="4400" dirty="0">
                <a:latin typeface="+mj-lt"/>
              </a:rPr>
              <a:t>Website Review</a:t>
            </a:r>
            <a:br>
              <a:rPr lang="en-US" sz="4400" dirty="0">
                <a:latin typeface="+mj-lt"/>
              </a:rPr>
            </a:br>
            <a:r>
              <a:rPr lang="en-US" sz="3200" dirty="0">
                <a:latin typeface="+mj-lt"/>
              </a:rPr>
              <a:t>READ Data Collection &amp; Data Pipeline</a:t>
            </a:r>
          </a:p>
        </p:txBody>
      </p:sp>
    </p:spTree>
    <p:extLst>
      <p:ext uri="{BB962C8B-B14F-4D97-AF65-F5344CB8AC3E}">
        <p14:creationId xmlns:p14="http://schemas.microsoft.com/office/powerpoint/2010/main" val="1930707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g7add91499f_0_19"/>
          <p:cNvSpPr txBox="1">
            <a:spLocks noGrp="1"/>
          </p:cNvSpPr>
          <p:nvPr>
            <p:ph type="title"/>
          </p:nvPr>
        </p:nvSpPr>
        <p:spPr>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2600"/>
              <a:buFont typeface="Arial"/>
              <a:buNone/>
            </a:pPr>
            <a:r>
              <a:rPr lang="en-US" sz="2400" b="1" dirty="0">
                <a:latin typeface="Museo Slab 500" panose="02000000000000000000" pitchFamily="50" charset="0"/>
              </a:rPr>
              <a:t>Website Review</a:t>
            </a:r>
            <a:br>
              <a:rPr lang="en-US" sz="2400" b="1" dirty="0">
                <a:latin typeface="Museo Slab 500" panose="02000000000000000000" pitchFamily="50" charset="0"/>
              </a:rPr>
            </a:br>
            <a:r>
              <a:rPr lang="en-US" sz="2000" b="1" dirty="0">
                <a:latin typeface="Museo Slab 500" panose="02000000000000000000" pitchFamily="50" charset="0"/>
                <a:hlinkClick r:id="rId3"/>
              </a:rPr>
              <a:t>http://www.cde.state.co.us/coloradoliteracy/readdatapipeline</a:t>
            </a:r>
            <a:r>
              <a:rPr lang="en-US" sz="2000" b="1" dirty="0">
                <a:latin typeface="Museo Slab 500" panose="02000000000000000000" pitchFamily="50" charset="0"/>
              </a:rPr>
              <a:t> </a:t>
            </a:r>
            <a:endParaRPr sz="2000" b="1" dirty="0">
              <a:latin typeface="Museo Slab 500" panose="02000000000000000000" pitchFamily="50" charset="0"/>
            </a:endParaRPr>
          </a:p>
        </p:txBody>
      </p:sp>
      <p:pic>
        <p:nvPicPr>
          <p:cNvPr id="3" name="Picture 2">
            <a:extLst>
              <a:ext uri="{FF2B5EF4-FFF2-40B4-BE49-F238E27FC236}">
                <a16:creationId xmlns:a16="http://schemas.microsoft.com/office/drawing/2014/main" id="{30D5B80A-6FEC-4AB6-A6C8-6845422D131C}"/>
              </a:ext>
            </a:extLst>
          </p:cNvPr>
          <p:cNvPicPr>
            <a:picLocks noChangeAspect="1"/>
          </p:cNvPicPr>
          <p:nvPr/>
        </p:nvPicPr>
        <p:blipFill>
          <a:blip r:embed="rId4"/>
          <a:stretch>
            <a:fillRect/>
          </a:stretch>
        </p:blipFill>
        <p:spPr>
          <a:xfrm>
            <a:off x="1413367" y="1434711"/>
            <a:ext cx="7296150" cy="5343525"/>
          </a:xfrm>
          <a:prstGeom prst="rect">
            <a:avLst/>
          </a:prstGeom>
        </p:spPr>
      </p:pic>
      <p:sp>
        <p:nvSpPr>
          <p:cNvPr id="8" name="Arrow: Right 7">
            <a:extLst>
              <a:ext uri="{FF2B5EF4-FFF2-40B4-BE49-F238E27FC236}">
                <a16:creationId xmlns:a16="http://schemas.microsoft.com/office/drawing/2014/main" id="{6583095D-B2F2-4FAB-BACD-5247C55650A1}"/>
              </a:ext>
            </a:extLst>
          </p:cNvPr>
          <p:cNvSpPr/>
          <p:nvPr/>
        </p:nvSpPr>
        <p:spPr>
          <a:xfrm>
            <a:off x="0" y="5269290"/>
            <a:ext cx="1413367" cy="36512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Timeline</a:t>
            </a:r>
          </a:p>
        </p:txBody>
      </p:sp>
      <p:sp>
        <p:nvSpPr>
          <p:cNvPr id="9" name="Arrow: Right 8">
            <a:extLst>
              <a:ext uri="{FF2B5EF4-FFF2-40B4-BE49-F238E27FC236}">
                <a16:creationId xmlns:a16="http://schemas.microsoft.com/office/drawing/2014/main" id="{8E2395ED-43B2-4977-A7BF-F5CD22B9C7C9}"/>
              </a:ext>
            </a:extLst>
          </p:cNvPr>
          <p:cNvSpPr/>
          <p:nvPr/>
        </p:nvSpPr>
        <p:spPr>
          <a:xfrm>
            <a:off x="-18777" y="6121237"/>
            <a:ext cx="1432144" cy="36512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File </a:t>
            </a:r>
            <a:r>
              <a:rPr lang="en-US" sz="1400" dirty="0"/>
              <a:t>Layouts</a:t>
            </a:r>
          </a:p>
        </p:txBody>
      </p:sp>
      <p:sp>
        <p:nvSpPr>
          <p:cNvPr id="4" name="Oval 3">
            <a:extLst>
              <a:ext uri="{FF2B5EF4-FFF2-40B4-BE49-F238E27FC236}">
                <a16:creationId xmlns:a16="http://schemas.microsoft.com/office/drawing/2014/main" id="{1EF178E2-8136-4F77-A825-D4C1B50C991F}"/>
              </a:ext>
            </a:extLst>
          </p:cNvPr>
          <p:cNvSpPr/>
          <p:nvPr/>
        </p:nvSpPr>
        <p:spPr>
          <a:xfrm>
            <a:off x="7006056" y="2755557"/>
            <a:ext cx="1099751" cy="2842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913739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DE Fonts">
      <a:majorFont>
        <a:latin typeface="Museo Slab 500"/>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DE Fonts">
      <a:majorFont>
        <a:latin typeface="Museo Slab 500"/>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DE Brand Colors">
      <a:dk1>
        <a:sysClr val="windowText" lastClr="000000"/>
      </a:dk1>
      <a:lt1>
        <a:sysClr val="window" lastClr="FFFFFF"/>
      </a:lt1>
      <a:dk2>
        <a:srgbClr val="232C67"/>
      </a:dk2>
      <a:lt2>
        <a:srgbClr val="D0D2D3"/>
      </a:lt2>
      <a:accent1>
        <a:srgbClr val="6D3B5D"/>
      </a:accent1>
      <a:accent2>
        <a:srgbClr val="EF7521"/>
      </a:accent2>
      <a:accent3>
        <a:srgbClr val="7C98AC"/>
      </a:accent3>
      <a:accent4>
        <a:srgbClr val="F8B333"/>
      </a:accent4>
      <a:accent5>
        <a:srgbClr val="488BC9"/>
      </a:accent5>
      <a:accent6>
        <a:srgbClr val="26B351"/>
      </a:accent6>
      <a:hlink>
        <a:srgbClr val="077682"/>
      </a:hlink>
      <a:folHlink>
        <a:srgbClr val="825474"/>
      </a:folHlink>
    </a:clrScheme>
    <a:fontScheme name="CDE Fonts">
      <a:majorFont>
        <a:latin typeface="Museo Slab 500"/>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useo Slab 500"/>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79720E89102043ABA3BEB065733CF0" ma:contentTypeVersion="12" ma:contentTypeDescription="Create a new document." ma:contentTypeScope="" ma:versionID="afa0162d41b078ab0e07f968676e7d4f">
  <xsd:schema xmlns:xsd="http://www.w3.org/2001/XMLSchema" xmlns:xs="http://www.w3.org/2001/XMLSchema" xmlns:p="http://schemas.microsoft.com/office/2006/metadata/properties" xmlns:ns2="ca089b0c-06ed-427f-8343-b7314193c483" xmlns:ns3="a8a5022a-f7c3-44ce-84b2-af1b9b0e209b" targetNamespace="http://schemas.microsoft.com/office/2006/metadata/properties" ma:root="true" ma:fieldsID="2a47c717b686feea27c7af386d64d074" ns2:_="" ns3:_="">
    <xsd:import namespace="ca089b0c-06ed-427f-8343-b7314193c483"/>
    <xsd:import namespace="a8a5022a-f7c3-44ce-84b2-af1b9b0e20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089b0c-06ed-427f-8343-b7314193c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8a5022a-f7c3-44ce-84b2-af1b9b0e209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65171F-BBF2-4604-8B0A-6047EA17BC06}">
  <ds:schemaRefs>
    <ds:schemaRef ds:uri="a8a5022a-f7c3-44ce-84b2-af1b9b0e209b"/>
    <ds:schemaRef ds:uri="ca089b0c-06ed-427f-8343-b7314193c4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E2DA438-1DF7-4678-83CE-1B744F05BECE}">
  <ds:schemaRefs>
    <ds:schemaRef ds:uri="http://schemas.microsoft.com/sharepoint/v3/contenttype/forms"/>
  </ds:schemaRefs>
</ds:datastoreItem>
</file>

<file path=customXml/itemProps3.xml><?xml version="1.0" encoding="utf-8"?>
<ds:datastoreItem xmlns:ds="http://schemas.openxmlformats.org/officeDocument/2006/customXml" ds:itemID="{61C33242-079B-47C1-9939-D0EAE9E2E83C}">
  <ds:schemaRefs>
    <ds:schemaRef ds:uri="a8a5022a-f7c3-44ce-84b2-af1b9b0e209b"/>
    <ds:schemaRef ds:uri="ca089b0c-06ed-427f-8343-b7314193c4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1574</TotalTime>
  <Words>1115</Words>
  <Application>Microsoft Office PowerPoint</Application>
  <PresentationFormat>On-screen Show (4:3)</PresentationFormat>
  <Paragraphs>150</Paragraphs>
  <Slides>28</Slides>
  <Notes>23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28</vt:i4>
      </vt:variant>
    </vt:vector>
  </HeadingPairs>
  <TitlesOfParts>
    <vt:vector size="40" baseType="lpstr">
      <vt:lpstr>Lucida Sans</vt:lpstr>
      <vt:lpstr>Museo Slab 500</vt:lpstr>
      <vt:lpstr>Calibri</vt:lpstr>
      <vt:lpstr>Roboto Slab</vt:lpstr>
      <vt:lpstr>Wingdings</vt:lpstr>
      <vt:lpstr>Arial</vt:lpstr>
      <vt:lpstr>Trebuchet MS</vt:lpstr>
      <vt:lpstr>Office Theme</vt:lpstr>
      <vt:lpstr>Office Theme</vt:lpstr>
      <vt:lpstr>Office Theme</vt:lpstr>
      <vt:lpstr>Office Theme</vt:lpstr>
      <vt:lpstr>Office Theme</vt:lpstr>
      <vt:lpstr>Literacy Programs &amp; Assessment Reporting Webinar </vt:lpstr>
      <vt:lpstr>Introduction</vt:lpstr>
      <vt:lpstr>Included Topics:</vt:lpstr>
      <vt:lpstr>Purpose of Literacy Programs &amp; Assessment Collection</vt:lpstr>
      <vt:lpstr>Purpose  The Colorado READ Act</vt:lpstr>
      <vt:lpstr>Purpose  The Colorado READ Act</vt:lpstr>
      <vt:lpstr>Purpose  READ Collection Overview</vt:lpstr>
      <vt:lpstr>Website Review READ Data Collection &amp; Data Pipeline</vt:lpstr>
      <vt:lpstr>Website Review http://www.cde.state.co.us/coloradoliteracy/readdatapipeline </vt:lpstr>
      <vt:lpstr>Website Review https://www.cde.state.co.us/idm/datapipeline </vt:lpstr>
      <vt:lpstr>Timeline</vt:lpstr>
      <vt:lpstr>Timeline </vt:lpstr>
      <vt:lpstr>22-23 Collection Data  Elements</vt:lpstr>
      <vt:lpstr>22-23 Collection Data Elements</vt:lpstr>
      <vt:lpstr>22-23 Collection Data Elements</vt:lpstr>
      <vt:lpstr>22-23 Collection Data Elements</vt:lpstr>
      <vt:lpstr>22-23 Collection Data Elements</vt:lpstr>
      <vt:lpstr>22-23 Collection Data Elements</vt:lpstr>
      <vt:lpstr>22-23 Collection Data Elements</vt:lpstr>
      <vt:lpstr>22-23 Collection Data Elements</vt:lpstr>
      <vt:lpstr>22-23 Collection Data Elements</vt:lpstr>
      <vt:lpstr>22-23 Collection Data Elements</vt:lpstr>
      <vt:lpstr>Complete Process Overview</vt:lpstr>
      <vt:lpstr>Complete Process Overview How to Upload a File </vt:lpstr>
      <vt:lpstr>Complete Process Overview How to Check for Errors </vt:lpstr>
      <vt:lpstr>Complete Process Overview How to Check for Errors </vt:lpstr>
      <vt:lpstr>Complete Process Overview Finalizing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Ahlstrand, Melissa</dc:creator>
  <cp:lastModifiedBy>Hutton, Whitney</cp:lastModifiedBy>
  <cp:revision>47</cp:revision>
  <dcterms:modified xsi:type="dcterms:W3CDTF">2022-03-29T18:22:13Z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0x010100A879720E89102043ABA3BEB065733CF0</vt:lpwstr>
  </property>
</Properties>
</file>