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164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DA494-4DF9-4722-A2B7-01E53A62EDD0}" type="datetimeFigureOut">
              <a:rPr lang="en-US" smtClean="0"/>
              <a:t>9/4/2019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F21C3-5856-4271-BAC8-11453E09963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23401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DA494-4DF9-4722-A2B7-01E53A62EDD0}" type="datetimeFigureOut">
              <a:rPr lang="en-US" smtClean="0"/>
              <a:t>9/4/2019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F21C3-5856-4271-BAC8-11453E09963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58419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DA494-4DF9-4722-A2B7-01E53A62EDD0}" type="datetimeFigureOut">
              <a:rPr lang="en-US" smtClean="0"/>
              <a:t>9/4/2019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F21C3-5856-4271-BAC8-11453E09963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96408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DA494-4DF9-4722-A2B7-01E53A62EDD0}" type="datetimeFigureOut">
              <a:rPr lang="en-US" smtClean="0"/>
              <a:t>9/4/2019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F21C3-5856-4271-BAC8-11453E09963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28747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DA494-4DF9-4722-A2B7-01E53A62EDD0}" type="datetimeFigureOut">
              <a:rPr lang="en-US" smtClean="0"/>
              <a:t>9/4/2019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F21C3-5856-4271-BAC8-11453E09963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57361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DA494-4DF9-4722-A2B7-01E53A62EDD0}" type="datetimeFigureOut">
              <a:rPr lang="en-US" smtClean="0"/>
              <a:t>9/4/2019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F21C3-5856-4271-BAC8-11453E09963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63165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DA494-4DF9-4722-A2B7-01E53A62EDD0}" type="datetimeFigureOut">
              <a:rPr lang="en-US" smtClean="0"/>
              <a:t>9/4/2019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F21C3-5856-4271-BAC8-11453E09963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01049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DA494-4DF9-4722-A2B7-01E53A62EDD0}" type="datetimeFigureOut">
              <a:rPr lang="en-US" smtClean="0"/>
              <a:t>9/4/2019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F21C3-5856-4271-BAC8-11453E09963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20045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DA494-4DF9-4722-A2B7-01E53A62EDD0}" type="datetimeFigureOut">
              <a:rPr lang="en-US" smtClean="0"/>
              <a:t>9/4/2019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F21C3-5856-4271-BAC8-11453E09963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86898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DA494-4DF9-4722-A2B7-01E53A62EDD0}" type="datetimeFigureOut">
              <a:rPr lang="en-US" smtClean="0"/>
              <a:t>9/4/2019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F21C3-5856-4271-BAC8-11453E09963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44419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DA494-4DF9-4722-A2B7-01E53A62EDD0}" type="datetimeFigureOut">
              <a:rPr lang="en-US" smtClean="0"/>
              <a:t>9/4/2019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F21C3-5856-4271-BAC8-11453E09963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50782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3DA494-4DF9-4722-A2B7-01E53A62EDD0}" type="datetimeFigureOut">
              <a:rPr lang="en-US" smtClean="0"/>
              <a:t>9/4/2019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5F21C3-5856-4271-BAC8-11453E09963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15460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2.png"/><Relationship Id="rId4" Type="http://schemas.openxmlformats.org/officeDocument/2006/relationships/hyperlink" Target="https://www.copera.org/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hyperlink" Target="https://iwww.copera.org/agency/maintenance/PartnerDownload.do?subsystem=GSB" TargetMode="Externa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04800"/>
            <a:ext cx="5105400" cy="731520"/>
          </a:xfrm>
        </p:spPr>
        <p:txBody>
          <a:bodyPr anchor="t">
            <a:normAutofit/>
          </a:bodyPr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Log-In to Employer Stars Account	</a:t>
            </a:r>
            <a:r>
              <a:rPr lang="en-US" dirty="0" smtClean="0"/>
              <a:t>	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100" y="1952021"/>
            <a:ext cx="5111750" cy="3534379"/>
          </a:xfrm>
        </p:spPr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800" y="762000"/>
            <a:ext cx="7924800" cy="1905000"/>
          </a:xfrm>
        </p:spPr>
        <p:txBody>
          <a:bodyPr/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Access your Colorado PERA Employer STARS Account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by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visiting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https://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www.copera.org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and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then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selecting the “Employer Login” option at the top of the page. 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Oval 5"/>
          <p:cNvSpPr/>
          <p:nvPr/>
        </p:nvSpPr>
        <p:spPr>
          <a:xfrm>
            <a:off x="3548062" y="2333021"/>
            <a:ext cx="685800" cy="304800"/>
          </a:xfrm>
          <a:prstGeom prst="ellipse">
            <a:avLst/>
          </a:prstGeom>
          <a:noFill/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10262" y="1875821"/>
            <a:ext cx="3005138" cy="25751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9" name="Straight Connector 8"/>
          <p:cNvCxnSpPr/>
          <p:nvPr/>
        </p:nvCxnSpPr>
        <p:spPr>
          <a:xfrm flipV="1">
            <a:off x="4233862" y="1875821"/>
            <a:ext cx="1754038" cy="609600"/>
          </a:xfrm>
          <a:prstGeom prst="line">
            <a:avLst/>
          </a:prstGeom>
          <a:ln w="28575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>
            <a:stCxn id="6" idx="6"/>
          </p:cNvCxnSpPr>
          <p:nvPr/>
        </p:nvCxnSpPr>
        <p:spPr>
          <a:xfrm>
            <a:off x="4233862" y="2485421"/>
            <a:ext cx="1676400" cy="1905000"/>
          </a:xfrm>
          <a:prstGeom prst="line">
            <a:avLst/>
          </a:prstGeom>
          <a:ln w="28575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772504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04800"/>
            <a:ext cx="3352800" cy="731520"/>
          </a:xfrm>
        </p:spPr>
        <p:txBody>
          <a:bodyPr anchor="t">
            <a:normAutofit/>
          </a:bodyPr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Access GASB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dirty="0" smtClean="0"/>
              <a:t>	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800" y="762000"/>
            <a:ext cx="6096000" cy="838200"/>
          </a:xfrm>
        </p:spPr>
        <p:txBody>
          <a:bodyPr/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Once logged into your STARS account, select the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“Inquiry”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dropdown menu and choose the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“GASB – Employer Support”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option.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1" name="Picture 10"/>
          <p:cNvPicPr/>
          <p:nvPr/>
        </p:nvPicPr>
        <p:blipFill>
          <a:blip r:embed="rId2"/>
          <a:stretch>
            <a:fillRect/>
          </a:stretch>
        </p:blipFill>
        <p:spPr>
          <a:xfrm>
            <a:off x="146216" y="1943644"/>
            <a:ext cx="7152005" cy="314198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81988" y="1698171"/>
            <a:ext cx="1404028" cy="3624943"/>
          </a:xfrm>
          <a:prstGeom prst="rect">
            <a:avLst/>
          </a:prstGeom>
          <a:ln>
            <a:solidFill>
              <a:schemeClr val="tx1"/>
            </a:solidFill>
          </a:ln>
        </p:spPr>
      </p:pic>
      <p:grpSp>
        <p:nvGrpSpPr>
          <p:cNvPr id="2049" name="Group 2048"/>
          <p:cNvGrpSpPr/>
          <p:nvPr/>
        </p:nvGrpSpPr>
        <p:grpSpPr>
          <a:xfrm>
            <a:off x="3124200" y="1752600"/>
            <a:ext cx="5739702" cy="941439"/>
            <a:chOff x="3101069" y="1514203"/>
            <a:chExt cx="5739702" cy="941439"/>
          </a:xfrm>
        </p:grpSpPr>
        <p:sp>
          <p:nvSpPr>
            <p:cNvPr id="10" name="Oval 9"/>
            <p:cNvSpPr/>
            <p:nvPr/>
          </p:nvSpPr>
          <p:spPr>
            <a:xfrm>
              <a:off x="7358857" y="1514203"/>
              <a:ext cx="838200" cy="304800"/>
            </a:xfrm>
            <a:prstGeom prst="ellipse">
              <a:avLst/>
            </a:prstGeom>
            <a:noFill/>
            <a:ln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9" name="Straight Arrow Connector 8"/>
            <p:cNvCxnSpPr/>
            <p:nvPr/>
          </p:nvCxnSpPr>
          <p:spPr>
            <a:xfrm flipV="1">
              <a:off x="3786869" y="1666603"/>
              <a:ext cx="3435802" cy="305888"/>
            </a:xfrm>
            <a:prstGeom prst="straightConnector1">
              <a:avLst/>
            </a:prstGeom>
            <a:ln w="28575">
              <a:solidFill>
                <a:srgbClr val="92D05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Oval 16"/>
            <p:cNvSpPr/>
            <p:nvPr/>
          </p:nvSpPr>
          <p:spPr>
            <a:xfrm>
              <a:off x="3101069" y="1972491"/>
              <a:ext cx="685800" cy="296636"/>
            </a:xfrm>
            <a:prstGeom prst="ellipse">
              <a:avLst/>
            </a:prstGeom>
            <a:noFill/>
            <a:ln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8" name="Oval 17"/>
            <p:cNvSpPr/>
            <p:nvPr/>
          </p:nvSpPr>
          <p:spPr>
            <a:xfrm>
              <a:off x="7222671" y="1895203"/>
              <a:ext cx="1618100" cy="560439"/>
            </a:xfrm>
            <a:prstGeom prst="ellipse">
              <a:avLst/>
            </a:prstGeom>
            <a:noFill/>
            <a:ln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38640531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04800"/>
            <a:ext cx="5105400" cy="731520"/>
          </a:xfrm>
        </p:spPr>
        <p:txBody>
          <a:bodyPr anchor="t">
            <a:normAutofit/>
          </a:bodyPr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PERA Employer Reporting Information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dirty="0" smtClean="0"/>
              <a:t>	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800" y="762000"/>
            <a:ext cx="7924800" cy="838200"/>
          </a:xfrm>
        </p:spPr>
        <p:txBody>
          <a:bodyPr>
            <a:norm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On this page,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Colorado PERA provides a number of educational materials, financial schedules, and other items to assist PERA employers with the GASB reporting requirements for pensions and other postemployment benefits (OPEB) in their financial statements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.  Listed are items available.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0639" y="1752600"/>
            <a:ext cx="4222761" cy="3115491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19600" y="1752601"/>
            <a:ext cx="4569697" cy="4724400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8956280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04800"/>
            <a:ext cx="3352800" cy="731520"/>
          </a:xfrm>
        </p:spPr>
        <p:txBody>
          <a:bodyPr anchor="t">
            <a:normAutofit/>
          </a:bodyPr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Individual Folder to View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dirty="0" smtClean="0"/>
              <a:t>	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800" y="762000"/>
            <a:ext cx="7772400" cy="838200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You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can access your individual folder to view the following items available to assist you with reporting requirements for GASB Statement No.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68 &amp; GASB Statement No.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75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.  Click on the following link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your individual folder to view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”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and “download” file.  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200" y="1600200"/>
            <a:ext cx="4320200" cy="34290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497701" y="1595846"/>
            <a:ext cx="4547510" cy="4038600"/>
          </a:xfrm>
          <a:prstGeom prst="rect">
            <a:avLst/>
          </a:prstGeom>
        </p:spPr>
      </p:pic>
      <p:sp>
        <p:nvSpPr>
          <p:cNvPr id="7" name="Oval 6"/>
          <p:cNvSpPr/>
          <p:nvPr/>
        </p:nvSpPr>
        <p:spPr>
          <a:xfrm>
            <a:off x="533400" y="3047999"/>
            <a:ext cx="1066800" cy="228601"/>
          </a:xfrm>
          <a:prstGeom prst="ellipse">
            <a:avLst/>
          </a:prstGeom>
          <a:noFill/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1701501" y="3133996"/>
            <a:ext cx="6591236" cy="1062990"/>
          </a:xfrm>
          <a:prstGeom prst="straightConnector1">
            <a:avLst/>
          </a:prstGeom>
          <a:ln w="28575">
            <a:solidFill>
              <a:srgbClr val="92D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Oval 11"/>
          <p:cNvSpPr/>
          <p:nvPr/>
        </p:nvSpPr>
        <p:spPr>
          <a:xfrm>
            <a:off x="8407101" y="4092210"/>
            <a:ext cx="638110" cy="209552"/>
          </a:xfrm>
          <a:prstGeom prst="ellipse">
            <a:avLst/>
          </a:prstGeom>
          <a:noFill/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83030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193</TotalTime>
  <Words>118</Words>
  <Application>Microsoft Office PowerPoint</Application>
  <PresentationFormat>On-screen Show (4:3)</PresentationFormat>
  <Paragraphs>8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Calibri</vt:lpstr>
      <vt:lpstr>Office Theme</vt:lpstr>
      <vt:lpstr>Log-In to Employer Stars Account  </vt:lpstr>
      <vt:lpstr>Access GASB  </vt:lpstr>
      <vt:lpstr>PERA Employer Reporting Information  </vt:lpstr>
      <vt:lpstr>Individual Folder to View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Log-In to Employer Stars Account</dc:title>
  <dc:creator>Emily Stoffel</dc:creator>
  <cp:lastModifiedBy>Rose Nguyen</cp:lastModifiedBy>
  <cp:revision>15</cp:revision>
  <dcterms:created xsi:type="dcterms:W3CDTF">2018-07-24T16:19:13Z</dcterms:created>
  <dcterms:modified xsi:type="dcterms:W3CDTF">2019-09-04T19:53:55Z</dcterms:modified>
</cp:coreProperties>
</file>