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4.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5.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6.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7.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8.xml" ContentType="application/vnd.openxmlformats-officedocument.presentationml.tags+xml"/>
  <Override PartName="/ppt/notesSlides/notesSlide22.xml" ContentType="application/vnd.openxmlformats-officedocument.presentationml.notesSlide+xml"/>
  <Override PartName="/ppt/tags/tag9.xml" ContentType="application/vnd.openxmlformats-officedocument.presentationml.tags+xml"/>
  <Override PartName="/ppt/notesSlides/notesSlide23.xml" ContentType="application/vnd.openxmlformats-officedocument.presentationml.notesSlide+xml"/>
  <Override PartName="/ppt/tags/tag10.xml" ContentType="application/vnd.openxmlformats-officedocument.presentationml.tags+xml"/>
  <Override PartName="/ppt/notesSlides/notesSlide24.xml" ContentType="application/vnd.openxmlformats-officedocument.presentationml.notesSlide+xml"/>
  <Override PartName="/ppt/tags/tag11.xml" ContentType="application/vnd.openxmlformats-officedocument.presentationml.tags+xml"/>
  <Override PartName="/ppt/notesSlides/notesSlide25.xml" ContentType="application/vnd.openxmlformats-officedocument.presentationml.notesSlide+xml"/>
  <Override PartName="/ppt/tags/tag12.xml" ContentType="application/vnd.openxmlformats-officedocument.presentationml.tags+xml"/>
  <Override PartName="/ppt/notesSlides/notesSlide26.xml" ContentType="application/vnd.openxmlformats-officedocument.presentationml.notesSlide+xml"/>
  <Override PartName="/ppt/tags/tag13.xml" ContentType="application/vnd.openxmlformats-officedocument.presentationml.tags+xml"/>
  <Override PartName="/ppt/notesSlides/notesSlide27.xml" ContentType="application/vnd.openxmlformats-officedocument.presentationml.notesSlide+xml"/>
  <Override PartName="/ppt/tags/tag14.xml" ContentType="application/vnd.openxmlformats-officedocument.presentationml.tags+xml"/>
  <Override PartName="/ppt/notesSlides/notesSlide28.xml" ContentType="application/vnd.openxmlformats-officedocument.presentationml.notesSlide+xml"/>
  <Override PartName="/ppt/tags/tag15.xml" ContentType="application/vnd.openxmlformats-officedocument.presentationml.tags+xml"/>
  <Override PartName="/ppt/notesSlides/notesSlide29.xml" ContentType="application/vnd.openxmlformats-officedocument.presentationml.notesSlide+xml"/>
  <Override PartName="/ppt/tags/tag16.xml" ContentType="application/vnd.openxmlformats-officedocument.presentationml.tags+xml"/>
  <Override PartName="/ppt/notesSlides/notesSlide30.xml" ContentType="application/vnd.openxmlformats-officedocument.presentationml.notesSlide+xml"/>
  <Override PartName="/ppt/tags/tag17.xml" ContentType="application/vnd.openxmlformats-officedocument.presentationml.tags+xml"/>
  <Override PartName="/ppt/notesSlides/notesSlide31.xml" ContentType="application/vnd.openxmlformats-officedocument.presentationml.notesSlide+xml"/>
  <Override PartName="/ppt/tags/tag18.xml" ContentType="application/vnd.openxmlformats-officedocument.presentationml.tags+xml"/>
  <Override PartName="/ppt/notesSlides/notesSlide32.xml" ContentType="application/vnd.openxmlformats-officedocument.presentationml.notesSlide+xml"/>
  <Override PartName="/ppt/tags/tag19.xml" ContentType="application/vnd.openxmlformats-officedocument.presentationml.tags+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tags/tag20.xml" ContentType="application/vnd.openxmlformats-officedocument.presentationml.tags+xml"/>
  <Override PartName="/ppt/notesSlides/notesSlide35.xml" ContentType="application/vnd.openxmlformats-officedocument.presentationml.notesSlide+xml"/>
  <Override PartName="/ppt/tags/tag21.xml" ContentType="application/vnd.openxmlformats-officedocument.presentationml.tags+xml"/>
  <Override PartName="/ppt/notesSlides/notesSlide36.xml" ContentType="application/vnd.openxmlformats-officedocument.presentationml.notesSlide+xml"/>
  <Override PartName="/ppt/tags/tag22.xml" ContentType="application/vnd.openxmlformats-officedocument.presentationml.tags+xml"/>
  <Override PartName="/ppt/notesSlides/notesSlide37.xml" ContentType="application/vnd.openxmlformats-officedocument.presentationml.notesSlide+xml"/>
  <Override PartName="/ppt/tags/tag23.xml" ContentType="application/vnd.openxmlformats-officedocument.presentationml.tags+xml"/>
  <Override PartName="/ppt/notesSlides/notesSlide38.xml" ContentType="application/vnd.openxmlformats-officedocument.presentationml.notesSlide+xml"/>
  <Override PartName="/ppt/tags/tag24.xml" ContentType="application/vnd.openxmlformats-officedocument.presentationml.tags+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9"/>
  </p:notesMasterIdLst>
  <p:sldIdLst>
    <p:sldId id="269" r:id="rId2"/>
    <p:sldId id="268" r:id="rId3"/>
    <p:sldId id="271" r:id="rId4"/>
    <p:sldId id="347" r:id="rId5"/>
    <p:sldId id="359" r:id="rId6"/>
    <p:sldId id="273" r:id="rId7"/>
    <p:sldId id="272" r:id="rId8"/>
    <p:sldId id="350" r:id="rId9"/>
    <p:sldId id="351" r:id="rId10"/>
    <p:sldId id="352" r:id="rId11"/>
    <p:sldId id="348" r:id="rId12"/>
    <p:sldId id="349" r:id="rId13"/>
    <p:sldId id="282" r:id="rId14"/>
    <p:sldId id="283" r:id="rId15"/>
    <p:sldId id="353" r:id="rId16"/>
    <p:sldId id="354" r:id="rId17"/>
    <p:sldId id="355" r:id="rId18"/>
    <p:sldId id="356" r:id="rId19"/>
    <p:sldId id="357" r:id="rId20"/>
    <p:sldId id="358" r:id="rId21"/>
    <p:sldId id="290" r:id="rId22"/>
    <p:sldId id="291" r:id="rId23"/>
    <p:sldId id="292" r:id="rId24"/>
    <p:sldId id="360" r:id="rId25"/>
    <p:sldId id="294" r:id="rId26"/>
    <p:sldId id="296" r:id="rId27"/>
    <p:sldId id="295" r:id="rId28"/>
    <p:sldId id="297" r:id="rId29"/>
    <p:sldId id="298" r:id="rId30"/>
    <p:sldId id="299" r:id="rId31"/>
    <p:sldId id="372" r:id="rId32"/>
    <p:sldId id="301" r:id="rId33"/>
    <p:sldId id="302" r:id="rId34"/>
    <p:sldId id="361" r:id="rId35"/>
    <p:sldId id="305" r:id="rId36"/>
    <p:sldId id="363" r:id="rId37"/>
    <p:sldId id="307" r:id="rId38"/>
    <p:sldId id="309" r:id="rId39"/>
    <p:sldId id="310" r:id="rId40"/>
    <p:sldId id="364" r:id="rId41"/>
    <p:sldId id="365" r:id="rId42"/>
    <p:sldId id="366" r:id="rId43"/>
    <p:sldId id="313" r:id="rId44"/>
    <p:sldId id="314" r:id="rId45"/>
    <p:sldId id="377" r:id="rId46"/>
    <p:sldId id="315" r:id="rId47"/>
    <p:sldId id="368" r:id="rId48"/>
    <p:sldId id="316" r:id="rId49"/>
    <p:sldId id="317" r:id="rId50"/>
    <p:sldId id="318" r:id="rId51"/>
    <p:sldId id="319" r:id="rId52"/>
    <p:sldId id="323" r:id="rId53"/>
    <p:sldId id="324" r:id="rId54"/>
    <p:sldId id="325" r:id="rId55"/>
    <p:sldId id="328" r:id="rId56"/>
    <p:sldId id="330" r:id="rId57"/>
    <p:sldId id="331" r:id="rId58"/>
    <p:sldId id="336" r:id="rId59"/>
    <p:sldId id="337" r:id="rId60"/>
    <p:sldId id="338" r:id="rId61"/>
    <p:sldId id="340" r:id="rId62"/>
    <p:sldId id="341" r:id="rId63"/>
    <p:sldId id="370" r:id="rId64"/>
    <p:sldId id="344" r:id="rId65"/>
    <p:sldId id="345" r:id="rId66"/>
    <p:sldId id="371" r:id="rId67"/>
    <p:sldId id="346" r:id="rId6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arson, Alyssa" initials="A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1E8E"/>
    <a:srgbClr val="EF7521"/>
    <a:srgbClr val="46797A"/>
    <a:srgbClr val="86BE40"/>
    <a:srgbClr val="FFC846"/>
    <a:srgbClr val="5C6670"/>
    <a:srgbClr val="488BC9"/>
    <a:srgbClr val="82797A"/>
    <a:srgbClr val="6EC4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89133" autoAdjust="0"/>
  </p:normalViewPr>
  <p:slideViewPr>
    <p:cSldViewPr snapToGrid="0" showGuides="1">
      <p:cViewPr varScale="1">
        <p:scale>
          <a:sx n="105" d="100"/>
          <a:sy n="105" d="100"/>
        </p:scale>
        <p:origin x="169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60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68FDDF-4F05-43AA-A352-D3BC014618CA}" type="datetimeFigureOut">
              <a:rPr lang="en-US" smtClean="0"/>
              <a:t>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6AB643-1C83-46B1-A4FF-8E4A58FA665A}" type="slidenum">
              <a:rPr lang="en-US" smtClean="0"/>
              <a:t>‹#›</a:t>
            </a:fld>
            <a:endParaRPr lang="en-US"/>
          </a:p>
        </p:txBody>
      </p:sp>
    </p:spTree>
    <p:extLst>
      <p:ext uri="{BB962C8B-B14F-4D97-AF65-F5344CB8AC3E}">
        <p14:creationId xmlns:p14="http://schemas.microsoft.com/office/powerpoint/2010/main" val="2457026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eaLnBrk="1" hangingPunct="1"/>
            <a:endParaRPr lang="en-US" altLang="en-US" dirty="0"/>
          </a:p>
        </p:txBody>
      </p:sp>
      <p:sp>
        <p:nvSpPr>
          <p:cNvPr id="2" name="Slide Number Placeholder 1"/>
          <p:cNvSpPr>
            <a:spLocks noGrp="1"/>
          </p:cNvSpPr>
          <p:nvPr>
            <p:ph type="sldNum" sz="quarter" idx="10"/>
          </p:nvPr>
        </p:nvSpPr>
        <p:spPr/>
        <p:txBody>
          <a:bodyPr/>
          <a:lstStyle/>
          <a:p>
            <a:pPr>
              <a:defRPr/>
            </a:pPr>
            <a:fld id="{3B0833EC-AE6E-46E7-A960-2ACFED590FA5}" type="slidenum">
              <a:rPr lang="en-US" smtClean="0"/>
              <a:pPr>
                <a:defRPr/>
              </a:pPr>
              <a:t>3</a:t>
            </a:fld>
            <a:endParaRPr lang="en-US" dirty="0"/>
          </a:p>
        </p:txBody>
      </p:sp>
    </p:spTree>
    <p:extLst>
      <p:ext uri="{BB962C8B-B14F-4D97-AF65-F5344CB8AC3E}">
        <p14:creationId xmlns:p14="http://schemas.microsoft.com/office/powerpoint/2010/main" val="6514287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E1A936D-1B13-4125-8497-F4DAF7FBC6B0}" type="slidenum">
              <a:rPr lang="en-US" smtClean="0">
                <a:solidFill>
                  <a:prstClr val="black"/>
                </a:solidFill>
              </a:rPr>
              <a:pPr>
                <a:defRPr/>
              </a:pPr>
              <a:t>23</a:t>
            </a:fld>
            <a:endParaRPr lang="en-US" dirty="0">
              <a:solidFill>
                <a:prstClr val="black"/>
              </a:solidFill>
            </a:endParaRPr>
          </a:p>
        </p:txBody>
      </p:sp>
    </p:spTree>
    <p:extLst>
      <p:ext uri="{BB962C8B-B14F-4D97-AF65-F5344CB8AC3E}">
        <p14:creationId xmlns:p14="http://schemas.microsoft.com/office/powerpoint/2010/main" val="33454252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Autofit/>
          </a:bodyPr>
          <a:lstStyle/>
          <a:p>
            <a:endParaRPr lang="en-US" dirty="0"/>
          </a:p>
        </p:txBody>
      </p:sp>
      <p:sp>
        <p:nvSpPr>
          <p:cNvPr id="2" name="Slide Number Placeholder 1"/>
          <p:cNvSpPr>
            <a:spLocks noGrp="1"/>
          </p:cNvSpPr>
          <p:nvPr>
            <p:ph type="sldNum" sz="quarter" idx="10"/>
          </p:nvPr>
        </p:nvSpPr>
        <p:spPr/>
        <p:txBody>
          <a:bodyPr/>
          <a:lstStyle/>
          <a:p>
            <a:pPr>
              <a:defRPr/>
            </a:pPr>
            <a:fld id="{3B0833EC-AE6E-46E7-A960-2ACFED590FA5}" type="slidenum">
              <a:rPr lang="en-US" smtClean="0">
                <a:solidFill>
                  <a:prstClr val="black"/>
                </a:solidFill>
              </a:rPr>
              <a:pPr>
                <a:defRPr/>
              </a:pPr>
              <a:t>25</a:t>
            </a:fld>
            <a:endParaRPr lang="en-US" dirty="0">
              <a:solidFill>
                <a:prstClr val="black"/>
              </a:solidFill>
            </a:endParaRPr>
          </a:p>
        </p:txBody>
      </p:sp>
    </p:spTree>
    <p:extLst>
      <p:ext uri="{BB962C8B-B14F-4D97-AF65-F5344CB8AC3E}">
        <p14:creationId xmlns:p14="http://schemas.microsoft.com/office/powerpoint/2010/main" val="601063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6926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4912943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270072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defTabSz="945639" eaLnBrk="1" hangingPunct="1">
              <a:defRPr/>
            </a:pPr>
            <a:endParaRPr lang="en-US" dirty="0"/>
          </a:p>
        </p:txBody>
      </p:sp>
      <p:sp>
        <p:nvSpPr>
          <p:cNvPr id="89092" name="Slide Number Placeholder 3"/>
          <p:cNvSpPr>
            <a:spLocks noGrp="1"/>
          </p:cNvSpPr>
          <p:nvPr>
            <p:ph type="sldNum" sz="quarter" idx="5"/>
          </p:nvPr>
        </p:nvSpPr>
        <p:spPr bwMode="auto">
          <a:noFill/>
          <a:ln>
            <a:miter lim="800000"/>
            <a:headEnd/>
            <a:tailEnd/>
          </a:ln>
        </p:spPr>
        <p:txBody>
          <a:bodyPr/>
          <a:lstStyle/>
          <a:p>
            <a:fld id="{9792918D-8604-408E-8273-B2AF04324B1F}" type="slidenum">
              <a:rPr lang="en-US" smtClean="0">
                <a:solidFill>
                  <a:prstClr val="black"/>
                </a:solidFill>
              </a:rPr>
              <a:pPr/>
              <a:t>29</a:t>
            </a:fld>
            <a:endParaRPr lang="en-US" dirty="0" smtClean="0">
              <a:solidFill>
                <a:prstClr val="black"/>
              </a:solidFill>
            </a:endParaRPr>
          </a:p>
        </p:txBody>
      </p:sp>
    </p:spTree>
    <p:extLst>
      <p:ext uri="{BB962C8B-B14F-4D97-AF65-F5344CB8AC3E}">
        <p14:creationId xmlns:p14="http://schemas.microsoft.com/office/powerpoint/2010/main" val="8716120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09882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normAutofit/>
          </a:bodyPr>
          <a:lstStyle/>
          <a:p>
            <a:endParaRPr lang="en-US" dirty="0"/>
          </a:p>
        </p:txBody>
      </p:sp>
      <p:sp>
        <p:nvSpPr>
          <p:cNvPr id="100356" name="Slide Number Placeholder 3"/>
          <p:cNvSpPr>
            <a:spLocks noGrp="1"/>
          </p:cNvSpPr>
          <p:nvPr>
            <p:ph type="sldNum" sz="quarter" idx="5"/>
          </p:nvPr>
        </p:nvSpPr>
        <p:spPr>
          <a:noFill/>
        </p:spPr>
        <p:txBody>
          <a:bodyPr/>
          <a:lstStyle/>
          <a:p>
            <a:fld id="{5C306AA7-0EF7-4180-B7E1-B223BD057DA3}" type="slidenum">
              <a:rPr lang="en-US" smtClean="0">
                <a:solidFill>
                  <a:prstClr val="black"/>
                </a:solidFill>
              </a:rPr>
              <a:pPr/>
              <a:t>32</a:t>
            </a:fld>
            <a:endParaRPr lang="en-US" dirty="0" smtClean="0">
              <a:solidFill>
                <a:prstClr val="black"/>
              </a:solidFill>
            </a:endParaRPr>
          </a:p>
        </p:txBody>
      </p:sp>
    </p:spTree>
    <p:extLst>
      <p:ext uri="{BB962C8B-B14F-4D97-AF65-F5344CB8AC3E}">
        <p14:creationId xmlns:p14="http://schemas.microsoft.com/office/powerpoint/2010/main" val="34461887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A412B21C-2DFE-459B-A257-A064074C832A}" type="slidenum">
              <a:rPr lang="en-US" smtClean="0">
                <a:solidFill>
                  <a:prstClr val="black"/>
                </a:solidFill>
              </a:rPr>
              <a:pPr/>
              <a:t>33</a:t>
            </a:fld>
            <a:endParaRPr lang="en-US" dirty="0" smtClean="0">
              <a:solidFill>
                <a:prstClr val="black"/>
              </a:solidFill>
            </a:endParaRPr>
          </a:p>
        </p:txBody>
      </p:sp>
      <p:sp>
        <p:nvSpPr>
          <p:cNvPr id="104451" name="Rectangle 2"/>
          <p:cNvSpPr>
            <a:spLocks noGrp="1" noRot="1" noChangeAspect="1" noChangeArrowheads="1" noTextEdit="1"/>
          </p:cNvSpPr>
          <p:nvPr>
            <p:ph type="sldImg"/>
          </p:nvPr>
        </p:nvSpPr>
        <p:spPr>
          <a:xfrm>
            <a:off x="1190625" y="703263"/>
            <a:ext cx="4630738" cy="3473450"/>
          </a:xfrm>
          <a:ln w="12700"/>
        </p:spPr>
      </p:sp>
      <p:sp>
        <p:nvSpPr>
          <p:cNvPr id="104452" name="Rectangle 3"/>
          <p:cNvSpPr>
            <a:spLocks noGrp="1" noChangeArrowheads="1"/>
          </p:cNvSpPr>
          <p:nvPr>
            <p:ph type="body" idx="1"/>
          </p:nvPr>
        </p:nvSpPr>
        <p:spPr>
          <a:xfrm>
            <a:off x="934115" y="4448377"/>
            <a:ext cx="5142177" cy="4139419"/>
          </a:xfrm>
          <a:noFill/>
          <a:ln/>
        </p:spPr>
        <p:txBody>
          <a:bodyPr lIns="99876" tIns="49062" rIns="99876" bIns="49062"/>
          <a:lstStyle/>
          <a:p>
            <a:pPr eaLnBrk="1" hangingPunct="1"/>
            <a:endParaRPr lang="en-US" dirty="0" smtClean="0"/>
          </a:p>
        </p:txBody>
      </p:sp>
    </p:spTree>
    <p:extLst>
      <p:ext uri="{BB962C8B-B14F-4D97-AF65-F5344CB8AC3E}">
        <p14:creationId xmlns:p14="http://schemas.microsoft.com/office/powerpoint/2010/main" val="41396291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75651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3B0833EC-AE6E-46E7-A960-2ACFED590FA5}" type="slidenum">
              <a:rPr lang="en-US" smtClean="0"/>
              <a:pPr>
                <a:defRPr/>
              </a:pPr>
              <a:t>7</a:t>
            </a:fld>
            <a:endParaRPr lang="en-US" dirty="0"/>
          </a:p>
        </p:txBody>
      </p:sp>
    </p:spTree>
    <p:extLst>
      <p:ext uri="{BB962C8B-B14F-4D97-AF65-F5344CB8AC3E}">
        <p14:creationId xmlns:p14="http://schemas.microsoft.com/office/powerpoint/2010/main" val="2879842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E1A936D-1B13-4125-8497-F4DAF7FBC6B0}" type="slidenum">
              <a:rPr lang="en-US" smtClean="0">
                <a:solidFill>
                  <a:prstClr val="black"/>
                </a:solidFill>
              </a:rPr>
              <a:pPr>
                <a:defRPr/>
              </a:pPr>
              <a:t>37</a:t>
            </a:fld>
            <a:endParaRPr lang="en-US" dirty="0">
              <a:solidFill>
                <a:prstClr val="black"/>
              </a:solidFill>
            </a:endParaRPr>
          </a:p>
        </p:txBody>
      </p:sp>
    </p:spTree>
    <p:extLst>
      <p:ext uri="{BB962C8B-B14F-4D97-AF65-F5344CB8AC3E}">
        <p14:creationId xmlns:p14="http://schemas.microsoft.com/office/powerpoint/2010/main" val="35510780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E1A936D-1B13-4125-8497-F4DAF7FBC6B0}" type="slidenum">
              <a:rPr lang="en-US" smtClean="0">
                <a:solidFill>
                  <a:prstClr val="black"/>
                </a:solidFill>
              </a:rPr>
              <a:pPr>
                <a:defRPr/>
              </a:pPr>
              <a:t>39</a:t>
            </a:fld>
            <a:endParaRPr lang="en-US" dirty="0">
              <a:solidFill>
                <a:prstClr val="black"/>
              </a:solidFill>
            </a:endParaRPr>
          </a:p>
        </p:txBody>
      </p:sp>
    </p:spTree>
    <p:extLst>
      <p:ext uri="{BB962C8B-B14F-4D97-AF65-F5344CB8AC3E}">
        <p14:creationId xmlns:p14="http://schemas.microsoft.com/office/powerpoint/2010/main" val="30906150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marL="0" marR="0" indent="0" algn="l" defTabSz="931354"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3B0833EC-AE6E-46E7-A960-2ACFED590FA5}" type="slidenum">
              <a:rPr lang="en-US" smtClean="0">
                <a:solidFill>
                  <a:prstClr val="black"/>
                </a:solidFill>
              </a:rPr>
              <a:pPr>
                <a:defRPr/>
              </a:pPr>
              <a:t>43</a:t>
            </a:fld>
            <a:endParaRPr lang="en-US" dirty="0">
              <a:solidFill>
                <a:prstClr val="black"/>
              </a:solidFill>
            </a:endParaRPr>
          </a:p>
        </p:txBody>
      </p:sp>
    </p:spTree>
    <p:extLst>
      <p:ext uri="{BB962C8B-B14F-4D97-AF65-F5344CB8AC3E}">
        <p14:creationId xmlns:p14="http://schemas.microsoft.com/office/powerpoint/2010/main" val="31708272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US" dirty="0"/>
          </a:p>
        </p:txBody>
      </p:sp>
      <p:sp>
        <p:nvSpPr>
          <p:cNvPr id="4" name="Slide Number Placeholder 3"/>
          <p:cNvSpPr>
            <a:spLocks noGrp="1"/>
          </p:cNvSpPr>
          <p:nvPr>
            <p:ph type="sldNum" sz="quarter" idx="10"/>
          </p:nvPr>
        </p:nvSpPr>
        <p:spPr/>
        <p:txBody>
          <a:bodyPr/>
          <a:lstStyle/>
          <a:p>
            <a:pPr>
              <a:defRPr/>
            </a:pPr>
            <a:fld id="{3B0833EC-AE6E-46E7-A960-2ACFED590FA5}" type="slidenum">
              <a:rPr lang="en-US" smtClean="0">
                <a:solidFill>
                  <a:prstClr val="black"/>
                </a:solidFill>
              </a:rPr>
              <a:pPr>
                <a:defRPr/>
              </a:pPr>
              <a:t>44</a:t>
            </a:fld>
            <a:endParaRPr lang="en-US" dirty="0">
              <a:solidFill>
                <a:prstClr val="black"/>
              </a:solidFill>
            </a:endParaRPr>
          </a:p>
        </p:txBody>
      </p:sp>
    </p:spTree>
    <p:extLst>
      <p:ext uri="{BB962C8B-B14F-4D97-AF65-F5344CB8AC3E}">
        <p14:creationId xmlns:p14="http://schemas.microsoft.com/office/powerpoint/2010/main" val="28771458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US" dirty="0"/>
          </a:p>
        </p:txBody>
      </p:sp>
      <p:sp>
        <p:nvSpPr>
          <p:cNvPr id="4" name="Slide Number Placeholder 3"/>
          <p:cNvSpPr>
            <a:spLocks noGrp="1"/>
          </p:cNvSpPr>
          <p:nvPr>
            <p:ph type="sldNum" sz="quarter" idx="10"/>
          </p:nvPr>
        </p:nvSpPr>
        <p:spPr/>
        <p:txBody>
          <a:bodyPr/>
          <a:lstStyle/>
          <a:p>
            <a:pPr>
              <a:defRPr/>
            </a:pPr>
            <a:fld id="{3B0833EC-AE6E-46E7-A960-2ACFED590FA5}" type="slidenum">
              <a:rPr lang="en-US" smtClean="0">
                <a:solidFill>
                  <a:prstClr val="black"/>
                </a:solidFill>
              </a:rPr>
              <a:pPr>
                <a:defRPr/>
              </a:pPr>
              <a:t>45</a:t>
            </a:fld>
            <a:endParaRPr lang="en-US" dirty="0">
              <a:solidFill>
                <a:prstClr val="black"/>
              </a:solidFill>
            </a:endParaRPr>
          </a:p>
        </p:txBody>
      </p:sp>
    </p:spTree>
    <p:extLst>
      <p:ext uri="{BB962C8B-B14F-4D97-AF65-F5344CB8AC3E}">
        <p14:creationId xmlns:p14="http://schemas.microsoft.com/office/powerpoint/2010/main" val="7801334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eaLnBrk="1" hangingPunct="1"/>
            <a:endParaRPr lang="en-US" altLang="en-US" dirty="0"/>
          </a:p>
        </p:txBody>
      </p:sp>
      <p:sp>
        <p:nvSpPr>
          <p:cNvPr id="2" name="Slide Number Placeholder 1"/>
          <p:cNvSpPr>
            <a:spLocks noGrp="1"/>
          </p:cNvSpPr>
          <p:nvPr>
            <p:ph type="sldNum" sz="quarter" idx="10"/>
          </p:nvPr>
        </p:nvSpPr>
        <p:spPr/>
        <p:txBody>
          <a:bodyPr/>
          <a:lstStyle/>
          <a:p>
            <a:pPr>
              <a:defRPr/>
            </a:pPr>
            <a:fld id="{3B0833EC-AE6E-46E7-A960-2ACFED590FA5}" type="slidenum">
              <a:rPr lang="en-US" smtClean="0">
                <a:solidFill>
                  <a:prstClr val="black"/>
                </a:solidFill>
              </a:rPr>
              <a:pPr>
                <a:defRPr/>
              </a:pPr>
              <a:t>46</a:t>
            </a:fld>
            <a:endParaRPr lang="en-US" dirty="0">
              <a:solidFill>
                <a:prstClr val="black"/>
              </a:solidFill>
            </a:endParaRPr>
          </a:p>
        </p:txBody>
      </p:sp>
    </p:spTree>
    <p:extLst>
      <p:ext uri="{BB962C8B-B14F-4D97-AF65-F5344CB8AC3E}">
        <p14:creationId xmlns:p14="http://schemas.microsoft.com/office/powerpoint/2010/main" val="31510255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endParaRPr lang="en-US" dirty="0"/>
          </a:p>
        </p:txBody>
      </p:sp>
      <p:sp>
        <p:nvSpPr>
          <p:cNvPr id="2" name="Slide Number Placeholder 1"/>
          <p:cNvSpPr>
            <a:spLocks noGrp="1"/>
          </p:cNvSpPr>
          <p:nvPr>
            <p:ph type="sldNum" sz="quarter" idx="10"/>
          </p:nvPr>
        </p:nvSpPr>
        <p:spPr/>
        <p:txBody>
          <a:bodyPr/>
          <a:lstStyle/>
          <a:p>
            <a:pPr>
              <a:defRPr/>
            </a:pPr>
            <a:fld id="{3B0833EC-AE6E-46E7-A960-2ACFED590FA5}" type="slidenum">
              <a:rPr lang="en-US" smtClean="0">
                <a:solidFill>
                  <a:prstClr val="black"/>
                </a:solidFill>
              </a:rPr>
              <a:pPr>
                <a:defRPr/>
              </a:pPr>
              <a:t>48</a:t>
            </a:fld>
            <a:endParaRPr lang="en-US" dirty="0">
              <a:solidFill>
                <a:prstClr val="black"/>
              </a:solidFill>
            </a:endParaRPr>
          </a:p>
        </p:txBody>
      </p:sp>
    </p:spTree>
    <p:extLst>
      <p:ext uri="{BB962C8B-B14F-4D97-AF65-F5344CB8AC3E}">
        <p14:creationId xmlns:p14="http://schemas.microsoft.com/office/powerpoint/2010/main" val="4822368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20" name="Rectangle 3"/>
          <p:cNvSpPr>
            <a:spLocks noGrp="1" noChangeArrowheads="1"/>
          </p:cNvSpPr>
          <p:nvPr>
            <p:ph type="body" idx="1"/>
          </p:nvPr>
        </p:nvSpPr>
        <p:spPr bwMode="auto">
          <a:xfrm>
            <a:off x="701675" y="4416428"/>
            <a:ext cx="5607050" cy="534479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Autofit/>
          </a:bodyPr>
          <a:lstStyle/>
          <a:p>
            <a:endParaRPr lang="en-US" altLang="en-US" dirty="0"/>
          </a:p>
        </p:txBody>
      </p:sp>
      <p:sp>
        <p:nvSpPr>
          <p:cNvPr id="2" name="Slide Number Placeholder 1"/>
          <p:cNvSpPr>
            <a:spLocks noGrp="1"/>
          </p:cNvSpPr>
          <p:nvPr>
            <p:ph type="sldNum" sz="quarter" idx="10"/>
          </p:nvPr>
        </p:nvSpPr>
        <p:spPr/>
        <p:txBody>
          <a:bodyPr/>
          <a:lstStyle/>
          <a:p>
            <a:pPr>
              <a:defRPr/>
            </a:pPr>
            <a:fld id="{3B0833EC-AE6E-46E7-A960-2ACFED590FA5}" type="slidenum">
              <a:rPr lang="en-US" smtClean="0">
                <a:solidFill>
                  <a:prstClr val="black"/>
                </a:solidFill>
              </a:rPr>
              <a:pPr>
                <a:defRPr/>
              </a:pPr>
              <a:t>49</a:t>
            </a:fld>
            <a:endParaRPr lang="en-US" dirty="0">
              <a:solidFill>
                <a:prstClr val="black"/>
              </a:solidFill>
            </a:endParaRPr>
          </a:p>
        </p:txBody>
      </p:sp>
    </p:spTree>
    <p:extLst>
      <p:ext uri="{BB962C8B-B14F-4D97-AF65-F5344CB8AC3E}">
        <p14:creationId xmlns:p14="http://schemas.microsoft.com/office/powerpoint/2010/main" val="9037676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marL="174706" indent="-174706" defTabSz="931764">
              <a:spcBef>
                <a:spcPts val="1203"/>
              </a:spcBef>
              <a:spcAft>
                <a:spcPts val="1203"/>
              </a:spcAft>
              <a:buClr>
                <a:srgbClr val="8F23B3"/>
              </a:buClr>
              <a:buSzPct val="125000"/>
              <a:buFont typeface="Arial" panose="020B0604020202020204" pitchFamily="34" charset="0"/>
              <a:buChar char="•"/>
              <a:defRPr/>
            </a:pPr>
            <a:endParaRPr lang="en-US" altLang="en-US" dirty="0"/>
          </a:p>
        </p:txBody>
      </p:sp>
      <p:sp>
        <p:nvSpPr>
          <p:cNvPr id="2" name="Slide Number Placeholder 1"/>
          <p:cNvSpPr>
            <a:spLocks noGrp="1"/>
          </p:cNvSpPr>
          <p:nvPr>
            <p:ph type="sldNum" sz="quarter" idx="10"/>
          </p:nvPr>
        </p:nvSpPr>
        <p:spPr/>
        <p:txBody>
          <a:bodyPr/>
          <a:lstStyle/>
          <a:p>
            <a:pPr>
              <a:defRPr/>
            </a:pPr>
            <a:fld id="{3B0833EC-AE6E-46E7-A960-2ACFED590FA5}" type="slidenum">
              <a:rPr lang="en-US" smtClean="0">
                <a:solidFill>
                  <a:prstClr val="black"/>
                </a:solidFill>
              </a:rPr>
              <a:pPr>
                <a:defRPr/>
              </a:pPr>
              <a:t>50</a:t>
            </a:fld>
            <a:endParaRPr lang="en-US" dirty="0">
              <a:solidFill>
                <a:prstClr val="black"/>
              </a:solidFill>
            </a:endParaRPr>
          </a:p>
        </p:txBody>
      </p:sp>
    </p:spTree>
    <p:extLst>
      <p:ext uri="{BB962C8B-B14F-4D97-AF65-F5344CB8AC3E}">
        <p14:creationId xmlns:p14="http://schemas.microsoft.com/office/powerpoint/2010/main" val="7533474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2"/>
          <p:cNvSpPr>
            <a:spLocks noGrp="1" noRot="1" noChangeAspect="1" noChangeArrowheads="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20" name="Rectangle 3"/>
          <p:cNvSpPr>
            <a:spLocks noGrp="1" noChangeArrowheads="1"/>
          </p:cNvSpPr>
          <p:nvPr>
            <p:ph type="body" idx="1"/>
          </p:nvPr>
        </p:nvSpPr>
        <p:spPr bwMode="auto">
          <a:xfrm>
            <a:off x="838200" y="4343400"/>
            <a:ext cx="5607050" cy="4183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Autofit/>
          </a:bodyPr>
          <a:lstStyle/>
          <a:p>
            <a:pPr marL="174675" indent="-174675" defTabSz="931596">
              <a:spcBef>
                <a:spcPts val="1203"/>
              </a:spcBef>
              <a:spcAft>
                <a:spcPts val="1203"/>
              </a:spcAft>
              <a:buClr>
                <a:srgbClr val="8F23B3"/>
              </a:buClr>
              <a:buSzPct val="125000"/>
              <a:buFont typeface="Arial" panose="020B0604020202020204" pitchFamily="34" charset="0"/>
              <a:buChar char="•"/>
              <a:defRPr/>
            </a:pPr>
            <a:endParaRPr lang="en-US" altLang="en-US" dirty="0"/>
          </a:p>
        </p:txBody>
      </p:sp>
    </p:spTree>
    <p:extLst>
      <p:ext uri="{BB962C8B-B14F-4D97-AF65-F5344CB8AC3E}">
        <p14:creationId xmlns:p14="http://schemas.microsoft.com/office/powerpoint/2010/main" val="3242945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0"/>
          </p:nvPr>
        </p:nvSpPr>
        <p:spPr/>
        <p:txBody>
          <a:bodyPr/>
          <a:lstStyle/>
          <a:p>
            <a:fld id="{976AB643-1C83-46B1-A4FF-8E4A58FA665A}" type="slidenum">
              <a:rPr lang="en-US" smtClean="0"/>
              <a:t>8</a:t>
            </a:fld>
            <a:endParaRPr lang="en-US"/>
          </a:p>
        </p:txBody>
      </p:sp>
    </p:spTree>
    <p:extLst>
      <p:ext uri="{BB962C8B-B14F-4D97-AF65-F5344CB8AC3E}">
        <p14:creationId xmlns:p14="http://schemas.microsoft.com/office/powerpoint/2010/main" val="3977973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eaLnBrk="1" hangingPunct="1"/>
            <a:endParaRPr lang="en-US" altLang="en-US" dirty="0"/>
          </a:p>
        </p:txBody>
      </p:sp>
      <p:sp>
        <p:nvSpPr>
          <p:cNvPr id="2" name="Slide Number Placeholder 1"/>
          <p:cNvSpPr>
            <a:spLocks noGrp="1"/>
          </p:cNvSpPr>
          <p:nvPr>
            <p:ph type="sldNum" sz="quarter" idx="10"/>
          </p:nvPr>
        </p:nvSpPr>
        <p:spPr/>
        <p:txBody>
          <a:bodyPr/>
          <a:lstStyle/>
          <a:p>
            <a:pPr>
              <a:defRPr/>
            </a:pPr>
            <a:fld id="{3B0833EC-AE6E-46E7-A960-2ACFED590FA5}" type="slidenum">
              <a:rPr lang="en-US" smtClean="0"/>
              <a:pPr>
                <a:defRPr/>
              </a:pPr>
              <a:t>52</a:t>
            </a:fld>
            <a:endParaRPr lang="en-US" dirty="0"/>
          </a:p>
        </p:txBody>
      </p:sp>
    </p:spTree>
    <p:extLst>
      <p:ext uri="{BB962C8B-B14F-4D97-AF65-F5344CB8AC3E}">
        <p14:creationId xmlns:p14="http://schemas.microsoft.com/office/powerpoint/2010/main" val="34676053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xfrm>
            <a:off x="701675" y="4416429"/>
            <a:ext cx="5607050" cy="74364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Autofit/>
          </a:bodyPr>
          <a:lstStyle/>
          <a:p>
            <a:endParaRPr lang="en-US" dirty="0"/>
          </a:p>
        </p:txBody>
      </p:sp>
      <p:sp>
        <p:nvSpPr>
          <p:cNvPr id="2" name="Slide Number Placeholder 1"/>
          <p:cNvSpPr>
            <a:spLocks noGrp="1"/>
          </p:cNvSpPr>
          <p:nvPr>
            <p:ph type="sldNum" sz="quarter" idx="10"/>
          </p:nvPr>
        </p:nvSpPr>
        <p:spPr/>
        <p:txBody>
          <a:bodyPr/>
          <a:lstStyle/>
          <a:p>
            <a:pPr>
              <a:defRPr/>
            </a:pPr>
            <a:fld id="{3B0833EC-AE6E-46E7-A960-2ACFED590FA5}" type="slidenum">
              <a:rPr lang="en-US" smtClean="0"/>
              <a:pPr>
                <a:defRPr/>
              </a:pPr>
              <a:t>53</a:t>
            </a:fld>
            <a:endParaRPr lang="en-US" dirty="0"/>
          </a:p>
        </p:txBody>
      </p:sp>
    </p:spTree>
    <p:extLst>
      <p:ext uri="{BB962C8B-B14F-4D97-AF65-F5344CB8AC3E}">
        <p14:creationId xmlns:p14="http://schemas.microsoft.com/office/powerpoint/2010/main" val="12314386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xfrm>
            <a:off x="838200" y="4572000"/>
            <a:ext cx="5127626" cy="8991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Autofit/>
          </a:bodyPr>
          <a:lstStyle/>
          <a:p>
            <a:endParaRPr lang="en-US" dirty="0"/>
          </a:p>
        </p:txBody>
      </p:sp>
    </p:spTree>
    <p:extLst>
      <p:ext uri="{BB962C8B-B14F-4D97-AF65-F5344CB8AC3E}">
        <p14:creationId xmlns:p14="http://schemas.microsoft.com/office/powerpoint/2010/main" val="4018442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xfrm>
            <a:off x="838200" y="4572000"/>
            <a:ext cx="5127626" cy="8991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Autofit/>
          </a:bodyPr>
          <a:lstStyle/>
          <a:p>
            <a:endParaRPr lang="en-US" dirty="0"/>
          </a:p>
        </p:txBody>
      </p:sp>
    </p:spTree>
    <p:extLst>
      <p:ext uri="{BB962C8B-B14F-4D97-AF65-F5344CB8AC3E}">
        <p14:creationId xmlns:p14="http://schemas.microsoft.com/office/powerpoint/2010/main" val="4018442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56</a:t>
            </a:fld>
            <a:endParaRPr lang="en-US"/>
          </a:p>
        </p:txBody>
      </p:sp>
    </p:spTree>
    <p:extLst>
      <p:ext uri="{BB962C8B-B14F-4D97-AF65-F5344CB8AC3E}">
        <p14:creationId xmlns:p14="http://schemas.microsoft.com/office/powerpoint/2010/main" val="20980194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eaLnBrk="1" hangingPunct="1"/>
            <a:endParaRPr lang="en-US" altLang="en-US" dirty="0"/>
          </a:p>
        </p:txBody>
      </p:sp>
      <p:sp>
        <p:nvSpPr>
          <p:cNvPr id="2" name="Slide Number Placeholder 1"/>
          <p:cNvSpPr>
            <a:spLocks noGrp="1"/>
          </p:cNvSpPr>
          <p:nvPr>
            <p:ph type="sldNum" sz="quarter" idx="10"/>
          </p:nvPr>
        </p:nvSpPr>
        <p:spPr/>
        <p:txBody>
          <a:bodyPr/>
          <a:lstStyle/>
          <a:p>
            <a:pPr>
              <a:defRPr/>
            </a:pPr>
            <a:fld id="{3B0833EC-AE6E-46E7-A960-2ACFED590FA5}" type="slidenum">
              <a:rPr lang="en-US" smtClean="0"/>
              <a:pPr>
                <a:defRPr/>
              </a:pPr>
              <a:t>59</a:t>
            </a:fld>
            <a:endParaRPr lang="en-US" dirty="0"/>
          </a:p>
        </p:txBody>
      </p:sp>
    </p:spTree>
    <p:extLst>
      <p:ext uri="{BB962C8B-B14F-4D97-AF65-F5344CB8AC3E}">
        <p14:creationId xmlns:p14="http://schemas.microsoft.com/office/powerpoint/2010/main" val="4956523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xfrm>
            <a:off x="701675" y="4416429"/>
            <a:ext cx="5607050" cy="533717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Autofit/>
          </a:bodyPr>
          <a:lstStyle/>
          <a:p>
            <a:pPr marL="342870" indent="-342870">
              <a:buFont typeface="+mj-lt"/>
              <a:buAutoNum type="arabicPeriod"/>
            </a:pPr>
            <a:endParaRPr lang="en-US" dirty="0"/>
          </a:p>
        </p:txBody>
      </p:sp>
    </p:spTree>
    <p:extLst>
      <p:ext uri="{BB962C8B-B14F-4D97-AF65-F5344CB8AC3E}">
        <p14:creationId xmlns:p14="http://schemas.microsoft.com/office/powerpoint/2010/main" val="20571905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altLang="en-US" dirty="0"/>
          </a:p>
        </p:txBody>
      </p:sp>
      <p:sp>
        <p:nvSpPr>
          <p:cNvPr id="2" name="Slide Number Placeholder 1"/>
          <p:cNvSpPr>
            <a:spLocks noGrp="1"/>
          </p:cNvSpPr>
          <p:nvPr>
            <p:ph type="sldNum" sz="quarter" idx="10"/>
          </p:nvPr>
        </p:nvSpPr>
        <p:spPr/>
        <p:txBody>
          <a:bodyPr/>
          <a:lstStyle/>
          <a:p>
            <a:pPr>
              <a:defRPr/>
            </a:pPr>
            <a:fld id="{3B0833EC-AE6E-46E7-A960-2ACFED590FA5}" type="slidenum">
              <a:rPr lang="en-US" smtClean="0"/>
              <a:pPr>
                <a:defRPr/>
              </a:pPr>
              <a:t>61</a:t>
            </a:fld>
            <a:endParaRPr lang="en-US" dirty="0"/>
          </a:p>
        </p:txBody>
      </p:sp>
    </p:spTree>
    <p:extLst>
      <p:ext uri="{BB962C8B-B14F-4D97-AF65-F5344CB8AC3E}">
        <p14:creationId xmlns:p14="http://schemas.microsoft.com/office/powerpoint/2010/main" val="351605259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ln/>
        </p:spPr>
        <p:txBody>
          <a:bodyPr>
            <a:normAutofit/>
          </a:bodyPr>
          <a:lstStyle/>
          <a:p>
            <a:pPr marL="0" marR="0" indent="0" algn="l" defTabSz="895318" rtl="0" eaLnBrk="0" fontAlgn="base" latinLnBrk="0" hangingPunct="0">
              <a:lnSpc>
                <a:spcPct val="100000"/>
              </a:lnSpc>
              <a:spcBef>
                <a:spcPct val="30000"/>
              </a:spcBef>
              <a:spcAft>
                <a:spcPct val="0"/>
              </a:spcAft>
              <a:buClrTx/>
              <a:buSzTx/>
              <a:buFontTx/>
              <a:buNone/>
              <a:tabLst/>
              <a:defRPr/>
            </a:pPr>
            <a:endParaRPr lang="en-US" dirty="0"/>
          </a:p>
        </p:txBody>
      </p:sp>
      <p:sp>
        <p:nvSpPr>
          <p:cNvPr id="6554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417">
              <a:defRPr>
                <a:solidFill>
                  <a:schemeClr val="tx1"/>
                </a:solidFill>
                <a:latin typeface="Tahoma" pitchFamily="34" charset="0"/>
                <a:cs typeface="Arial" charset="0"/>
              </a:defRPr>
            </a:lvl1pPr>
            <a:lvl2pPr marL="727444" indent="-279789" defTabSz="912417">
              <a:defRPr>
                <a:solidFill>
                  <a:schemeClr val="tx1"/>
                </a:solidFill>
                <a:latin typeface="Tahoma" pitchFamily="34" charset="0"/>
                <a:cs typeface="Arial" charset="0"/>
              </a:defRPr>
            </a:lvl2pPr>
            <a:lvl3pPr marL="1119145" indent="-223827" defTabSz="912417">
              <a:defRPr>
                <a:solidFill>
                  <a:schemeClr val="tx1"/>
                </a:solidFill>
                <a:latin typeface="Tahoma" pitchFamily="34" charset="0"/>
                <a:cs typeface="Arial" charset="0"/>
              </a:defRPr>
            </a:lvl3pPr>
            <a:lvl4pPr marL="1566807" indent="-223827" defTabSz="912417">
              <a:defRPr>
                <a:solidFill>
                  <a:schemeClr val="tx1"/>
                </a:solidFill>
                <a:latin typeface="Tahoma" pitchFamily="34" charset="0"/>
                <a:cs typeface="Arial" charset="0"/>
              </a:defRPr>
            </a:lvl4pPr>
            <a:lvl5pPr marL="2014462" indent="-223827" defTabSz="912417">
              <a:defRPr>
                <a:solidFill>
                  <a:schemeClr val="tx1"/>
                </a:solidFill>
                <a:latin typeface="Tahoma" pitchFamily="34" charset="0"/>
                <a:cs typeface="Arial" charset="0"/>
              </a:defRPr>
            </a:lvl5pPr>
            <a:lvl6pPr marL="2462124" indent="-223827" defTabSz="912417" eaLnBrk="0" fontAlgn="base" hangingPunct="0">
              <a:spcBef>
                <a:spcPct val="0"/>
              </a:spcBef>
              <a:spcAft>
                <a:spcPct val="0"/>
              </a:spcAft>
              <a:defRPr>
                <a:solidFill>
                  <a:schemeClr val="tx1"/>
                </a:solidFill>
                <a:latin typeface="Tahoma" pitchFamily="34" charset="0"/>
                <a:cs typeface="Arial" charset="0"/>
              </a:defRPr>
            </a:lvl6pPr>
            <a:lvl7pPr marL="2909782" indent="-223827" defTabSz="912417" eaLnBrk="0" fontAlgn="base" hangingPunct="0">
              <a:spcBef>
                <a:spcPct val="0"/>
              </a:spcBef>
              <a:spcAft>
                <a:spcPct val="0"/>
              </a:spcAft>
              <a:defRPr>
                <a:solidFill>
                  <a:schemeClr val="tx1"/>
                </a:solidFill>
                <a:latin typeface="Tahoma" pitchFamily="34" charset="0"/>
                <a:cs typeface="Arial" charset="0"/>
              </a:defRPr>
            </a:lvl7pPr>
            <a:lvl8pPr marL="3357441" indent="-223827" defTabSz="912417" eaLnBrk="0" fontAlgn="base" hangingPunct="0">
              <a:spcBef>
                <a:spcPct val="0"/>
              </a:spcBef>
              <a:spcAft>
                <a:spcPct val="0"/>
              </a:spcAft>
              <a:defRPr>
                <a:solidFill>
                  <a:schemeClr val="tx1"/>
                </a:solidFill>
                <a:latin typeface="Tahoma" pitchFamily="34" charset="0"/>
                <a:cs typeface="Arial" charset="0"/>
              </a:defRPr>
            </a:lvl8pPr>
            <a:lvl9pPr marL="3805100" indent="-223827" defTabSz="912417" eaLnBrk="0" fontAlgn="base" hangingPunct="0">
              <a:spcBef>
                <a:spcPct val="0"/>
              </a:spcBef>
              <a:spcAft>
                <a:spcPct val="0"/>
              </a:spcAft>
              <a:defRPr>
                <a:solidFill>
                  <a:schemeClr val="tx1"/>
                </a:solidFill>
                <a:latin typeface="Tahoma" pitchFamily="34" charset="0"/>
                <a:cs typeface="Arial" charset="0"/>
              </a:defRPr>
            </a:lvl9pPr>
          </a:lstStyle>
          <a:p>
            <a:fld id="{CD78B0FB-E7A3-43D1-9079-7D4E295E46B3}" type="slidenum">
              <a:rPr lang="en-US" sz="1400">
                <a:solidFill>
                  <a:srgbClr val="000000"/>
                </a:solidFill>
                <a:latin typeface="Arial" panose="020B0604020202020204" pitchFamily="34" charset="0"/>
                <a:cs typeface="Arial" panose="020B0604020202020204" pitchFamily="34" charset="0"/>
              </a:rPr>
              <a:pPr/>
              <a:t>62</a:t>
            </a:fld>
            <a:endParaRPr lang="en-US" sz="1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58021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2"/>
          <p:cNvSpPr>
            <a:spLocks noGrp="1" noRot="1" noChangeAspect="1" noChangeArrowheads="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marL="0" marR="0" indent="0" algn="l" defTabSz="917240" rtl="0" eaLnBrk="0" fontAlgn="base" latinLnBrk="0" hangingPunct="0">
              <a:lnSpc>
                <a:spcPct val="100000"/>
              </a:lnSpc>
              <a:spcBef>
                <a:spcPts val="1203"/>
              </a:spcBef>
              <a:spcAft>
                <a:spcPts val="1203"/>
              </a:spcAft>
              <a:buClr>
                <a:srgbClr val="8F23B3"/>
              </a:buClr>
              <a:buSzPct val="125000"/>
              <a:buFontTx/>
              <a:buNone/>
              <a:tabLst/>
              <a:defRPr/>
            </a:pPr>
            <a:endParaRPr lang="en-US" altLang="en-US" dirty="0"/>
          </a:p>
        </p:txBody>
      </p:sp>
    </p:spTree>
    <p:extLst>
      <p:ext uri="{BB962C8B-B14F-4D97-AF65-F5344CB8AC3E}">
        <p14:creationId xmlns:p14="http://schemas.microsoft.com/office/powerpoint/2010/main" val="86795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1/4/2018</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8" name="Slide Number Placeholder 7"/>
          <p:cNvSpPr>
            <a:spLocks noGrp="1"/>
          </p:cNvSpPr>
          <p:nvPr>
            <p:ph type="sldNum" sz="quarter" idx="13"/>
          </p:nvPr>
        </p:nvSpPr>
        <p:spPr/>
        <p:txBody>
          <a:bodyPr/>
          <a:lstStyle/>
          <a:p>
            <a:fld id="{976AB643-1C83-46B1-A4FF-8E4A58FA665A}" type="slidenum">
              <a:rPr lang="en-US" smtClean="0"/>
              <a:t>9</a:t>
            </a:fld>
            <a:endParaRPr lang="en-US"/>
          </a:p>
        </p:txBody>
      </p:sp>
    </p:spTree>
    <p:extLst>
      <p:ext uri="{BB962C8B-B14F-4D97-AF65-F5344CB8AC3E}">
        <p14:creationId xmlns:p14="http://schemas.microsoft.com/office/powerpoint/2010/main" val="2779137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10</a:t>
            </a:fld>
            <a:endParaRPr lang="en-US"/>
          </a:p>
        </p:txBody>
      </p:sp>
    </p:spTree>
    <p:extLst>
      <p:ext uri="{BB962C8B-B14F-4D97-AF65-F5344CB8AC3E}">
        <p14:creationId xmlns:p14="http://schemas.microsoft.com/office/powerpoint/2010/main" val="869313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eaLnBrk="1" hangingPunct="1"/>
            <a:endParaRPr lang="en-US" altLang="en-US" dirty="0"/>
          </a:p>
        </p:txBody>
      </p:sp>
      <p:sp>
        <p:nvSpPr>
          <p:cNvPr id="2" name="Slide Number Placeholder 1"/>
          <p:cNvSpPr>
            <a:spLocks noGrp="1"/>
          </p:cNvSpPr>
          <p:nvPr>
            <p:ph type="sldNum" sz="quarter" idx="10"/>
          </p:nvPr>
        </p:nvSpPr>
        <p:spPr/>
        <p:txBody>
          <a:bodyPr/>
          <a:lstStyle/>
          <a:p>
            <a:pPr>
              <a:defRPr/>
            </a:pPr>
            <a:fld id="{3B0833EC-AE6E-46E7-A960-2ACFED590FA5}" type="slidenum">
              <a:rPr lang="en-US" smtClean="0">
                <a:solidFill>
                  <a:prstClr val="black"/>
                </a:solidFill>
              </a:rPr>
              <a:pPr>
                <a:defRPr/>
              </a:pPr>
              <a:t>13</a:t>
            </a:fld>
            <a:endParaRPr lang="en-US" dirty="0">
              <a:solidFill>
                <a:prstClr val="black"/>
              </a:solidFill>
            </a:endParaRPr>
          </a:p>
        </p:txBody>
      </p:sp>
    </p:spTree>
    <p:extLst>
      <p:ext uri="{BB962C8B-B14F-4D97-AF65-F5344CB8AC3E}">
        <p14:creationId xmlns:p14="http://schemas.microsoft.com/office/powerpoint/2010/main" val="651428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17512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eaLnBrk="1" hangingPunct="1"/>
            <a:endParaRPr lang="en-US" altLang="en-US" dirty="0"/>
          </a:p>
        </p:txBody>
      </p:sp>
      <p:sp>
        <p:nvSpPr>
          <p:cNvPr id="2" name="Slide Number Placeholder 1"/>
          <p:cNvSpPr>
            <a:spLocks noGrp="1"/>
          </p:cNvSpPr>
          <p:nvPr>
            <p:ph type="sldNum" sz="quarter" idx="10"/>
          </p:nvPr>
        </p:nvSpPr>
        <p:spPr/>
        <p:txBody>
          <a:bodyPr/>
          <a:lstStyle/>
          <a:p>
            <a:pPr>
              <a:defRPr/>
            </a:pPr>
            <a:fld id="{3B0833EC-AE6E-46E7-A960-2ACFED590FA5}" type="slidenum">
              <a:rPr lang="en-US" smtClean="0">
                <a:solidFill>
                  <a:prstClr val="black"/>
                </a:solidFill>
              </a:rPr>
              <a:pPr>
                <a:defRPr/>
              </a:pPr>
              <a:t>21</a:t>
            </a:fld>
            <a:endParaRPr lang="en-US" dirty="0">
              <a:solidFill>
                <a:prstClr val="black"/>
              </a:solidFill>
            </a:endParaRPr>
          </a:p>
        </p:txBody>
      </p:sp>
    </p:spTree>
    <p:extLst>
      <p:ext uri="{BB962C8B-B14F-4D97-AF65-F5344CB8AC3E}">
        <p14:creationId xmlns:p14="http://schemas.microsoft.com/office/powerpoint/2010/main" val="6514287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E1A936D-1B13-4125-8497-F4DAF7FBC6B0}" type="slidenum">
              <a:rPr lang="en-US" smtClean="0">
                <a:solidFill>
                  <a:prstClr val="black"/>
                </a:solidFill>
              </a:rPr>
              <a:pPr>
                <a:defRPr/>
              </a:pPr>
              <a:t>22</a:t>
            </a:fld>
            <a:endParaRPr lang="en-US" dirty="0">
              <a:solidFill>
                <a:prstClr val="black"/>
              </a:solidFill>
            </a:endParaRPr>
          </a:p>
        </p:txBody>
      </p:sp>
    </p:spTree>
    <p:extLst>
      <p:ext uri="{BB962C8B-B14F-4D97-AF65-F5344CB8AC3E}">
        <p14:creationId xmlns:p14="http://schemas.microsoft.com/office/powerpoint/2010/main" val="33454252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 Placeholder 2"/>
          <p:cNvSpPr>
            <a:spLocks noGrp="1"/>
          </p:cNvSpPr>
          <p:nvPr>
            <p:ph idx="1" hasCustomPrompt="1"/>
          </p:nvPr>
        </p:nvSpPr>
        <p:spPr>
          <a:xfrm>
            <a:off x="628650" y="4305600"/>
            <a:ext cx="7886700" cy="2080800"/>
          </a:xfrm>
          <a:prstGeom prst="rect">
            <a:avLst/>
          </a:prstGeom>
        </p:spPr>
        <p:txBody>
          <a:bodyPr vert="horz" lIns="91440" tIns="45720" rIns="91440" bIns="45720" rtlCol="0">
            <a:normAutofit/>
          </a:bodyPr>
          <a:lstStyle>
            <a:lvl1pPr marL="0" indent="0" algn="ctr">
              <a:buNone/>
              <a:defRPr sz="3600">
                <a:latin typeface="Museo Slab 500" panose="02000000000000000000" pitchFamily="50" charset="0"/>
              </a:defRPr>
            </a:lvl1pPr>
          </a:lstStyle>
          <a:p>
            <a:pPr lvl="0"/>
            <a:r>
              <a:rPr lang="en-US" dirty="0" smtClean="0"/>
              <a:t>TITLE</a:t>
            </a:r>
            <a:endParaRPr lang="en-US" dirty="0"/>
          </a:p>
        </p:txBody>
      </p:sp>
    </p:spTree>
    <p:extLst>
      <p:ext uri="{BB962C8B-B14F-4D97-AF65-F5344CB8AC3E}">
        <p14:creationId xmlns:p14="http://schemas.microsoft.com/office/powerpoint/2010/main" val="727910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2400" y="1676400"/>
            <a:ext cx="8839200" cy="4876800"/>
          </a:xfrm>
          <a:prstGeom prst="rect">
            <a:avLst/>
          </a:prstGeom>
        </p:spPr>
        <p:txBody>
          <a:bodyPr lIns="89546" tIns="44715" rIns="89546" bIns="44715"/>
          <a:lstStyle>
            <a:lvl1pPr marL="0" indent="0">
              <a:buNone/>
              <a:defRPr sz="3164"/>
            </a:lvl1pPr>
            <a:lvl2pPr marL="446943" indent="0">
              <a:buNone/>
              <a:defRPr sz="2813"/>
            </a:lvl2pPr>
            <a:lvl3pPr marL="893896" indent="0">
              <a:buNone/>
              <a:defRPr sz="2391"/>
            </a:lvl3pPr>
            <a:lvl4pPr marL="1340843" indent="0">
              <a:buNone/>
              <a:defRPr sz="1969"/>
            </a:lvl4pPr>
            <a:lvl5pPr marL="1787790" indent="0">
              <a:buNone/>
              <a:defRPr sz="1969"/>
            </a:lvl5pPr>
            <a:lvl6pPr marL="2234725" indent="0">
              <a:buNone/>
              <a:defRPr sz="1969"/>
            </a:lvl6pPr>
            <a:lvl7pPr marL="2681679" indent="0">
              <a:buNone/>
              <a:defRPr sz="1969"/>
            </a:lvl7pPr>
            <a:lvl8pPr marL="3128623" indent="0">
              <a:buNone/>
              <a:defRPr sz="1969"/>
            </a:lvl8pPr>
            <a:lvl9pPr marL="3575569" indent="0">
              <a:buNone/>
              <a:defRPr sz="1969"/>
            </a:lvl9pPr>
          </a:lstStyle>
          <a:p>
            <a:pPr lvl="0"/>
            <a:endParaRPr lang="en-US" noProof="0" dirty="0"/>
          </a:p>
        </p:txBody>
      </p:sp>
      <p:sp>
        <p:nvSpPr>
          <p:cNvPr id="9" name="Title 16"/>
          <p:cNvSpPr>
            <a:spLocks noGrp="1"/>
          </p:cNvSpPr>
          <p:nvPr>
            <p:ph type="title"/>
          </p:nvPr>
        </p:nvSpPr>
        <p:spPr>
          <a:xfrm>
            <a:off x="2819400" y="0"/>
            <a:ext cx="6324600" cy="1219200"/>
          </a:xfrm>
          <a:prstGeom prst="rect">
            <a:avLst/>
          </a:prstGeom>
        </p:spPr>
        <p:txBody>
          <a:bodyPr lIns="87989" tIns="43940" rIns="87989" bIns="43940" anchor="ctr"/>
          <a:lstStyle>
            <a:lvl1pPr marL="164791" indent="0" algn="l">
              <a:defRPr sz="2813"/>
            </a:lvl1pPr>
          </a:lstStyle>
          <a:p>
            <a:r>
              <a:rPr lang="en-US" dirty="0" smtClean="0"/>
              <a:t>Click to edit Master title style</a:t>
            </a:r>
            <a:endParaRPr lang="en-US" dirty="0"/>
          </a:p>
        </p:txBody>
      </p:sp>
      <p:sp>
        <p:nvSpPr>
          <p:cNvPr id="4" name="Slide Number Placeholder 4"/>
          <p:cNvSpPr>
            <a:spLocks noGrp="1"/>
          </p:cNvSpPr>
          <p:nvPr>
            <p:ph type="sldNum" sz="quarter" idx="10"/>
          </p:nvPr>
        </p:nvSpPr>
        <p:spPr/>
        <p:txBody>
          <a:bodyPr/>
          <a:lstStyle>
            <a:lvl1pPr>
              <a:defRPr/>
            </a:lvl1pPr>
          </a:lstStyle>
          <a:p>
            <a:pPr>
              <a:defRPr/>
            </a:pPr>
            <a:fld id="{899E3022-6D51-4386-88AE-A2662004248F}" type="slidenum">
              <a:rPr lang="en-US"/>
              <a:pPr>
                <a:defRPr/>
              </a:pPr>
              <a:t>‹#›</a:t>
            </a:fld>
            <a:endParaRPr lang="en-US" dirty="0"/>
          </a:p>
        </p:txBody>
      </p:sp>
    </p:spTree>
    <p:extLst>
      <p:ext uri="{BB962C8B-B14F-4D97-AF65-F5344CB8AC3E}">
        <p14:creationId xmlns:p14="http://schemas.microsoft.com/office/powerpoint/2010/main" val="286554834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41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2819400" y="0"/>
            <a:ext cx="6324600" cy="1219200"/>
          </a:xfrm>
          <a:prstGeom prst="rect">
            <a:avLst/>
          </a:prstGeom>
        </p:spPr>
        <p:txBody>
          <a:bodyPr lIns="87989" tIns="43940" rIns="87989" bIns="43940" anchor="ctr"/>
          <a:lstStyle>
            <a:lvl1pPr marL="164791" indent="0" algn="l">
              <a:defRPr sz="2813"/>
            </a:lvl1pPr>
          </a:lstStyle>
          <a:p>
            <a:r>
              <a:rPr lang="en-US" dirty="0" smtClean="0"/>
              <a:t>Click to edit Master title style</a:t>
            </a:r>
            <a:endParaRPr lang="en-US" dirty="0"/>
          </a:p>
        </p:txBody>
      </p:sp>
      <p:sp>
        <p:nvSpPr>
          <p:cNvPr id="3" name="Slide Number Placeholder 4"/>
          <p:cNvSpPr>
            <a:spLocks noGrp="1"/>
          </p:cNvSpPr>
          <p:nvPr>
            <p:ph type="sldNum" sz="quarter" idx="10"/>
          </p:nvPr>
        </p:nvSpPr>
        <p:spPr/>
        <p:txBody>
          <a:bodyPr/>
          <a:lstStyle>
            <a:lvl1pPr>
              <a:defRPr/>
            </a:lvl1pPr>
          </a:lstStyle>
          <a:p>
            <a:pPr>
              <a:defRPr/>
            </a:pPr>
            <a:fld id="{F6BCB3FB-C48D-4679-997C-EAE33CF55E02}" type="slidenum">
              <a:rPr lang="en-US"/>
              <a:pPr>
                <a:defRPr/>
              </a:pPr>
              <a:t>‹#›</a:t>
            </a:fld>
            <a:endParaRPr lang="en-US" dirty="0"/>
          </a:p>
        </p:txBody>
      </p:sp>
    </p:spTree>
    <p:extLst>
      <p:ext uri="{BB962C8B-B14F-4D97-AF65-F5344CB8AC3E}">
        <p14:creationId xmlns:p14="http://schemas.microsoft.com/office/powerpoint/2010/main" val="216812524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83"/>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48662" indent="0" algn="ctr">
              <a:buNone/>
              <a:defRPr>
                <a:solidFill>
                  <a:schemeClr val="tx1">
                    <a:tint val="75000"/>
                  </a:schemeClr>
                </a:solidFill>
              </a:defRPr>
            </a:lvl2pPr>
            <a:lvl3pPr marL="897322" indent="0" algn="ctr">
              <a:buNone/>
              <a:defRPr>
                <a:solidFill>
                  <a:schemeClr val="tx1">
                    <a:tint val="75000"/>
                  </a:schemeClr>
                </a:solidFill>
              </a:defRPr>
            </a:lvl3pPr>
            <a:lvl4pPr marL="1345994" indent="0" algn="ctr">
              <a:buNone/>
              <a:defRPr>
                <a:solidFill>
                  <a:schemeClr val="tx1">
                    <a:tint val="75000"/>
                  </a:schemeClr>
                </a:solidFill>
              </a:defRPr>
            </a:lvl4pPr>
            <a:lvl5pPr marL="1794654" indent="0" algn="ctr">
              <a:buNone/>
              <a:defRPr>
                <a:solidFill>
                  <a:schemeClr val="tx1">
                    <a:tint val="75000"/>
                  </a:schemeClr>
                </a:solidFill>
              </a:defRPr>
            </a:lvl5pPr>
            <a:lvl6pPr marL="2243311" indent="0" algn="ctr">
              <a:buNone/>
              <a:defRPr>
                <a:solidFill>
                  <a:schemeClr val="tx1">
                    <a:tint val="75000"/>
                  </a:schemeClr>
                </a:solidFill>
              </a:defRPr>
            </a:lvl6pPr>
            <a:lvl7pPr marL="2691976" indent="0" algn="ctr">
              <a:buNone/>
              <a:defRPr>
                <a:solidFill>
                  <a:schemeClr val="tx1">
                    <a:tint val="75000"/>
                  </a:schemeClr>
                </a:solidFill>
              </a:defRPr>
            </a:lvl7pPr>
            <a:lvl8pPr marL="3140640" indent="0" algn="ctr">
              <a:buNone/>
              <a:defRPr>
                <a:solidFill>
                  <a:schemeClr val="tx1">
                    <a:tint val="75000"/>
                  </a:schemeClr>
                </a:solidFill>
              </a:defRPr>
            </a:lvl8pPr>
            <a:lvl9pPr marL="358930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D3B35A3-ACE2-46D7-B614-4A1146AB12FE}"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0333806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2D3B35A3-ACE2-46D7-B614-4A1146AB12FE}" type="slidenum">
              <a:rPr lang="en-US">
                <a:solidFill>
                  <a:prstClr val="black">
                    <a:tint val="75000"/>
                  </a:prstClr>
                </a:solidFill>
              </a:rPr>
              <a:pPr/>
              <a:t>‹#›</a:t>
            </a:fld>
            <a:endParaRPr lang="en-US" dirty="0">
              <a:solidFill>
                <a:prstClr val="black">
                  <a:tint val="75000"/>
                </a:prstClr>
              </a:solidFill>
            </a:endParaRPr>
          </a:p>
        </p:txBody>
      </p:sp>
      <p:sp>
        <p:nvSpPr>
          <p:cNvPr id="5" name="Content Placeholder 2"/>
          <p:cNvSpPr>
            <a:spLocks noGrp="1"/>
          </p:cNvSpPr>
          <p:nvPr>
            <p:ph idx="1"/>
          </p:nvPr>
        </p:nvSpPr>
        <p:spPr>
          <a:xfrm>
            <a:off x="304800" y="1447801"/>
            <a:ext cx="8229600" cy="4525963"/>
          </a:xfrm>
        </p:spPr>
        <p:txBody>
          <a:bodyPr>
            <a:normAutofit/>
          </a:bodyPr>
          <a:lstStyle>
            <a:lvl1pPr>
              <a:defRPr sz="2813"/>
            </a:lvl1pPr>
            <a:lvl2pPr>
              <a:defRPr sz="2391"/>
            </a:lvl2pPr>
            <a:lvl3pPr>
              <a:defRPr sz="1969"/>
            </a:lvl3pPr>
            <a:lvl4pPr>
              <a:defRPr sz="1828"/>
            </a:lvl4pPr>
            <a:lvl5pPr>
              <a:defRPr sz="1828"/>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5"/>
          <p:cNvSpPr/>
          <p:nvPr userDrawn="1"/>
        </p:nvSpPr>
        <p:spPr>
          <a:xfrm>
            <a:off x="0" y="0"/>
            <a:ext cx="9144000" cy="1371600"/>
          </a:xfrm>
          <a:prstGeom prst="rect">
            <a:avLst/>
          </a:prstGeom>
          <a:solidFill>
            <a:srgbClr val="513D75"/>
          </a:solidFill>
          <a:ln>
            <a:solidFill>
              <a:srgbClr val="513D75"/>
            </a:solidFill>
          </a:ln>
        </p:spPr>
        <p:style>
          <a:lnRef idx="2">
            <a:schemeClr val="accent1">
              <a:shade val="50000"/>
            </a:schemeClr>
          </a:lnRef>
          <a:fillRef idx="1">
            <a:schemeClr val="accent1"/>
          </a:fillRef>
          <a:effectRef idx="0">
            <a:schemeClr val="accent1"/>
          </a:effectRef>
          <a:fontRef idx="minor">
            <a:schemeClr val="lt1"/>
          </a:fontRef>
        </p:style>
        <p:txBody>
          <a:bodyPr lIns="91417" tIns="45709" rIns="91417" bIns="45709" rtlCol="0" anchor="ctr"/>
          <a:lstStyle/>
          <a:p>
            <a:pPr algn="ctr"/>
            <a:endParaRPr lang="en-US" sz="1266" dirty="0"/>
          </a:p>
        </p:txBody>
      </p:sp>
      <p:sp>
        <p:nvSpPr>
          <p:cNvPr id="8" name="Title 1"/>
          <p:cNvSpPr>
            <a:spLocks noGrp="1"/>
          </p:cNvSpPr>
          <p:nvPr>
            <p:ph type="title"/>
          </p:nvPr>
        </p:nvSpPr>
        <p:spPr>
          <a:xfrm>
            <a:off x="457200" y="274638"/>
            <a:ext cx="8229600" cy="1143000"/>
          </a:xfrm>
        </p:spPr>
        <p:txBody>
          <a:bodyPr/>
          <a:lstStyle>
            <a:lvl1pPr>
              <a:defRPr>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2634365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42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2819400" y="0"/>
            <a:ext cx="6324600" cy="1219200"/>
          </a:xfrm>
          <a:prstGeom prst="rect">
            <a:avLst/>
          </a:prstGeom>
        </p:spPr>
        <p:txBody>
          <a:bodyPr lIns="125606" tIns="62808" rIns="125606" bIns="62808" anchor="ctr"/>
          <a:lstStyle>
            <a:lvl1pPr marL="165607" indent="0" algn="l">
              <a:defRPr sz="2813"/>
            </a:lvl1pPr>
          </a:lstStyle>
          <a:p>
            <a:r>
              <a:rPr lang="en-US" dirty="0" smtClean="0"/>
              <a:t>Click to edit Master title style</a:t>
            </a:r>
            <a:endParaRPr lang="en-US" dirty="0"/>
          </a:p>
        </p:txBody>
      </p:sp>
      <p:sp>
        <p:nvSpPr>
          <p:cNvPr id="3" name="Slide Number Placeholder 4"/>
          <p:cNvSpPr>
            <a:spLocks noGrp="1"/>
          </p:cNvSpPr>
          <p:nvPr>
            <p:ph type="sldNum" sz="quarter" idx="10"/>
          </p:nvPr>
        </p:nvSpPr>
        <p:spPr/>
        <p:txBody>
          <a:bodyPr/>
          <a:lstStyle>
            <a:lvl1pPr>
              <a:defRPr/>
            </a:lvl1pPr>
          </a:lstStyle>
          <a:p>
            <a:pPr>
              <a:defRPr/>
            </a:pPr>
            <a:fld id="{F6BCB3FB-C48D-4679-997C-EAE33CF55E0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6857835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43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2819400" y="0"/>
            <a:ext cx="6324600" cy="1219200"/>
          </a:xfrm>
          <a:prstGeom prst="rect">
            <a:avLst/>
          </a:prstGeom>
        </p:spPr>
        <p:txBody>
          <a:bodyPr lIns="125606" tIns="62808" rIns="125606" bIns="62808" anchor="ctr"/>
          <a:lstStyle>
            <a:lvl1pPr marL="165607" indent="0" algn="l">
              <a:defRPr sz="2813"/>
            </a:lvl1pPr>
          </a:lstStyle>
          <a:p>
            <a:r>
              <a:rPr lang="en-US" dirty="0" smtClean="0"/>
              <a:t>Click to edit Master title style</a:t>
            </a:r>
            <a:endParaRPr lang="en-US" dirty="0"/>
          </a:p>
        </p:txBody>
      </p:sp>
      <p:sp>
        <p:nvSpPr>
          <p:cNvPr id="3" name="Slide Number Placeholder 4"/>
          <p:cNvSpPr>
            <a:spLocks noGrp="1"/>
          </p:cNvSpPr>
          <p:nvPr>
            <p:ph type="sldNum" sz="quarter" idx="10"/>
          </p:nvPr>
        </p:nvSpPr>
        <p:spPr/>
        <p:txBody>
          <a:bodyPr/>
          <a:lstStyle>
            <a:lvl1pPr>
              <a:defRPr/>
            </a:lvl1pPr>
          </a:lstStyle>
          <a:p>
            <a:pPr>
              <a:defRPr/>
            </a:pPr>
            <a:fld id="{F6BCB3FB-C48D-4679-997C-EAE33CF55E0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4184783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1950" y="392115"/>
            <a:ext cx="8362950" cy="674687"/>
          </a:xfrm>
          <a:prstGeom prst="rect">
            <a:avLst/>
          </a:prstGeom>
        </p:spPr>
        <p:txBody>
          <a:bodyPr lIns="129875" tIns="64942" rIns="129875" bIns="64942"/>
          <a:lstStyle/>
          <a:p>
            <a:r>
              <a:rPr lang="en-US" smtClean="0"/>
              <a:t>Click to edit Master title style</a:t>
            </a:r>
            <a:endParaRPr lang="en-US"/>
          </a:p>
        </p:txBody>
      </p:sp>
      <p:sp>
        <p:nvSpPr>
          <p:cNvPr id="3" name="Text Placeholder 2"/>
          <p:cNvSpPr>
            <a:spLocks noGrp="1"/>
          </p:cNvSpPr>
          <p:nvPr>
            <p:ph type="body" sz="half" idx="1"/>
          </p:nvPr>
        </p:nvSpPr>
        <p:spPr>
          <a:xfrm>
            <a:off x="361959" y="1219200"/>
            <a:ext cx="4105275" cy="4800600"/>
          </a:xfrm>
          <a:prstGeom prst="rect">
            <a:avLst/>
          </a:prstGeom>
        </p:spPr>
        <p:txBody>
          <a:bodyPr lIns="129875" tIns="64942" rIns="129875" bIns="6494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9634" y="1219200"/>
            <a:ext cx="4105275" cy="4800600"/>
          </a:xfrm>
          <a:prstGeom prst="rect">
            <a:avLst/>
          </a:prstGeom>
        </p:spPr>
        <p:txBody>
          <a:bodyPr lIns="129875" tIns="64942" rIns="129875" bIns="6494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2603500" y="6172200"/>
            <a:ext cx="4122738" cy="457200"/>
          </a:xfrm>
          <a:prstGeom prst="rect">
            <a:avLst/>
          </a:prstGeom>
        </p:spPr>
        <p:txBody>
          <a:bodyPr lIns="129875" tIns="64942" rIns="129875" bIns="64942"/>
          <a:lstStyle>
            <a:lvl1pPr>
              <a:defRPr/>
            </a:lvl1pPr>
          </a:lstStyle>
          <a:p>
            <a:pPr eaLnBrk="0" hangingPunct="0">
              <a:defRPr/>
            </a:pPr>
            <a:endParaRPr lang="en-US" sz="2391" dirty="0">
              <a:solidFill>
                <a:prstClr val="black"/>
              </a:solidFill>
              <a:latin typeface="Verdana" pitchFamily="-1" charset="0"/>
            </a:endParaRPr>
          </a:p>
        </p:txBody>
      </p:sp>
      <p:sp>
        <p:nvSpPr>
          <p:cNvPr id="6" name="Rectangle 6"/>
          <p:cNvSpPr>
            <a:spLocks noGrp="1" noChangeArrowheads="1"/>
          </p:cNvSpPr>
          <p:nvPr>
            <p:ph type="sldNum" sz="quarter" idx="11"/>
          </p:nvPr>
        </p:nvSpPr>
        <p:spPr/>
        <p:txBody>
          <a:bodyPr/>
          <a:lstStyle>
            <a:lvl1pPr>
              <a:defRPr/>
            </a:lvl1pPr>
          </a:lstStyle>
          <a:p>
            <a:pPr>
              <a:defRPr/>
            </a:pPr>
            <a:fld id="{D29AAA9D-33EF-48FD-B607-7EAE2C6E9AEE}" type="slidenum">
              <a:rPr lang="en-US"/>
              <a:pPr>
                <a:defRPr/>
              </a:pPr>
              <a:t>‹#›</a:t>
            </a:fld>
            <a:endParaRPr lang="en-US" dirty="0"/>
          </a:p>
        </p:txBody>
      </p:sp>
    </p:spTree>
    <p:extLst>
      <p:ext uri="{BB962C8B-B14F-4D97-AF65-F5344CB8AC3E}">
        <p14:creationId xmlns:p14="http://schemas.microsoft.com/office/powerpoint/2010/main" val="3385595589"/>
      </p:ext>
    </p:extLst>
  </p:cSld>
  <p:clrMapOvr>
    <a:masterClrMapping/>
  </p:clrMapOvr>
  <p:transition spd="med" advClick="0">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44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2819400" y="0"/>
            <a:ext cx="6324600" cy="1219200"/>
          </a:xfrm>
          <a:prstGeom prst="rect">
            <a:avLst/>
          </a:prstGeom>
        </p:spPr>
        <p:txBody>
          <a:bodyPr lIns="125695" tIns="62852" rIns="125695" bIns="62852" anchor="ctr"/>
          <a:lstStyle>
            <a:lvl1pPr marL="165723" indent="0" algn="l">
              <a:defRPr sz="2813"/>
            </a:lvl1pPr>
          </a:lstStyle>
          <a:p>
            <a:r>
              <a:rPr lang="en-US" dirty="0" smtClean="0"/>
              <a:t>Click to edit Master title style</a:t>
            </a:r>
            <a:endParaRPr lang="en-US" dirty="0"/>
          </a:p>
        </p:txBody>
      </p:sp>
      <p:sp>
        <p:nvSpPr>
          <p:cNvPr id="3" name="Slide Number Placeholder 4"/>
          <p:cNvSpPr>
            <a:spLocks noGrp="1"/>
          </p:cNvSpPr>
          <p:nvPr>
            <p:ph type="sldNum" sz="quarter" idx="10"/>
          </p:nvPr>
        </p:nvSpPr>
        <p:spPr/>
        <p:txBody>
          <a:bodyPr/>
          <a:lstStyle>
            <a:lvl1pPr>
              <a:defRPr/>
            </a:lvl1pPr>
          </a:lstStyle>
          <a:p>
            <a:pPr>
              <a:defRPr/>
            </a:pPr>
            <a:fld id="{F6BCB3FB-C48D-4679-997C-EAE33CF55E0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9761803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45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2819400" y="0"/>
            <a:ext cx="6324600" cy="1219200"/>
          </a:xfrm>
          <a:prstGeom prst="rect">
            <a:avLst/>
          </a:prstGeom>
        </p:spPr>
        <p:txBody>
          <a:bodyPr lIns="125768" tIns="62889" rIns="125768" bIns="62889" anchor="ctr"/>
          <a:lstStyle>
            <a:lvl1pPr marL="165818" indent="0" algn="l">
              <a:defRPr sz="2813"/>
            </a:lvl1pPr>
          </a:lstStyle>
          <a:p>
            <a:r>
              <a:rPr lang="en-US" dirty="0" smtClean="0"/>
              <a:t>Click to edit Master title style</a:t>
            </a:r>
            <a:endParaRPr lang="en-US" dirty="0"/>
          </a:p>
        </p:txBody>
      </p:sp>
      <p:sp>
        <p:nvSpPr>
          <p:cNvPr id="3" name="Slide Number Placeholder 4"/>
          <p:cNvSpPr>
            <a:spLocks noGrp="1"/>
          </p:cNvSpPr>
          <p:nvPr>
            <p:ph type="sldNum" sz="quarter" idx="10"/>
          </p:nvPr>
        </p:nvSpPr>
        <p:spPr/>
        <p:txBody>
          <a:bodyPr/>
          <a:lstStyle>
            <a:lvl1pPr>
              <a:defRPr/>
            </a:lvl1pPr>
          </a:lstStyle>
          <a:p>
            <a:pPr>
              <a:defRPr/>
            </a:pPr>
            <a:fld id="{F6BCB3FB-C48D-4679-997C-EAE33CF55E02}" type="slidenum">
              <a:rPr lang="en-US"/>
              <a:pPr>
                <a:defRPr/>
              </a:pPr>
              <a:t>‹#›</a:t>
            </a:fld>
            <a:endParaRPr lang="en-US" dirty="0"/>
          </a:p>
        </p:txBody>
      </p:sp>
    </p:spTree>
    <p:extLst>
      <p:ext uri="{BB962C8B-B14F-4D97-AF65-F5344CB8AC3E}">
        <p14:creationId xmlns:p14="http://schemas.microsoft.com/office/powerpoint/2010/main" val="12352259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35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2819400" y="0"/>
            <a:ext cx="6324600" cy="1219200"/>
          </a:xfrm>
          <a:prstGeom prst="rect">
            <a:avLst/>
          </a:prstGeom>
        </p:spPr>
        <p:txBody>
          <a:bodyPr lIns="125975" tIns="62993" rIns="125975" bIns="62993" anchor="ctr"/>
          <a:lstStyle>
            <a:lvl1pPr marL="166086" indent="0" algn="l">
              <a:defRPr sz="2813"/>
            </a:lvl1pPr>
          </a:lstStyle>
          <a:p>
            <a:r>
              <a:rPr lang="en-US" dirty="0" smtClean="0"/>
              <a:t>Click to edit Master title style</a:t>
            </a:r>
            <a:endParaRPr lang="en-US" dirty="0"/>
          </a:p>
        </p:txBody>
      </p:sp>
      <p:sp>
        <p:nvSpPr>
          <p:cNvPr id="3" name="Slide Number Placeholder 4"/>
          <p:cNvSpPr>
            <a:spLocks noGrp="1"/>
          </p:cNvSpPr>
          <p:nvPr>
            <p:ph type="sldNum" sz="quarter" idx="10"/>
          </p:nvPr>
        </p:nvSpPr>
        <p:spPr/>
        <p:txBody>
          <a:bodyPr/>
          <a:lstStyle>
            <a:lvl1pPr>
              <a:defRPr/>
            </a:lvl1pPr>
          </a:lstStyle>
          <a:p>
            <a:pPr>
              <a:defRPr/>
            </a:pPr>
            <a:fld id="{F6BCB3FB-C48D-4679-997C-EAE33CF55E0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4698456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p:cNvSpPr>
            <a:spLocks noGrp="1"/>
          </p:cNvSpPr>
          <p:nvPr>
            <p:ph type="ftr" sz="quarter" idx="11"/>
          </p:nvPr>
        </p:nvSpPr>
        <p:spPr>
          <a:xfrm>
            <a:off x="3028950" y="6508800"/>
            <a:ext cx="3086100" cy="212676"/>
          </a:xfrm>
        </p:spPr>
        <p:txBody>
          <a:bodyPr/>
          <a:lstStyle/>
          <a:p>
            <a:endParaRPr lang="en-US" dirty="0"/>
          </a:p>
        </p:txBody>
      </p:sp>
      <p:sp>
        <p:nvSpPr>
          <p:cNvPr id="12"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1/4/2018</a:t>
            </a:fld>
            <a:endParaRPr lang="en-US"/>
          </a:p>
        </p:txBody>
      </p:sp>
      <p:sp>
        <p:nvSpPr>
          <p:cNvPr id="13" name="Rectangle 12"/>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18"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1"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22986905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52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2819400" y="0"/>
            <a:ext cx="6324600" cy="1219200"/>
          </a:xfrm>
          <a:prstGeom prst="rect">
            <a:avLst/>
          </a:prstGeom>
        </p:spPr>
        <p:txBody>
          <a:bodyPr lIns="125768" tIns="62889" rIns="125768" bIns="62889" anchor="ctr"/>
          <a:lstStyle>
            <a:lvl1pPr marL="165818" indent="0" algn="l">
              <a:defRPr sz="2813"/>
            </a:lvl1pPr>
          </a:lstStyle>
          <a:p>
            <a:r>
              <a:rPr lang="en-US" dirty="0" smtClean="0"/>
              <a:t>Click to edit Master title style</a:t>
            </a:r>
            <a:endParaRPr lang="en-US" dirty="0"/>
          </a:p>
        </p:txBody>
      </p:sp>
      <p:sp>
        <p:nvSpPr>
          <p:cNvPr id="3" name="Slide Number Placeholder 4"/>
          <p:cNvSpPr>
            <a:spLocks noGrp="1"/>
          </p:cNvSpPr>
          <p:nvPr>
            <p:ph type="sldNum" sz="quarter" idx="10"/>
          </p:nvPr>
        </p:nvSpPr>
        <p:spPr/>
        <p:txBody>
          <a:bodyPr/>
          <a:lstStyle>
            <a:lvl1pPr>
              <a:defRPr/>
            </a:lvl1pPr>
          </a:lstStyle>
          <a:p>
            <a:pPr>
              <a:defRPr/>
            </a:pPr>
            <a:fld id="{F6BCB3FB-C48D-4679-997C-EAE33CF55E02}" type="slidenum">
              <a:rPr lang="en-US"/>
              <a:pPr>
                <a:defRPr/>
              </a:pPr>
              <a:t>‹#›</a:t>
            </a:fld>
            <a:endParaRPr lang="en-US" dirty="0"/>
          </a:p>
        </p:txBody>
      </p:sp>
    </p:spTree>
    <p:extLst>
      <p:ext uri="{BB962C8B-B14F-4D97-AF65-F5344CB8AC3E}">
        <p14:creationId xmlns:p14="http://schemas.microsoft.com/office/powerpoint/2010/main" val="123705540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46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2819400" y="0"/>
            <a:ext cx="6324600" cy="1219200"/>
          </a:xfrm>
          <a:prstGeom prst="rect">
            <a:avLst/>
          </a:prstGeom>
        </p:spPr>
        <p:txBody>
          <a:bodyPr lIns="125916" tIns="62963" rIns="125916" bIns="62963" anchor="ctr"/>
          <a:lstStyle>
            <a:lvl1pPr marL="166010" indent="0" algn="l">
              <a:defRPr sz="2813"/>
            </a:lvl1pPr>
          </a:lstStyle>
          <a:p>
            <a:r>
              <a:rPr lang="en-US" dirty="0" smtClean="0"/>
              <a:t>Click to edit Master title style</a:t>
            </a:r>
            <a:endParaRPr lang="en-US" dirty="0"/>
          </a:p>
        </p:txBody>
      </p:sp>
      <p:sp>
        <p:nvSpPr>
          <p:cNvPr id="3" name="Slide Number Placeholder 4"/>
          <p:cNvSpPr>
            <a:spLocks noGrp="1"/>
          </p:cNvSpPr>
          <p:nvPr>
            <p:ph type="sldNum" sz="quarter" idx="10"/>
          </p:nvPr>
        </p:nvSpPr>
        <p:spPr/>
        <p:txBody>
          <a:bodyPr/>
          <a:lstStyle>
            <a:lvl1pPr>
              <a:defRPr/>
            </a:lvl1pPr>
          </a:lstStyle>
          <a:p>
            <a:pPr>
              <a:defRPr/>
            </a:pPr>
            <a:fld id="{F6BCB3FB-C48D-4679-997C-EAE33CF55E02}" type="slidenum">
              <a:rPr lang="en-US"/>
              <a:pPr>
                <a:defRPr/>
              </a:pPr>
              <a:t>‹#›</a:t>
            </a:fld>
            <a:endParaRPr lang="en-US" dirty="0"/>
          </a:p>
        </p:txBody>
      </p:sp>
    </p:spTree>
    <p:extLst>
      <p:ext uri="{BB962C8B-B14F-4D97-AF65-F5344CB8AC3E}">
        <p14:creationId xmlns:p14="http://schemas.microsoft.com/office/powerpoint/2010/main" val="140807984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60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2819400" y="0"/>
            <a:ext cx="6324600" cy="1219200"/>
          </a:xfrm>
          <a:prstGeom prst="rect">
            <a:avLst/>
          </a:prstGeom>
        </p:spPr>
        <p:txBody>
          <a:bodyPr lIns="87989" tIns="43940" rIns="87989" bIns="43940" anchor="ctr"/>
          <a:lstStyle>
            <a:lvl1pPr marL="164791" indent="0" algn="l">
              <a:defRPr sz="2813"/>
            </a:lvl1pPr>
          </a:lstStyle>
          <a:p>
            <a:r>
              <a:rPr lang="en-US" dirty="0" smtClean="0"/>
              <a:t>Click to edit Master title style</a:t>
            </a:r>
            <a:endParaRPr lang="en-US" dirty="0"/>
          </a:p>
        </p:txBody>
      </p:sp>
      <p:sp>
        <p:nvSpPr>
          <p:cNvPr id="3" name="Slide Number Placeholder 4"/>
          <p:cNvSpPr>
            <a:spLocks noGrp="1"/>
          </p:cNvSpPr>
          <p:nvPr>
            <p:ph type="sldNum" sz="quarter" idx="10"/>
          </p:nvPr>
        </p:nvSpPr>
        <p:spPr/>
        <p:txBody>
          <a:bodyPr/>
          <a:lstStyle>
            <a:lvl1pPr>
              <a:defRPr/>
            </a:lvl1pPr>
          </a:lstStyle>
          <a:p>
            <a:pPr>
              <a:defRPr/>
            </a:pPr>
            <a:fld id="{F6BCB3FB-C48D-4679-997C-EAE33CF55E02}" type="slidenum">
              <a:rPr lang="en-US"/>
              <a:pPr>
                <a:defRPr/>
              </a:pPr>
              <a:t>‹#›</a:t>
            </a:fld>
            <a:endParaRPr lang="en-US" dirty="0"/>
          </a:p>
        </p:txBody>
      </p:sp>
    </p:spTree>
    <p:extLst>
      <p:ext uri="{BB962C8B-B14F-4D97-AF65-F5344CB8AC3E}">
        <p14:creationId xmlns:p14="http://schemas.microsoft.com/office/powerpoint/2010/main" val="332493540"/>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63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2819400" y="0"/>
            <a:ext cx="6324600" cy="1219200"/>
          </a:xfrm>
          <a:prstGeom prst="rect">
            <a:avLst/>
          </a:prstGeom>
        </p:spPr>
        <p:txBody>
          <a:bodyPr lIns="87989" tIns="43940" rIns="87989" bIns="43940" anchor="ctr"/>
          <a:lstStyle>
            <a:lvl1pPr marL="164791" indent="0" algn="l">
              <a:defRPr sz="2813"/>
            </a:lvl1pPr>
          </a:lstStyle>
          <a:p>
            <a:r>
              <a:rPr lang="en-US" dirty="0" smtClean="0"/>
              <a:t>Click to edit Master title style</a:t>
            </a:r>
            <a:endParaRPr lang="en-US" dirty="0"/>
          </a:p>
        </p:txBody>
      </p:sp>
      <p:sp>
        <p:nvSpPr>
          <p:cNvPr id="3" name="Slide Number Placeholder 4"/>
          <p:cNvSpPr>
            <a:spLocks noGrp="1"/>
          </p:cNvSpPr>
          <p:nvPr>
            <p:ph type="sldNum" sz="quarter" idx="10"/>
          </p:nvPr>
        </p:nvSpPr>
        <p:spPr/>
        <p:txBody>
          <a:bodyPr/>
          <a:lstStyle>
            <a:lvl1pPr>
              <a:defRPr/>
            </a:lvl1pPr>
          </a:lstStyle>
          <a:p>
            <a:pPr>
              <a:defRPr/>
            </a:pPr>
            <a:fld id="{F6BCB3FB-C48D-4679-997C-EAE33CF55E02}" type="slidenum">
              <a:rPr lang="en-US"/>
              <a:pPr>
                <a:defRPr/>
              </a:pPr>
              <a:t>‹#›</a:t>
            </a:fld>
            <a:endParaRPr lang="en-US" dirty="0"/>
          </a:p>
        </p:txBody>
      </p:sp>
    </p:spTree>
    <p:extLst>
      <p:ext uri="{BB962C8B-B14F-4D97-AF65-F5344CB8AC3E}">
        <p14:creationId xmlns:p14="http://schemas.microsoft.com/office/powerpoint/2010/main" val="28493542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16" y="2669749"/>
            <a:ext cx="2700533" cy="3681991"/>
          </a:xfrm>
          <a:prstGeom prst="rect">
            <a:avLst/>
          </a:prstGeom>
        </p:spPr>
      </p:pic>
      <p:sp>
        <p:nvSpPr>
          <p:cNvPr id="9" name="Content Placeholder 2"/>
          <p:cNvSpPr>
            <a:spLocks noGrp="1"/>
          </p:cNvSpPr>
          <p:nvPr>
            <p:ph idx="1"/>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p:cNvSpPr>
            <a:spLocks noGrp="1"/>
          </p:cNvSpPr>
          <p:nvPr>
            <p:ph type="ftr" sz="quarter" idx="11"/>
          </p:nvPr>
        </p:nvSpPr>
        <p:spPr>
          <a:xfrm>
            <a:off x="3028950" y="6508800"/>
            <a:ext cx="3086100" cy="212676"/>
          </a:xfrm>
        </p:spPr>
        <p:txBody>
          <a:bodyPr/>
          <a:lstStyle/>
          <a:p>
            <a:endParaRPr lang="en-US" dirty="0"/>
          </a:p>
        </p:txBody>
      </p:sp>
      <p:sp>
        <p:nvSpPr>
          <p:cNvPr id="11"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1/4/2018</a:t>
            </a:fld>
            <a:endParaRPr lang="en-US"/>
          </a:p>
        </p:txBody>
      </p:sp>
      <p:sp>
        <p:nvSpPr>
          <p:cNvPr id="12" name="Rectangle 11"/>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1"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3"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3146086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4" name="Content Placeholder 2"/>
          <p:cNvSpPr>
            <a:spLocks noGrp="1"/>
          </p:cNvSpPr>
          <p:nvPr>
            <p:ph idx="10"/>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910843"/>
            <a:ext cx="6108204" cy="3965456"/>
          </a:xfrm>
          <a:prstGeom prst="rect">
            <a:avLst/>
          </a:prstGeom>
        </p:spPr>
      </p:pic>
      <p:sp>
        <p:nvSpPr>
          <p:cNvPr id="15" name="Footer Placeholder 4"/>
          <p:cNvSpPr>
            <a:spLocks noGrp="1"/>
          </p:cNvSpPr>
          <p:nvPr>
            <p:ph type="ftr" sz="quarter" idx="11"/>
          </p:nvPr>
        </p:nvSpPr>
        <p:spPr>
          <a:xfrm>
            <a:off x="3028950" y="6508800"/>
            <a:ext cx="3086100" cy="212676"/>
          </a:xfrm>
        </p:spPr>
        <p:txBody>
          <a:bodyPr/>
          <a:lstStyle/>
          <a:p>
            <a:endParaRPr lang="en-US" dirty="0"/>
          </a:p>
        </p:txBody>
      </p:sp>
      <p:sp>
        <p:nvSpPr>
          <p:cNvPr id="16"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1/4/2018</a:t>
            </a:fld>
            <a:endParaRPr lang="en-US"/>
          </a:p>
        </p:txBody>
      </p:sp>
      <p:sp>
        <p:nvSpPr>
          <p:cNvPr id="17" name="Rectangle 16"/>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2"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2"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3223077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0" name="Footer Placeholder 4"/>
          <p:cNvSpPr>
            <a:spLocks noGrp="1"/>
          </p:cNvSpPr>
          <p:nvPr>
            <p:ph type="ftr" sz="quarter" idx="11"/>
          </p:nvPr>
        </p:nvSpPr>
        <p:spPr>
          <a:xfrm>
            <a:off x="3028950" y="6508800"/>
            <a:ext cx="3086100" cy="212676"/>
          </a:xfrm>
        </p:spPr>
        <p:txBody>
          <a:bodyPr/>
          <a:lstStyle/>
          <a:p>
            <a:endParaRPr lang="en-US" dirty="0"/>
          </a:p>
        </p:txBody>
      </p:sp>
      <p:sp>
        <p:nvSpPr>
          <p:cNvPr id="21"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1/4/2018</a:t>
            </a:fld>
            <a:endParaRPr lang="en-US"/>
          </a:p>
        </p:txBody>
      </p:sp>
      <p:sp>
        <p:nvSpPr>
          <p:cNvPr id="22" name="Rectangle 21"/>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7"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0" name="Content Placeholder 2"/>
          <p:cNvSpPr>
            <a:spLocks noGrp="1"/>
          </p:cNvSpPr>
          <p:nvPr>
            <p:ph idx="1"/>
          </p:nvPr>
        </p:nvSpPr>
        <p:spPr>
          <a:xfrm>
            <a:off x="628650" y="1207008"/>
            <a:ext cx="3859679" cy="5056992"/>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3"/>
          </p:nvPr>
        </p:nvSpPr>
        <p:spPr>
          <a:xfrm>
            <a:off x="4644838" y="1207008"/>
            <a:ext cx="3859679" cy="5056992"/>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1983632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6" name="Rectangle 5"/>
          <p:cNvSpPr/>
          <p:nvPr userDrawn="1"/>
        </p:nvSpPr>
        <p:spPr>
          <a:xfrm>
            <a:off x="0" y="6127200"/>
            <a:ext cx="9144000" cy="730800"/>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36094"/>
            <a:ext cx="9144000" cy="6177506"/>
          </a:xfrm>
          <a:prstGeom prst="rect">
            <a:avLst/>
          </a:prstGeom>
          <a:gradFill>
            <a:gsLst>
              <a:gs pos="0">
                <a:srgbClr val="6EC4E8"/>
              </a:gs>
              <a:gs pos="50000">
                <a:schemeClr val="bg1"/>
              </a:gs>
              <a:gs pos="100000">
                <a:srgbClr val="5C667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0"/>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6785905"/>
            <a:ext cx="9144000" cy="72189"/>
          </a:xfrm>
          <a:prstGeom prst="rect">
            <a:avLst/>
          </a:prstGeom>
          <a:solidFill>
            <a:srgbClr val="6EC4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00220" y="6369865"/>
            <a:ext cx="742988" cy="415946"/>
          </a:xfrm>
          <a:prstGeom prst="rect">
            <a:avLst/>
          </a:prstGeom>
        </p:spPr>
      </p:pic>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bg1">
                    <a:lumMod val="85000"/>
                  </a:schemeClr>
                </a:solidFill>
              </a:defRPr>
            </a:lvl1pPr>
          </a:lstStyle>
          <a:p>
            <a:fld id="{49B24EC9-D412-49F8-B26B-B7E454A540B6}" type="datetimeFigureOut">
              <a:rPr lang="en-US" smtClean="0"/>
              <a:pPr/>
              <a:t>1/4/2018</a:t>
            </a:fld>
            <a:endParaRPr lang="en-US" dirty="0"/>
          </a:p>
        </p:txBody>
      </p:sp>
      <p:sp>
        <p:nvSpPr>
          <p:cNvPr id="4" name="Footer Placeholder 3"/>
          <p:cNvSpPr>
            <a:spLocks noGrp="1"/>
          </p:cNvSpPr>
          <p:nvPr>
            <p:ph type="ftr" sz="quarter" idx="11"/>
          </p:nvPr>
        </p:nvSpPr>
        <p:spPr/>
        <p:txBody>
          <a:bodyPr/>
          <a:lstStyle>
            <a:lvl1pPr>
              <a:defRPr>
                <a:solidFill>
                  <a:schemeClr val="bg1">
                    <a:lumMod val="8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lumMod val="85000"/>
                  </a:schemeClr>
                </a:solidFill>
              </a:defRPr>
            </a:lvl1pPr>
          </a:lstStyle>
          <a:p>
            <a:fld id="{34A3F748-31DA-4297-96EF-69DC737B5DDE}" type="slidenum">
              <a:rPr lang="en-US" smtClean="0"/>
              <a:pPr/>
              <a:t>‹#›</a:t>
            </a:fld>
            <a:endParaRPr lang="en-US" dirty="0"/>
          </a:p>
        </p:txBody>
      </p:sp>
    </p:spTree>
    <p:extLst>
      <p:ext uri="{BB962C8B-B14F-4D97-AF65-F5344CB8AC3E}">
        <p14:creationId xmlns:p14="http://schemas.microsoft.com/office/powerpoint/2010/main" val="2850860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0" name="Rectangle 9"/>
          <p:cNvSpPr/>
          <p:nvPr userDrawn="1"/>
        </p:nvSpPr>
        <p:spPr>
          <a:xfrm>
            <a:off x="0" y="6127200"/>
            <a:ext cx="9144000" cy="730800"/>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6094"/>
            <a:ext cx="9144000" cy="6177506"/>
          </a:xfrm>
          <a:prstGeom prst="rect">
            <a:avLst/>
          </a:prstGeom>
          <a:gradFill>
            <a:gsLst>
              <a:gs pos="0">
                <a:srgbClr val="6EC4E8"/>
              </a:gs>
              <a:gs pos="50000">
                <a:schemeClr val="bg1"/>
              </a:gs>
              <a:gs pos="100000">
                <a:srgbClr val="5C667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userDrawn="1"/>
        </p:nvSpPr>
        <p:spPr>
          <a:xfrm>
            <a:off x="0" y="0"/>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6785905"/>
            <a:ext cx="9144000" cy="72189"/>
          </a:xfrm>
          <a:prstGeom prst="rect">
            <a:avLst/>
          </a:prstGeom>
          <a:solidFill>
            <a:srgbClr val="6EC4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00220" y="6369865"/>
            <a:ext cx="742988" cy="415946"/>
          </a:xfrm>
          <a:prstGeom prst="rect">
            <a:avLst/>
          </a:prstGeom>
        </p:spPr>
      </p:pic>
      <p:sp>
        <p:nvSpPr>
          <p:cNvPr id="13" name="Date Placeholder 2"/>
          <p:cNvSpPr>
            <a:spLocks noGrp="1"/>
          </p:cNvSpPr>
          <p:nvPr>
            <p:ph type="dt" sz="half" idx="10"/>
          </p:nvPr>
        </p:nvSpPr>
        <p:spPr>
          <a:xfrm>
            <a:off x="628650" y="6537600"/>
            <a:ext cx="2057400" cy="183876"/>
          </a:xfrm>
        </p:spPr>
        <p:txBody>
          <a:bodyPr/>
          <a:lstStyle>
            <a:lvl1pPr>
              <a:defRPr>
                <a:solidFill>
                  <a:schemeClr val="bg1">
                    <a:lumMod val="85000"/>
                  </a:schemeClr>
                </a:solidFill>
              </a:defRPr>
            </a:lvl1pPr>
          </a:lstStyle>
          <a:p>
            <a:fld id="{49B24EC9-D412-49F8-B26B-B7E454A540B6}" type="datetimeFigureOut">
              <a:rPr lang="en-US" smtClean="0"/>
              <a:pPr/>
              <a:t>1/4/2018</a:t>
            </a:fld>
            <a:endParaRPr lang="en-US" dirty="0"/>
          </a:p>
        </p:txBody>
      </p:sp>
      <p:sp>
        <p:nvSpPr>
          <p:cNvPr id="14" name="Footer Placeholder 3"/>
          <p:cNvSpPr>
            <a:spLocks noGrp="1"/>
          </p:cNvSpPr>
          <p:nvPr>
            <p:ph type="ftr" sz="quarter" idx="11"/>
          </p:nvPr>
        </p:nvSpPr>
        <p:spPr>
          <a:xfrm>
            <a:off x="3028950" y="6537600"/>
            <a:ext cx="3086100" cy="183876"/>
          </a:xfrm>
        </p:spPr>
        <p:txBody>
          <a:bodyPr/>
          <a:lstStyle>
            <a:lvl1pPr>
              <a:defRPr>
                <a:solidFill>
                  <a:schemeClr val="bg1">
                    <a:lumMod val="85000"/>
                  </a:schemeClr>
                </a:solidFill>
              </a:defRPr>
            </a:lvl1pPr>
          </a:lstStyle>
          <a:p>
            <a:endParaRPr lang="en-US" dirty="0"/>
          </a:p>
        </p:txBody>
      </p:sp>
      <p:sp>
        <p:nvSpPr>
          <p:cNvPr id="15" name="Slide Number Placeholder 4"/>
          <p:cNvSpPr>
            <a:spLocks noGrp="1"/>
          </p:cNvSpPr>
          <p:nvPr>
            <p:ph type="sldNum" sz="quarter" idx="12"/>
          </p:nvPr>
        </p:nvSpPr>
        <p:spPr>
          <a:xfrm>
            <a:off x="6457950" y="6537600"/>
            <a:ext cx="1620774" cy="183876"/>
          </a:xfrm>
        </p:spPr>
        <p:txBody>
          <a:bodyPr/>
          <a:lstStyle>
            <a:lvl1pPr>
              <a:defRPr>
                <a:solidFill>
                  <a:schemeClr val="bg1">
                    <a:lumMod val="85000"/>
                  </a:schemeClr>
                </a:solidFill>
              </a:defRPr>
            </a:lvl1pPr>
          </a:lstStyle>
          <a:p>
            <a:fld id="{34A3F748-31DA-4297-96EF-69DC737B5DDE}" type="slidenum">
              <a:rPr lang="en-US" smtClean="0"/>
              <a:pPr/>
              <a:t>‹#›</a:t>
            </a:fld>
            <a:endParaRPr lang="en-US" dirty="0"/>
          </a:p>
        </p:txBody>
      </p:sp>
      <p:sp>
        <p:nvSpPr>
          <p:cNvPr id="11" name="Text Placeholder 2"/>
          <p:cNvSpPr>
            <a:spLocks noGrp="1"/>
          </p:cNvSpPr>
          <p:nvPr>
            <p:ph idx="1" hasCustomPrompt="1"/>
          </p:nvPr>
        </p:nvSpPr>
        <p:spPr>
          <a:xfrm>
            <a:off x="628650" y="2282400"/>
            <a:ext cx="7886700" cy="2080800"/>
          </a:xfrm>
          <a:prstGeom prst="rect">
            <a:avLst/>
          </a:prstGeom>
        </p:spPr>
        <p:txBody>
          <a:bodyPr vert="horz" lIns="91440" tIns="45720" rIns="91440" bIns="45720" rtlCol="0">
            <a:normAutofit/>
          </a:bodyPr>
          <a:lstStyle>
            <a:lvl1pPr marL="0" indent="0" algn="ctr">
              <a:buNone/>
              <a:defRPr sz="2400" baseline="0">
                <a:latin typeface="Museo Slab 500" panose="02000000000000000000" pitchFamily="50" charset="0"/>
              </a:defRPr>
            </a:lvl1pPr>
          </a:lstStyle>
          <a:p>
            <a:pPr lvl="0"/>
            <a:r>
              <a:rPr lang="en-US" dirty="0" smtClean="0"/>
              <a:t>Transition slide. Insert image or graphic here.</a:t>
            </a:r>
            <a:endParaRPr lang="en-US" dirty="0"/>
          </a:p>
        </p:txBody>
      </p:sp>
    </p:spTree>
    <p:extLst>
      <p:ext uri="{BB962C8B-B14F-4D97-AF65-F5344CB8AC3E}">
        <p14:creationId xmlns:p14="http://schemas.microsoft.com/office/powerpoint/2010/main" val="1870155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9B24EC9-D412-49F8-B26B-B7E454A540B6}" type="datetimeFigureOut">
              <a:rPr lang="en-US" smtClean="0"/>
              <a:pPr/>
              <a:t>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A3F748-31DA-4297-96EF-69DC737B5DDE}" type="slidenum">
              <a:rPr lang="en-US" smtClean="0"/>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Tree>
    <p:extLst>
      <p:ext uri="{BB962C8B-B14F-4D97-AF65-F5344CB8AC3E}">
        <p14:creationId xmlns:p14="http://schemas.microsoft.com/office/powerpoint/2010/main" val="2038164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40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2819400" y="0"/>
            <a:ext cx="6324600" cy="1219200"/>
          </a:xfrm>
          <a:prstGeom prst="rect">
            <a:avLst/>
          </a:prstGeom>
        </p:spPr>
        <p:txBody>
          <a:bodyPr lIns="125414" tIns="62713" rIns="125414" bIns="62713" anchor="ctr"/>
          <a:lstStyle>
            <a:lvl1pPr marL="165358" indent="0" algn="l">
              <a:defRPr sz="2813"/>
            </a:lvl1pPr>
          </a:lstStyle>
          <a:p>
            <a:r>
              <a:rPr lang="en-US" dirty="0" smtClean="0"/>
              <a:t>Click to edit Master title style</a:t>
            </a:r>
            <a:endParaRPr lang="en-US" dirty="0"/>
          </a:p>
        </p:txBody>
      </p:sp>
      <p:sp>
        <p:nvSpPr>
          <p:cNvPr id="3" name="Slide Number Placeholder 4"/>
          <p:cNvSpPr>
            <a:spLocks noGrp="1"/>
          </p:cNvSpPr>
          <p:nvPr>
            <p:ph type="sldNum" sz="quarter" idx="10"/>
          </p:nvPr>
        </p:nvSpPr>
        <p:spPr/>
        <p:txBody>
          <a:bodyPr/>
          <a:lstStyle>
            <a:lvl1pPr>
              <a:defRPr/>
            </a:lvl1pPr>
          </a:lstStyle>
          <a:p>
            <a:pPr>
              <a:defRPr/>
            </a:pPr>
            <a:fld id="{F6BCB3FB-C48D-4679-997C-EAE33CF55E02}" type="slidenum">
              <a:rPr lang="en-US"/>
              <a:pPr>
                <a:defRPr/>
              </a:pPr>
              <a:t>‹#›</a:t>
            </a:fld>
            <a:endParaRPr lang="en-US" dirty="0"/>
          </a:p>
        </p:txBody>
      </p:sp>
    </p:spTree>
    <p:extLst>
      <p:ext uri="{BB962C8B-B14F-4D97-AF65-F5344CB8AC3E}">
        <p14:creationId xmlns:p14="http://schemas.microsoft.com/office/powerpoint/2010/main" val="135156192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p>
            <a:r>
              <a:rPr lang="en-US" dirty="0"/>
              <a:t>Click to edit </a:t>
            </a:r>
            <a:r>
              <a:rPr lang="en-US" dirty="0" smtClean="0"/>
              <a:t>master </a:t>
            </a:r>
            <a:r>
              <a:rPr lang="en-US" dirty="0"/>
              <a:t>title style</a:t>
            </a:r>
          </a:p>
        </p:txBody>
      </p:sp>
      <p:sp>
        <p:nvSpPr>
          <p:cNvPr id="3" name="Text Placeholder 2"/>
          <p:cNvSpPr>
            <a:spLocks noGrp="1"/>
          </p:cNvSpPr>
          <p:nvPr>
            <p:ph type="body" idx="1"/>
          </p:nvPr>
        </p:nvSpPr>
        <p:spPr>
          <a:xfrm>
            <a:off x="628650" y="1207008"/>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537600"/>
            <a:ext cx="2057400" cy="183876"/>
          </a:xfrm>
          <a:prstGeom prst="rect">
            <a:avLst/>
          </a:prstGeom>
        </p:spPr>
        <p:txBody>
          <a:bodyPr vert="horz" lIns="91440" tIns="45720" rIns="91440" bIns="45720" rtlCol="0" anchor="ctr"/>
          <a:lstStyle>
            <a:lvl1pPr algn="l">
              <a:defRPr sz="1000">
                <a:solidFill>
                  <a:schemeClr val="tx1">
                    <a:tint val="75000"/>
                  </a:schemeClr>
                </a:solidFill>
              </a:defRPr>
            </a:lvl1pPr>
          </a:lstStyle>
          <a:p>
            <a:fld id="{49B24EC9-D412-49F8-B26B-B7E454A540B6}" type="datetimeFigureOut">
              <a:rPr lang="en-US" smtClean="0"/>
              <a:pPr/>
              <a:t>1/4/2018</a:t>
            </a:fld>
            <a:endParaRPr lang="en-US" dirty="0"/>
          </a:p>
        </p:txBody>
      </p:sp>
      <p:sp>
        <p:nvSpPr>
          <p:cNvPr id="5" name="Footer Placeholder 4"/>
          <p:cNvSpPr>
            <a:spLocks noGrp="1"/>
          </p:cNvSpPr>
          <p:nvPr>
            <p:ph type="ftr" sz="quarter" idx="3"/>
          </p:nvPr>
        </p:nvSpPr>
        <p:spPr>
          <a:xfrm>
            <a:off x="3028950" y="6537600"/>
            <a:ext cx="3086100" cy="183876"/>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537600"/>
            <a:ext cx="1620774" cy="183876"/>
          </a:xfrm>
          <a:prstGeom prst="rect">
            <a:avLst/>
          </a:prstGeom>
        </p:spPr>
        <p:txBody>
          <a:bodyPr vert="horz" lIns="91440" tIns="45720" rIns="91440" bIns="45720" rtlCol="0" anchor="ctr"/>
          <a:lstStyle>
            <a:lvl1pPr algn="r">
              <a:defRPr sz="1200">
                <a:solidFill>
                  <a:schemeClr val="tx1">
                    <a:tint val="75000"/>
                  </a:schemeClr>
                </a:solidFill>
              </a:defRPr>
            </a:lvl1pPr>
          </a:lstStyle>
          <a:p>
            <a:fld id="{34A3F748-31DA-4297-96EF-69DC737B5DDE}" type="slidenum">
              <a:rPr lang="en-US" smtClean="0"/>
              <a:t>‹#›</a:t>
            </a:fld>
            <a:endParaRPr lang="en-US" dirty="0"/>
          </a:p>
        </p:txBody>
      </p:sp>
    </p:spTree>
    <p:extLst>
      <p:ext uri="{BB962C8B-B14F-4D97-AF65-F5344CB8AC3E}">
        <p14:creationId xmlns:p14="http://schemas.microsoft.com/office/powerpoint/2010/main" val="1937147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 id="2147483667" r:id="rId4"/>
    <p:sldLayoutId id="2147483664" r:id="rId5"/>
    <p:sldLayoutId id="2147483671" r:id="rId6"/>
    <p:sldLayoutId id="2147483670" r:id="rId7"/>
    <p:sldLayoutId id="2147483669" r:id="rId8"/>
    <p:sldLayoutId id="2147483672" r:id="rId9"/>
    <p:sldLayoutId id="2147483673" r:id="rId10"/>
    <p:sldLayoutId id="2147483674" r:id="rId11"/>
    <p:sldLayoutId id="2147483675" r:id="rId12"/>
    <p:sldLayoutId id="2147483676" r:id="rId13"/>
    <p:sldLayoutId id="2147483677" r:id="rId14"/>
    <p:sldLayoutId id="2147483678" r:id="rId15"/>
    <p:sldLayoutId id="2147483679" r:id="rId16"/>
    <p:sldLayoutId id="2147483680" r:id="rId17"/>
    <p:sldLayoutId id="2147483681" r:id="rId18"/>
    <p:sldLayoutId id="2147483682" r:id="rId19"/>
    <p:sldLayoutId id="2147483683" r:id="rId20"/>
    <p:sldLayoutId id="2147483684" r:id="rId21"/>
    <p:sldLayoutId id="2147483685" r:id="rId22"/>
    <p:sldLayoutId id="2147483686" r:id="rId23"/>
  </p:sldLayoutIdLst>
  <p:txStyles>
    <p:titleStyle>
      <a:lvl1pPr algn="l" defTabSz="914400" rtl="0" eaLnBrk="1" latinLnBrk="0" hangingPunct="1">
        <a:lnSpc>
          <a:spcPct val="90000"/>
        </a:lnSpc>
        <a:spcBef>
          <a:spcPct val="0"/>
        </a:spcBef>
        <a:buNone/>
        <a:defRPr sz="2800" kern="1200">
          <a:solidFill>
            <a:schemeClr val="tx1"/>
          </a:solidFill>
          <a:latin typeface="Museo Slab 500" panose="020000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slide" Target="slide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cde.state.co.us/assessment/cmasunittesttimesmultgroups17-18"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slide" Target="slide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slide" Target="slide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slide" Target="slide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3" Type="http://schemas.openxmlformats.org/officeDocument/2006/relationships/hyperlink" Target="http://www.cde.state.co.us/assessment/cmasunittesttimesmultgroups17-18"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slide" Target="slide3.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slide" Target="slide3.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slide" Target="slide3.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slide" Target="slide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hyperlink" Target="http://www.cde.state.co.us/assessment/trainings" TargetMode="External"/><Relationship Id="rId5" Type="http://schemas.openxmlformats.org/officeDocument/2006/relationships/hyperlink" Target="https://co.pearsonaccessnext.com/" TargetMode="External"/><Relationship Id="rId4" Type="http://schemas.openxmlformats.org/officeDocument/2006/relationships/slide" Target="slide3.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slide" Target="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slide" Target="slide3.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slide" Target="slide3.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7.xml"/><Relationship Id="rId1" Type="http://schemas.openxmlformats.org/officeDocument/2006/relationships/tags" Target="../tags/tag16.xml"/><Relationship Id="rId4" Type="http://schemas.openxmlformats.org/officeDocument/2006/relationships/slide" Target="slide3.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slide" Target="slide7.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slide" Target="slide3.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slide" Target="slide3.xml"/></Relationships>
</file>

<file path=ppt/slides/_rels/slide5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7.xml"/><Relationship Id="rId1" Type="http://schemas.openxmlformats.org/officeDocument/2006/relationships/tags" Target="../tags/tag20.xml"/><Relationship Id="rId4" Type="http://schemas.openxmlformats.org/officeDocument/2006/relationships/slide" Target="slide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slide" Target="slide3.xm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7.xml"/><Relationship Id="rId1" Type="http://schemas.openxmlformats.org/officeDocument/2006/relationships/tags" Target="../tags/tag22.xml"/><Relationship Id="rId4" Type="http://schemas.openxmlformats.org/officeDocument/2006/relationships/slide" Target="slide7.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tags" Target="../tags/tag23.xml"/><Relationship Id="rId6" Type="http://schemas.openxmlformats.org/officeDocument/2006/relationships/image" Target="../media/image8.png"/><Relationship Id="rId5" Type="http://schemas.openxmlformats.org/officeDocument/2006/relationships/slide" Target="slide3.xml"/><Relationship Id="rId4" Type="http://schemas.openxmlformats.org/officeDocument/2006/relationships/hyperlink" Target="https://co.pearsonaccessnext.com/" TargetMode="External"/></Relationships>
</file>

<file path=ppt/slides/_rels/slide63.xml.rels><?xml version="1.0" encoding="UTF-8" standalone="yes"?>
<Relationships xmlns="http://schemas.openxmlformats.org/package/2006/relationships"><Relationship Id="rId2" Type="http://schemas.openxmlformats.org/officeDocument/2006/relationships/hyperlink" Target="https://co.pearsonaccessnext.com/"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www.cde.state.co.us/assessment/cmas_coalt_securityagreement17-18"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pearson.cvent.com/ColoradoEducatorDatabase"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7.xml"/><Relationship Id="rId1" Type="http://schemas.openxmlformats.org/officeDocument/2006/relationships/tags" Target="../tags/tag24.xml"/><Relationship Id="rId4" Type="http://schemas.openxmlformats.org/officeDocument/2006/relationships/slide" Target="slide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slide" Target="slide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624114" y="1683657"/>
            <a:ext cx="7886700" cy="3236686"/>
          </a:xfrm>
        </p:spPr>
        <p:txBody>
          <a:bodyPr>
            <a:normAutofit/>
          </a:bodyPr>
          <a:lstStyle/>
          <a:p>
            <a:pPr marL="0" indent="0" algn="ctr">
              <a:buNone/>
            </a:pPr>
            <a:r>
              <a:rPr lang="en-US" sz="4430" dirty="0" smtClean="0">
                <a:solidFill>
                  <a:srgbClr val="FF0000"/>
                </a:solidFill>
                <a:latin typeface="Trebuchet MS" panose="020B0603020202020204" pitchFamily="34" charset="0"/>
              </a:rPr>
              <a:t>ATTENTION</a:t>
            </a:r>
          </a:p>
          <a:p>
            <a:pPr marL="0" indent="0" algn="ctr">
              <a:buNone/>
            </a:pPr>
            <a:r>
              <a:rPr lang="en-US" sz="4430" dirty="0" smtClean="0">
                <a:solidFill>
                  <a:srgbClr val="FF0000"/>
                </a:solidFill>
                <a:latin typeface="Trebuchet MS" panose="020B0603020202020204" pitchFamily="34" charset="0"/>
              </a:rPr>
              <a:t>Update </a:t>
            </a:r>
            <a:r>
              <a:rPr lang="en-US" sz="4430" dirty="0" smtClean="0">
                <a:solidFill>
                  <a:srgbClr val="FF0000"/>
                </a:solidFill>
                <a:latin typeface="Trebuchet MS" panose="020B0603020202020204" pitchFamily="34" charset="0"/>
              </a:rPr>
              <a:t>any </a:t>
            </a:r>
            <a:r>
              <a:rPr lang="en-US" sz="4430" dirty="0" smtClean="0">
                <a:solidFill>
                  <a:srgbClr val="FF0000"/>
                </a:solidFill>
                <a:latin typeface="Trebuchet MS" panose="020B0603020202020204" pitchFamily="34" charset="0"/>
              </a:rPr>
              <a:t>information in red </a:t>
            </a:r>
            <a:r>
              <a:rPr lang="en-US" sz="4430" dirty="0">
                <a:solidFill>
                  <a:srgbClr val="FF0000"/>
                </a:solidFill>
                <a:latin typeface="Trebuchet MS" panose="020B0603020202020204" pitchFamily="34" charset="0"/>
              </a:rPr>
              <a:t>font </a:t>
            </a:r>
            <a:r>
              <a:rPr lang="en-US" sz="4430" dirty="0" smtClean="0">
                <a:solidFill>
                  <a:srgbClr val="FF0000"/>
                </a:solidFill>
                <a:latin typeface="Trebuchet MS" panose="020B0603020202020204" pitchFamily="34" charset="0"/>
              </a:rPr>
              <a:t>with </a:t>
            </a:r>
            <a:r>
              <a:rPr lang="en-US" sz="4430" dirty="0">
                <a:solidFill>
                  <a:srgbClr val="FF0000"/>
                </a:solidFill>
                <a:latin typeface="Trebuchet MS" panose="020B0603020202020204" pitchFamily="34" charset="0"/>
              </a:rPr>
              <a:t>local assessment administration </a:t>
            </a:r>
            <a:r>
              <a:rPr lang="en-US" sz="4430" dirty="0" smtClean="0">
                <a:solidFill>
                  <a:srgbClr val="FF0000"/>
                </a:solidFill>
                <a:latin typeface="Trebuchet MS" panose="020B0603020202020204" pitchFamily="34" charset="0"/>
              </a:rPr>
              <a:t>policies</a:t>
            </a:r>
            <a:endParaRPr lang="en-US" sz="4430" dirty="0">
              <a:solidFill>
                <a:srgbClr val="FF0000"/>
              </a:solidFill>
              <a:latin typeface="Trebuchet MS" panose="020B0603020202020204" pitchFamily="34" charset="0"/>
            </a:endParaRPr>
          </a:p>
        </p:txBody>
      </p:sp>
    </p:spTree>
    <p:extLst>
      <p:ext uri="{BB962C8B-B14F-4D97-AF65-F5344CB8AC3E}">
        <p14:creationId xmlns:p14="http://schemas.microsoft.com/office/powerpoint/2010/main" val="6255776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l"/>
            <a:r>
              <a:rPr lang="en-US" dirty="0" smtClean="0">
                <a:solidFill>
                  <a:schemeClr val="bg1"/>
                </a:solidFill>
              </a:rPr>
              <a:t>Mathematics</a:t>
            </a:r>
            <a:endParaRPr lang="en-US" dirty="0">
              <a:solidFill>
                <a:schemeClr val="bg1"/>
              </a:solidFill>
            </a:endParaRPr>
          </a:p>
        </p:txBody>
      </p:sp>
      <p:graphicFrame>
        <p:nvGraphicFramePr>
          <p:cNvPr id="7" name="Table 6"/>
          <p:cNvGraphicFramePr>
            <a:graphicFrameLocks noGrp="1"/>
          </p:cNvGraphicFramePr>
          <p:nvPr>
            <p:extLst/>
          </p:nvPr>
        </p:nvGraphicFramePr>
        <p:xfrm>
          <a:off x="192024" y="1086531"/>
          <a:ext cx="8742426" cy="3933618"/>
        </p:xfrm>
        <a:graphic>
          <a:graphicData uri="http://schemas.openxmlformats.org/drawingml/2006/table">
            <a:tbl>
              <a:tblPr firstRow="1" bandRow="1">
                <a:tableStyleId>{073A0DAA-6AF3-43AB-8588-CEC1D06C72B9}</a:tableStyleId>
              </a:tblPr>
              <a:tblGrid>
                <a:gridCol w="2417826"/>
                <a:gridCol w="6324600"/>
              </a:tblGrid>
              <a:tr h="1159089">
                <a:tc>
                  <a:txBody>
                    <a:bodyPr/>
                    <a:lstStyle/>
                    <a:p>
                      <a:pPr algn="ctr"/>
                      <a:r>
                        <a:rPr lang="en-US" sz="2400" dirty="0" smtClean="0">
                          <a:latin typeface="Trebuchet MS" panose="020B0603020202020204" pitchFamily="34" charset="0"/>
                        </a:rPr>
                        <a:t>Student Grade</a:t>
                      </a:r>
                      <a:endParaRPr lang="en-US" sz="2400" dirty="0">
                        <a:latin typeface="Trebuchet MS" panose="020B0603020202020204" pitchFamily="34" charset="0"/>
                      </a:endParaRPr>
                    </a:p>
                  </a:txBody>
                  <a:tcPr anchor="ctr">
                    <a:solidFill>
                      <a:srgbClr val="5C6670"/>
                    </a:solidFill>
                  </a:tcPr>
                </a:tc>
                <a:tc>
                  <a:txBody>
                    <a:bodyPr/>
                    <a:lstStyle/>
                    <a:p>
                      <a:pPr algn="ctr"/>
                      <a:r>
                        <a:rPr lang="en-US" sz="2400" dirty="0" smtClean="0">
                          <a:latin typeface="Trebuchet MS" panose="020B0603020202020204" pitchFamily="34" charset="0"/>
                        </a:rPr>
                        <a:t>Mathematics Assessments Available</a:t>
                      </a:r>
                      <a:endParaRPr lang="en-US" sz="2400" dirty="0">
                        <a:latin typeface="Trebuchet MS" panose="020B0603020202020204" pitchFamily="34" charset="0"/>
                      </a:endParaRPr>
                    </a:p>
                  </a:txBody>
                  <a:tcPr anchor="ctr">
                    <a:solidFill>
                      <a:srgbClr val="5C6670"/>
                    </a:solidFill>
                  </a:tcPr>
                </a:tc>
              </a:tr>
              <a:tr h="1159089">
                <a:tc>
                  <a:txBody>
                    <a:bodyPr/>
                    <a:lstStyle/>
                    <a:p>
                      <a:pPr algn="ctr"/>
                      <a:r>
                        <a:rPr lang="en-US" sz="3200" dirty="0" smtClean="0">
                          <a:solidFill>
                            <a:srgbClr val="000000"/>
                          </a:solidFill>
                          <a:latin typeface="Trebuchet MS" panose="020B0603020202020204" pitchFamily="34" charset="0"/>
                        </a:rPr>
                        <a:t>7</a:t>
                      </a:r>
                      <a:endParaRPr lang="en-US" sz="3200" dirty="0">
                        <a:solidFill>
                          <a:srgbClr val="000000"/>
                        </a:solidFill>
                        <a:latin typeface="Trebuchet MS" panose="020B0603020202020204" pitchFamily="34" charset="0"/>
                      </a:endParaRPr>
                    </a:p>
                  </a:txBody>
                  <a:tcPr anchor="ctr"/>
                </a:tc>
                <a:tc>
                  <a:txBody>
                    <a:bodyPr/>
                    <a:lstStyle/>
                    <a:p>
                      <a:pPr marL="285750" indent="-285750">
                        <a:buFont typeface="Arial" panose="020B0604020202020204" pitchFamily="34" charset="0"/>
                        <a:buChar char="•"/>
                      </a:pPr>
                      <a:r>
                        <a:rPr lang="en-US" sz="2000" dirty="0" smtClean="0">
                          <a:solidFill>
                            <a:srgbClr val="000000"/>
                          </a:solidFill>
                          <a:latin typeface="Trebuchet MS" panose="020B0603020202020204" pitchFamily="34" charset="0"/>
                        </a:rPr>
                        <a:t>Grade 7 Math</a:t>
                      </a:r>
                    </a:p>
                    <a:p>
                      <a:pPr marL="285750" indent="-285750">
                        <a:buFont typeface="Arial" panose="020B0604020202020204" pitchFamily="34" charset="0"/>
                        <a:buChar char="•"/>
                      </a:pPr>
                      <a:r>
                        <a:rPr lang="en-US" sz="2000" dirty="0" smtClean="0">
                          <a:solidFill>
                            <a:srgbClr val="000000"/>
                          </a:solidFill>
                          <a:latin typeface="Trebuchet MS" panose="020B0603020202020204" pitchFamily="34" charset="0"/>
                        </a:rPr>
                        <a:t>Algebra</a:t>
                      </a:r>
                      <a:r>
                        <a:rPr lang="en-US" sz="2000" baseline="0" dirty="0" smtClean="0">
                          <a:solidFill>
                            <a:srgbClr val="000000"/>
                          </a:solidFill>
                          <a:latin typeface="Trebuchet MS" panose="020B0603020202020204" pitchFamily="34" charset="0"/>
                        </a:rPr>
                        <a:t> I</a:t>
                      </a:r>
                    </a:p>
                    <a:p>
                      <a:pPr marL="285750" indent="-285750">
                        <a:buFont typeface="Arial" panose="020B0604020202020204" pitchFamily="34" charset="0"/>
                        <a:buChar char="•"/>
                      </a:pPr>
                      <a:r>
                        <a:rPr lang="en-US" sz="2000" baseline="0" dirty="0" smtClean="0">
                          <a:solidFill>
                            <a:srgbClr val="000000"/>
                          </a:solidFill>
                          <a:latin typeface="Trebuchet MS" panose="020B0603020202020204" pitchFamily="34" charset="0"/>
                        </a:rPr>
                        <a:t>Integrated Math I</a:t>
                      </a:r>
                      <a:endParaRPr lang="en-US" sz="2000" dirty="0">
                        <a:solidFill>
                          <a:srgbClr val="000000"/>
                        </a:solidFill>
                        <a:latin typeface="Trebuchet MS" panose="020B0603020202020204" pitchFamily="34" charset="0"/>
                      </a:endParaRPr>
                    </a:p>
                  </a:txBody>
                  <a:tcPr anchor="ctr"/>
                </a:tc>
              </a:tr>
              <a:tr h="1159089">
                <a:tc>
                  <a:txBody>
                    <a:bodyPr/>
                    <a:lstStyle/>
                    <a:p>
                      <a:pPr algn="ctr"/>
                      <a:r>
                        <a:rPr lang="en-US" sz="3200" dirty="0" smtClean="0">
                          <a:solidFill>
                            <a:srgbClr val="000000"/>
                          </a:solidFill>
                          <a:latin typeface="Trebuchet MS" panose="020B0603020202020204" pitchFamily="34" charset="0"/>
                        </a:rPr>
                        <a:t>8</a:t>
                      </a:r>
                      <a:endParaRPr lang="en-US" sz="3200" dirty="0">
                        <a:solidFill>
                          <a:srgbClr val="000000"/>
                        </a:solidFill>
                        <a:latin typeface="Trebuchet MS" panose="020B0603020202020204" pitchFamily="34" charset="0"/>
                      </a:endParaRPr>
                    </a:p>
                  </a:txBody>
                  <a:tcPr anchor="ctr"/>
                </a:tc>
                <a:tc>
                  <a:txBody>
                    <a:bodyPr/>
                    <a:lstStyle/>
                    <a:p>
                      <a:pPr marL="285750" indent="-285750">
                        <a:buFont typeface="Arial" panose="020B0604020202020204" pitchFamily="34" charset="0"/>
                        <a:buChar char="•"/>
                      </a:pPr>
                      <a:r>
                        <a:rPr lang="en-US" sz="2000" dirty="0" smtClean="0">
                          <a:solidFill>
                            <a:srgbClr val="000000"/>
                          </a:solidFill>
                          <a:latin typeface="Trebuchet MS" panose="020B0603020202020204" pitchFamily="34" charset="0"/>
                        </a:rPr>
                        <a:t>Grade 8 Math</a:t>
                      </a:r>
                    </a:p>
                    <a:p>
                      <a:pPr marL="285750" indent="-285750">
                        <a:buFont typeface="Arial" panose="020B0604020202020204" pitchFamily="34" charset="0"/>
                        <a:buChar char="•"/>
                      </a:pPr>
                      <a:r>
                        <a:rPr lang="en-US" sz="2000" dirty="0" smtClean="0">
                          <a:solidFill>
                            <a:srgbClr val="000000"/>
                          </a:solidFill>
                          <a:latin typeface="Trebuchet MS" panose="020B0603020202020204" pitchFamily="34" charset="0"/>
                        </a:rPr>
                        <a:t>Algebra</a:t>
                      </a:r>
                      <a:r>
                        <a:rPr lang="en-US" sz="2000" baseline="0" dirty="0" smtClean="0">
                          <a:solidFill>
                            <a:srgbClr val="000000"/>
                          </a:solidFill>
                          <a:latin typeface="Trebuchet MS" panose="020B0603020202020204" pitchFamily="34" charset="0"/>
                        </a:rPr>
                        <a:t> I</a:t>
                      </a:r>
                    </a:p>
                    <a:p>
                      <a:pPr marL="285750" indent="-285750">
                        <a:buFont typeface="Arial" panose="020B0604020202020204" pitchFamily="34" charset="0"/>
                        <a:buChar char="•"/>
                      </a:pPr>
                      <a:r>
                        <a:rPr lang="en-US" sz="2000" baseline="0" dirty="0" smtClean="0">
                          <a:solidFill>
                            <a:srgbClr val="000000"/>
                          </a:solidFill>
                          <a:latin typeface="Trebuchet MS" panose="020B0603020202020204" pitchFamily="34" charset="0"/>
                        </a:rPr>
                        <a:t>Integrated Math I</a:t>
                      </a:r>
                    </a:p>
                    <a:p>
                      <a:pPr marL="285750" indent="-285750">
                        <a:buFont typeface="Arial" panose="020B0604020202020204" pitchFamily="34" charset="0"/>
                        <a:buChar char="•"/>
                      </a:pPr>
                      <a:r>
                        <a:rPr lang="en-US" sz="2000" baseline="0" dirty="0" smtClean="0">
                          <a:solidFill>
                            <a:srgbClr val="000000"/>
                          </a:solidFill>
                          <a:latin typeface="Trebuchet MS" panose="020B0603020202020204" pitchFamily="34" charset="0"/>
                        </a:rPr>
                        <a:t>Geometry</a:t>
                      </a:r>
                    </a:p>
                    <a:p>
                      <a:pPr marL="285750" indent="-285750">
                        <a:buFont typeface="Arial" panose="020B0604020202020204" pitchFamily="34" charset="0"/>
                        <a:buChar char="•"/>
                      </a:pPr>
                      <a:r>
                        <a:rPr lang="en-US" sz="2000" baseline="0" dirty="0" smtClean="0">
                          <a:solidFill>
                            <a:srgbClr val="000000"/>
                          </a:solidFill>
                          <a:latin typeface="Trebuchet MS" panose="020B0603020202020204" pitchFamily="34" charset="0"/>
                        </a:rPr>
                        <a:t>Integrated Math II</a:t>
                      </a:r>
                      <a:endParaRPr lang="en-US" sz="2000" dirty="0">
                        <a:solidFill>
                          <a:srgbClr val="000000"/>
                        </a:solidFill>
                        <a:latin typeface="Trebuchet MS" panose="020B0603020202020204" pitchFamily="34" charset="0"/>
                      </a:endParaRPr>
                    </a:p>
                  </a:txBody>
                  <a:tcPr anchor="ctr"/>
                </a:tc>
              </a:tr>
            </a:tbl>
          </a:graphicData>
        </a:graphic>
      </p:graphicFrame>
      <p:sp>
        <p:nvSpPr>
          <p:cNvPr id="9" name="TextBox 8"/>
          <p:cNvSpPr txBox="1"/>
          <p:nvPr/>
        </p:nvSpPr>
        <p:spPr>
          <a:xfrm>
            <a:off x="200026" y="5165766"/>
            <a:ext cx="8724900" cy="1200329"/>
          </a:xfrm>
          <a:prstGeom prst="rect">
            <a:avLst/>
          </a:prstGeom>
          <a:noFill/>
        </p:spPr>
        <p:txBody>
          <a:bodyPr wrap="square" rtlCol="0">
            <a:spAutoFit/>
          </a:bodyPr>
          <a:lstStyle/>
          <a:p>
            <a:r>
              <a:rPr lang="en-US" dirty="0" smtClean="0">
                <a:solidFill>
                  <a:srgbClr val="000000"/>
                </a:solidFill>
                <a:latin typeface="Trebuchet MS" panose="020B0603020202020204" pitchFamily="34" charset="0"/>
              </a:rPr>
              <a:t>ESSA guidelines indicate that math flexibility is allowed when high school math courses are administered as part of the state’s plan. Because Colorado is no longer administering the high school math assessments at high school (PSAT and SAT instead), this flexibility is likely not to be available in future years. </a:t>
            </a:r>
            <a:endParaRPr lang="en-US" dirty="0">
              <a:solidFill>
                <a:srgbClr val="000000"/>
              </a:solidFill>
              <a:latin typeface="Trebuchet MS" panose="020B0603020202020204" pitchFamily="34" charset="0"/>
            </a:endParaRPr>
          </a:p>
        </p:txBody>
      </p:sp>
      <p:grpSp>
        <p:nvGrpSpPr>
          <p:cNvPr id="8" name="Group 7"/>
          <p:cNvGrpSpPr/>
          <p:nvPr/>
        </p:nvGrpSpPr>
        <p:grpSpPr>
          <a:xfrm>
            <a:off x="6242832" y="2506826"/>
            <a:ext cx="2520167" cy="2249190"/>
            <a:chOff x="6335108" y="2271860"/>
            <a:chExt cx="2547035" cy="1102936"/>
          </a:xfrm>
        </p:grpSpPr>
        <p:sp>
          <p:nvSpPr>
            <p:cNvPr id="2" name="Rectangle 1"/>
            <p:cNvSpPr/>
            <p:nvPr/>
          </p:nvSpPr>
          <p:spPr>
            <a:xfrm>
              <a:off x="6335109" y="2271860"/>
              <a:ext cx="2547034" cy="1102936"/>
            </a:xfrm>
            <a:prstGeom prst="rect">
              <a:avLst/>
            </a:prstGeom>
            <a:solidFill>
              <a:srgbClr val="FFC84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6335108" y="2393193"/>
              <a:ext cx="2547035" cy="860269"/>
            </a:xfrm>
            <a:prstGeom prst="rect">
              <a:avLst/>
            </a:prstGeom>
            <a:noFill/>
          </p:spPr>
          <p:txBody>
            <a:bodyPr wrap="square" rtlCol="0" anchor="ctr">
              <a:spAutoFit/>
            </a:bodyPr>
            <a:lstStyle/>
            <a:p>
              <a:pPr algn="ctr"/>
              <a:r>
                <a:rPr lang="en-US" dirty="0" smtClean="0">
                  <a:solidFill>
                    <a:srgbClr val="000000"/>
                  </a:solidFill>
                  <a:latin typeface="Trebuchet MS" panose="020B0603020202020204" pitchFamily="34" charset="0"/>
                </a:rPr>
                <a:t>Off grade level testing is a misadministration. This includes testing outside of the approved math tests for any grade</a:t>
              </a:r>
              <a:r>
                <a:rPr lang="en-US" sz="1400" dirty="0" smtClean="0">
                  <a:solidFill>
                    <a:srgbClr val="000000"/>
                  </a:solidFill>
                  <a:latin typeface="Trebuchet MS" panose="020B0603020202020204" pitchFamily="34" charset="0"/>
                </a:rPr>
                <a:t>.</a:t>
              </a:r>
              <a:endParaRPr lang="en-US" sz="1400" dirty="0">
                <a:solidFill>
                  <a:srgbClr val="000000"/>
                </a:solidFill>
                <a:latin typeface="Trebuchet MS" panose="020B0603020202020204" pitchFamily="34" charset="0"/>
              </a:endParaRPr>
            </a:p>
          </p:txBody>
        </p:sp>
      </p:grpSp>
    </p:spTree>
    <p:extLst>
      <p:ext uri="{BB962C8B-B14F-4D97-AF65-F5344CB8AC3E}">
        <p14:creationId xmlns:p14="http://schemas.microsoft.com/office/powerpoint/2010/main" val="9296802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2023" y="1000462"/>
            <a:ext cx="8855158" cy="5238964"/>
          </a:xfrm>
        </p:spPr>
        <p:txBody>
          <a:bodyPr>
            <a:noAutofit/>
          </a:bodyPr>
          <a:lstStyle/>
          <a:p>
            <a:pPr>
              <a:lnSpc>
                <a:spcPct val="100000"/>
              </a:lnSpc>
              <a:spcBef>
                <a:spcPts val="200"/>
              </a:spcBef>
              <a:spcAft>
                <a:spcPts val="200"/>
              </a:spcAft>
              <a:buClrTx/>
            </a:pPr>
            <a:r>
              <a:rPr lang="en-US" sz="2000" b="1" dirty="0" smtClean="0"/>
              <a:t>CMAS Math, ELA, Science and Social Studies</a:t>
            </a:r>
          </a:p>
          <a:p>
            <a:pPr lvl="1">
              <a:lnSpc>
                <a:spcPct val="100000"/>
              </a:lnSpc>
              <a:spcBef>
                <a:spcPts val="200"/>
              </a:spcBef>
              <a:spcAft>
                <a:spcPts val="200"/>
              </a:spcAft>
              <a:buClrTx/>
            </a:pPr>
            <a:r>
              <a:rPr lang="en-US" dirty="0" smtClean="0"/>
              <a:t>Pearson </a:t>
            </a:r>
            <a:r>
              <a:rPr lang="en-US" dirty="0"/>
              <a:t>Customer Service combined for all content areas</a:t>
            </a:r>
          </a:p>
          <a:p>
            <a:pPr lvl="1">
              <a:lnSpc>
                <a:spcPct val="100000"/>
              </a:lnSpc>
              <a:spcBef>
                <a:spcPts val="200"/>
              </a:spcBef>
              <a:spcAft>
                <a:spcPts val="200"/>
              </a:spcAft>
              <a:buClrTx/>
            </a:pPr>
            <a:r>
              <a:rPr lang="en-US" dirty="0" smtClean="0"/>
              <a:t>TAMs combined </a:t>
            </a:r>
            <a:r>
              <a:rPr lang="en-US" dirty="0"/>
              <a:t>for all </a:t>
            </a:r>
            <a:r>
              <a:rPr lang="en-US" dirty="0" smtClean="0"/>
              <a:t>content areas</a:t>
            </a:r>
          </a:p>
          <a:p>
            <a:pPr lvl="2">
              <a:lnSpc>
                <a:spcPct val="100000"/>
              </a:lnSpc>
              <a:spcBef>
                <a:spcPts val="200"/>
              </a:spcBef>
              <a:spcAft>
                <a:spcPts val="200"/>
              </a:spcAft>
              <a:buClrTx/>
            </a:pPr>
            <a:r>
              <a:rPr lang="en-US" sz="2000" dirty="0" smtClean="0"/>
              <a:t>PBT and CBT PDFs (available in January)</a:t>
            </a:r>
            <a:endParaRPr lang="en-US" sz="2000" dirty="0"/>
          </a:p>
          <a:p>
            <a:pPr lvl="1">
              <a:lnSpc>
                <a:spcPct val="100000"/>
              </a:lnSpc>
              <a:spcBef>
                <a:spcPts val="200"/>
              </a:spcBef>
              <a:spcAft>
                <a:spcPts val="200"/>
              </a:spcAft>
              <a:buClrTx/>
            </a:pPr>
            <a:r>
              <a:rPr lang="en-US" dirty="0"/>
              <a:t>PARCC manuals and reference documents must </a:t>
            </a:r>
            <a:r>
              <a:rPr lang="en-US" u="sng" dirty="0"/>
              <a:t>not</a:t>
            </a:r>
            <a:r>
              <a:rPr lang="en-US" dirty="0"/>
              <a:t> be </a:t>
            </a:r>
            <a:r>
              <a:rPr lang="en-US" dirty="0" smtClean="0"/>
              <a:t>used</a:t>
            </a:r>
          </a:p>
          <a:p>
            <a:pPr lvl="2">
              <a:lnSpc>
                <a:spcPct val="100000"/>
              </a:lnSpc>
              <a:spcBef>
                <a:spcPts val="200"/>
              </a:spcBef>
              <a:spcAft>
                <a:spcPts val="200"/>
              </a:spcAft>
              <a:buClrTx/>
            </a:pPr>
            <a:r>
              <a:rPr lang="en-US" sz="2000" dirty="0">
                <a:solidFill>
                  <a:srgbClr val="000000"/>
                </a:solidFill>
              </a:rPr>
              <a:t>Use the </a:t>
            </a:r>
            <a:r>
              <a:rPr lang="en-US" sz="2000" i="1" dirty="0">
                <a:solidFill>
                  <a:srgbClr val="000000"/>
                </a:solidFill>
              </a:rPr>
              <a:t>CMAS and CoAlt Procedures Manual </a:t>
            </a:r>
            <a:r>
              <a:rPr lang="en-US" sz="2000" dirty="0" smtClean="0">
                <a:solidFill>
                  <a:srgbClr val="000000"/>
                </a:solidFill>
              </a:rPr>
              <a:t>and TAMs</a:t>
            </a:r>
            <a:r>
              <a:rPr lang="en-US" sz="2000" i="1" dirty="0" smtClean="0">
                <a:solidFill>
                  <a:srgbClr val="000000"/>
                </a:solidFill>
              </a:rPr>
              <a:t> </a:t>
            </a:r>
            <a:r>
              <a:rPr lang="en-US" sz="2000" dirty="0" smtClean="0">
                <a:solidFill>
                  <a:srgbClr val="000000"/>
                </a:solidFill>
              </a:rPr>
              <a:t>for </a:t>
            </a:r>
            <a:r>
              <a:rPr lang="en-US" sz="2000" dirty="0">
                <a:solidFill>
                  <a:srgbClr val="000000"/>
                </a:solidFill>
              </a:rPr>
              <a:t>all </a:t>
            </a:r>
            <a:r>
              <a:rPr lang="en-US" sz="2000" dirty="0" smtClean="0">
                <a:solidFill>
                  <a:srgbClr val="000000"/>
                </a:solidFill>
              </a:rPr>
              <a:t>administration</a:t>
            </a:r>
            <a:r>
              <a:rPr lang="en-US" sz="2000" dirty="0">
                <a:solidFill>
                  <a:srgbClr val="000000"/>
                </a:solidFill>
              </a:rPr>
              <a:t>, accommodations, and </a:t>
            </a:r>
            <a:r>
              <a:rPr lang="en-US" sz="2000" dirty="0" smtClean="0">
                <a:solidFill>
                  <a:srgbClr val="000000"/>
                </a:solidFill>
              </a:rPr>
              <a:t>scheduling guidance</a:t>
            </a:r>
          </a:p>
          <a:p>
            <a:pPr lvl="2">
              <a:lnSpc>
                <a:spcPct val="100000"/>
              </a:lnSpc>
              <a:spcBef>
                <a:spcPts val="200"/>
              </a:spcBef>
              <a:spcAft>
                <a:spcPts val="200"/>
              </a:spcAft>
              <a:buClrTx/>
            </a:pPr>
            <a:r>
              <a:rPr lang="en-US" sz="2000" dirty="0" smtClean="0">
                <a:solidFill>
                  <a:srgbClr val="000000"/>
                </a:solidFill>
              </a:rPr>
              <a:t>Use Colorado Avocet</a:t>
            </a:r>
          </a:p>
          <a:p>
            <a:pPr>
              <a:lnSpc>
                <a:spcPct val="100000"/>
              </a:lnSpc>
              <a:spcBef>
                <a:spcPts val="200"/>
              </a:spcBef>
              <a:spcAft>
                <a:spcPts val="200"/>
              </a:spcAft>
              <a:buClrTx/>
            </a:pPr>
            <a:r>
              <a:rPr lang="en-US" sz="2000" b="1" dirty="0" smtClean="0"/>
              <a:t>Policy Alignment</a:t>
            </a:r>
          </a:p>
          <a:p>
            <a:pPr lvl="1">
              <a:lnSpc>
                <a:spcPct val="100000"/>
              </a:lnSpc>
              <a:spcBef>
                <a:spcPts val="200"/>
              </a:spcBef>
              <a:spcAft>
                <a:spcPts val="200"/>
              </a:spcAft>
              <a:buClrTx/>
            </a:pPr>
            <a:r>
              <a:rPr lang="en-US" dirty="0"/>
              <a:t>Out of order testing is not allowed for any content area including make-up </a:t>
            </a:r>
            <a:r>
              <a:rPr lang="en-US" dirty="0" smtClean="0"/>
              <a:t>sessions</a:t>
            </a:r>
            <a:endParaRPr lang="en-US" baseline="30000" dirty="0" smtClean="0"/>
          </a:p>
          <a:p>
            <a:pPr lvl="1">
              <a:lnSpc>
                <a:spcPct val="100000"/>
              </a:lnSpc>
              <a:spcBef>
                <a:spcPts val="200"/>
              </a:spcBef>
              <a:spcAft>
                <a:spcPts val="200"/>
              </a:spcAft>
              <a:buClrTx/>
            </a:pPr>
            <a:r>
              <a:rPr lang="en-US" u="sng" dirty="0" smtClean="0"/>
              <a:t>Used</a:t>
            </a:r>
            <a:r>
              <a:rPr lang="en-US" dirty="0" smtClean="0"/>
              <a:t> scratch paper must be returned in secure return envelopes for all content areas</a:t>
            </a:r>
          </a:p>
        </p:txBody>
      </p:sp>
      <p:sp>
        <p:nvSpPr>
          <p:cNvPr id="3" name="Title 2"/>
          <p:cNvSpPr>
            <a:spLocks noGrp="1"/>
          </p:cNvSpPr>
          <p:nvPr>
            <p:ph type="title"/>
          </p:nvPr>
        </p:nvSpPr>
        <p:spPr/>
        <p:txBody>
          <a:bodyPr/>
          <a:lstStyle/>
          <a:p>
            <a:r>
              <a:rPr lang="en-US" dirty="0" smtClean="0"/>
              <a:t>Overview of What’s New this Year</a:t>
            </a:r>
            <a:endParaRPr lang="en-US" dirty="0"/>
          </a:p>
        </p:txBody>
      </p:sp>
    </p:spTree>
    <p:extLst>
      <p:ext uri="{BB962C8B-B14F-4D97-AF65-F5344CB8AC3E}">
        <p14:creationId xmlns:p14="http://schemas.microsoft.com/office/powerpoint/2010/main" val="38835733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6166" y="1030068"/>
            <a:ext cx="8682094" cy="5701553"/>
          </a:xfrm>
        </p:spPr>
        <p:txBody>
          <a:bodyPr>
            <a:noAutofit/>
          </a:bodyPr>
          <a:lstStyle/>
          <a:p>
            <a:pPr>
              <a:spcBef>
                <a:spcPts val="0"/>
              </a:spcBef>
              <a:spcAft>
                <a:spcPts val="400"/>
              </a:spcAft>
              <a:buClr>
                <a:schemeClr val="tx1"/>
              </a:buClr>
            </a:pPr>
            <a:r>
              <a:rPr lang="en-US" sz="2000" b="1" dirty="0" smtClean="0"/>
              <a:t>Math and ELA</a:t>
            </a:r>
          </a:p>
          <a:p>
            <a:pPr lvl="1">
              <a:spcBef>
                <a:spcPts val="0"/>
              </a:spcBef>
              <a:spcAft>
                <a:spcPts val="400"/>
              </a:spcAft>
              <a:buClr>
                <a:schemeClr val="tx1"/>
              </a:buClr>
            </a:pPr>
            <a:r>
              <a:rPr lang="en-US" dirty="0" smtClean="0"/>
              <a:t>No </a:t>
            </a:r>
            <a:r>
              <a:rPr lang="en-US" dirty="0"/>
              <a:t>CMAS testing in grade 9 (now PSAT)</a:t>
            </a:r>
          </a:p>
          <a:p>
            <a:pPr lvl="1">
              <a:spcBef>
                <a:spcPts val="0"/>
              </a:spcBef>
              <a:spcAft>
                <a:spcPts val="400"/>
              </a:spcAft>
              <a:buClr>
                <a:schemeClr val="tx1"/>
              </a:buClr>
            </a:pPr>
            <a:r>
              <a:rPr lang="en-US" dirty="0" smtClean="0"/>
              <a:t>No standalone ELA field test units</a:t>
            </a:r>
          </a:p>
          <a:p>
            <a:pPr lvl="1">
              <a:spcBef>
                <a:spcPts val="0"/>
              </a:spcBef>
              <a:spcAft>
                <a:spcPts val="400"/>
              </a:spcAft>
              <a:buClr>
                <a:schemeClr val="tx1"/>
              </a:buClr>
            </a:pPr>
            <a:r>
              <a:rPr lang="en-US" dirty="0" smtClean="0"/>
              <a:t>Consumable test books for grades 3-8 (answer documents only used for advanced math)</a:t>
            </a:r>
          </a:p>
          <a:p>
            <a:pPr lvl="1">
              <a:spcBef>
                <a:spcPts val="0"/>
              </a:spcBef>
              <a:spcAft>
                <a:spcPts val="400"/>
              </a:spcAft>
              <a:buClr>
                <a:schemeClr val="tx1"/>
              </a:buClr>
            </a:pPr>
            <a:r>
              <a:rPr lang="en-US" dirty="0" smtClean="0"/>
              <a:t>Math Grades 6-8 Unit 1 structure now the same </a:t>
            </a:r>
            <a:r>
              <a:rPr lang="en-US" i="1" dirty="0" smtClean="0"/>
              <a:t>(non-calculator/calculator)</a:t>
            </a:r>
          </a:p>
          <a:p>
            <a:pPr lvl="1">
              <a:spcBef>
                <a:spcPts val="0"/>
              </a:spcBef>
              <a:spcAft>
                <a:spcPts val="400"/>
              </a:spcAft>
              <a:buClr>
                <a:schemeClr val="tx1"/>
              </a:buClr>
            </a:pPr>
            <a:r>
              <a:rPr lang="en-US" dirty="0" smtClean="0"/>
              <a:t>Updated unit testing times</a:t>
            </a:r>
          </a:p>
          <a:p>
            <a:pPr lvl="2">
              <a:spcBef>
                <a:spcPts val="0"/>
              </a:spcBef>
              <a:spcAft>
                <a:spcPts val="400"/>
              </a:spcAft>
              <a:buClr>
                <a:schemeClr val="tx1"/>
              </a:buClr>
            </a:pPr>
            <a:r>
              <a:rPr lang="en-US" dirty="0" smtClean="0"/>
              <a:t>ELA unit testing times aligned</a:t>
            </a:r>
          </a:p>
          <a:p>
            <a:pPr lvl="2">
              <a:spcBef>
                <a:spcPts val="0"/>
              </a:spcBef>
              <a:spcAft>
                <a:spcPts val="400"/>
              </a:spcAft>
              <a:buClr>
                <a:schemeClr val="tx1"/>
              </a:buClr>
            </a:pPr>
            <a:r>
              <a:rPr lang="en-US" dirty="0" smtClean="0"/>
              <a:t>Math grades 3-5 reduced from four units to three units</a:t>
            </a:r>
          </a:p>
          <a:p>
            <a:pPr>
              <a:spcBef>
                <a:spcPts val="0"/>
              </a:spcBef>
              <a:spcAft>
                <a:spcPts val="400"/>
              </a:spcAft>
              <a:buClr>
                <a:schemeClr val="tx1"/>
              </a:buClr>
            </a:pPr>
            <a:r>
              <a:rPr lang="en-US" sz="2000" b="1" dirty="0" smtClean="0"/>
              <a:t>Science and Social Studies</a:t>
            </a:r>
          </a:p>
          <a:p>
            <a:pPr lvl="1">
              <a:spcBef>
                <a:spcPts val="0"/>
              </a:spcBef>
              <a:spcAft>
                <a:spcPts val="400"/>
              </a:spcAft>
              <a:buClr>
                <a:schemeClr val="tx1"/>
              </a:buClr>
            </a:pPr>
            <a:r>
              <a:rPr lang="en-US" dirty="0" smtClean="0"/>
              <a:t>High school unit testing times reduced</a:t>
            </a:r>
          </a:p>
        </p:txBody>
      </p:sp>
      <p:sp>
        <p:nvSpPr>
          <p:cNvPr id="3" name="Title 2"/>
          <p:cNvSpPr>
            <a:spLocks noGrp="1"/>
          </p:cNvSpPr>
          <p:nvPr>
            <p:ph type="title"/>
          </p:nvPr>
        </p:nvSpPr>
        <p:spPr/>
        <p:txBody>
          <a:bodyPr/>
          <a:lstStyle/>
          <a:p>
            <a:r>
              <a:rPr lang="en-US" dirty="0" smtClean="0"/>
              <a:t>Overview of What’s New this Year</a:t>
            </a:r>
            <a:endParaRPr lang="en-US" dirty="0"/>
          </a:p>
        </p:txBody>
      </p:sp>
    </p:spTree>
    <p:extLst>
      <p:ext uri="{BB962C8B-B14F-4D97-AF65-F5344CB8AC3E}">
        <p14:creationId xmlns:p14="http://schemas.microsoft.com/office/powerpoint/2010/main" val="247405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819401" y="1814"/>
            <a:ext cx="6324600" cy="1218555"/>
          </a:xfrm>
          <a:prstGeom prst="rect">
            <a:avLst/>
          </a:prstGeom>
        </p:spPr>
        <p:txBody>
          <a:bodyPr lIns="88286" tIns="44147" rIns="88286" bIns="44147" anchor="ctr"/>
          <a:lstStyle>
            <a:lvl1pPr marL="168524" indent="0" algn="l" rtl="0" eaLnBrk="0" fontAlgn="base" hangingPunct="0">
              <a:spcBef>
                <a:spcPct val="0"/>
              </a:spcBef>
              <a:spcAft>
                <a:spcPct val="0"/>
              </a:spcAft>
              <a:defRPr sz="28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endParaRPr lang="en-US" sz="4430" b="1" dirty="0">
              <a:solidFill>
                <a:prstClr val="black"/>
              </a:solidFill>
            </a:endParaRPr>
          </a:p>
        </p:txBody>
      </p:sp>
      <p:sp>
        <p:nvSpPr>
          <p:cNvPr id="6" name="TextBox 5"/>
          <p:cNvSpPr txBox="1"/>
          <p:nvPr/>
        </p:nvSpPr>
        <p:spPr>
          <a:xfrm>
            <a:off x="7772400" y="20857"/>
            <a:ext cx="1371600" cy="307071"/>
          </a:xfrm>
          <a:prstGeom prst="rect">
            <a:avLst/>
          </a:prstGeom>
          <a:noFill/>
        </p:spPr>
        <p:txBody>
          <a:bodyPr wrap="square" lIns="89790" tIns="44926" rIns="89790" bIns="44926" rtlCol="0">
            <a:spAutoFit/>
          </a:bodyPr>
          <a:lstStyle/>
          <a:p>
            <a:r>
              <a:rPr lang="en-US" sz="1406" dirty="0">
                <a:solidFill>
                  <a:prstClr val="black"/>
                </a:solidFill>
              </a:rPr>
              <a:t>Go to: </a:t>
            </a:r>
            <a:r>
              <a:rPr lang="en-US" sz="1406" dirty="0">
                <a:solidFill>
                  <a:prstClr val="black"/>
                </a:solidFill>
                <a:hlinkClick r:id="rId4" action="ppaction://hlinksldjump"/>
              </a:rPr>
              <a:t>Topics</a:t>
            </a:r>
            <a:endParaRPr lang="en-US" sz="1406" dirty="0">
              <a:solidFill>
                <a:prstClr val="black"/>
              </a:solidFill>
            </a:endParaRPr>
          </a:p>
        </p:txBody>
      </p:sp>
      <p:sp>
        <p:nvSpPr>
          <p:cNvPr id="5" name="Content Placeholder 4"/>
          <p:cNvSpPr>
            <a:spLocks noGrp="1"/>
          </p:cNvSpPr>
          <p:nvPr>
            <p:ph idx="1"/>
          </p:nvPr>
        </p:nvSpPr>
        <p:spPr/>
        <p:txBody>
          <a:bodyPr anchor="ctr"/>
          <a:lstStyle/>
          <a:p>
            <a:pPr marL="448980" indent="-448980">
              <a:spcBef>
                <a:spcPts val="300"/>
              </a:spcBef>
              <a:spcAft>
                <a:spcPts val="300"/>
              </a:spcAft>
              <a:buSzPct val="125000"/>
              <a:defRPr/>
            </a:pPr>
            <a:r>
              <a:rPr lang="en-US" sz="4000" dirty="0" smtClean="0"/>
              <a:t>Testing Schedule</a:t>
            </a:r>
            <a:endParaRPr lang="en-US" sz="4000" dirty="0"/>
          </a:p>
        </p:txBody>
      </p:sp>
    </p:spTree>
    <p:custDataLst>
      <p:tags r:id="rId1"/>
    </p:custDataLst>
    <p:extLst>
      <p:ext uri="{BB962C8B-B14F-4D97-AF65-F5344CB8AC3E}">
        <p14:creationId xmlns:p14="http://schemas.microsoft.com/office/powerpoint/2010/main" val="4388486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buClrTx/>
            </a:pPr>
            <a:r>
              <a:rPr lang="en-US" dirty="0">
                <a:solidFill>
                  <a:srgbClr val="FF0000"/>
                </a:solidFill>
              </a:rPr>
              <a:t>Insert </a:t>
            </a:r>
            <a:r>
              <a:rPr lang="en-US" dirty="0" smtClean="0">
                <a:solidFill>
                  <a:srgbClr val="FF0000"/>
                </a:solidFill>
              </a:rPr>
              <a:t>the selected district </a:t>
            </a:r>
            <a:r>
              <a:rPr lang="en-US" dirty="0">
                <a:solidFill>
                  <a:srgbClr val="FF0000"/>
                </a:solidFill>
              </a:rPr>
              <a:t>testing </a:t>
            </a:r>
            <a:r>
              <a:rPr lang="en-US" dirty="0" smtClean="0">
                <a:solidFill>
                  <a:srgbClr val="FF0000"/>
                </a:solidFill>
              </a:rPr>
              <a:t>window information</a:t>
            </a:r>
            <a:endParaRPr lang="en-US" dirty="0">
              <a:solidFill>
                <a:srgbClr val="FF0000"/>
              </a:solidFill>
            </a:endParaRPr>
          </a:p>
          <a:p>
            <a:pPr>
              <a:buClrTx/>
            </a:pPr>
            <a:r>
              <a:rPr lang="en-US" dirty="0">
                <a:solidFill>
                  <a:srgbClr val="FF0000"/>
                </a:solidFill>
              </a:rPr>
              <a:t>All testing in all districts must end on or before April </a:t>
            </a:r>
            <a:r>
              <a:rPr lang="en-US" dirty="0" smtClean="0">
                <a:solidFill>
                  <a:srgbClr val="FF0000"/>
                </a:solidFill>
              </a:rPr>
              <a:t>27, 2018</a:t>
            </a:r>
            <a:endParaRPr lang="en-US" dirty="0">
              <a:solidFill>
                <a:srgbClr val="FF0000"/>
              </a:solidFill>
            </a:endParaRPr>
          </a:p>
          <a:p>
            <a:pPr>
              <a:buClrTx/>
            </a:pPr>
            <a:r>
              <a:rPr lang="en-US" dirty="0">
                <a:solidFill>
                  <a:srgbClr val="FF0000"/>
                </a:solidFill>
              </a:rPr>
              <a:t>All materials must be shipped back to Pearson with a pick up by May 2</a:t>
            </a:r>
            <a:r>
              <a:rPr lang="en-US" dirty="0" smtClean="0">
                <a:solidFill>
                  <a:srgbClr val="FF0000"/>
                </a:solidFill>
              </a:rPr>
              <a:t>, 2018</a:t>
            </a:r>
          </a:p>
          <a:p>
            <a:pPr lvl="1">
              <a:buClrTx/>
            </a:pPr>
            <a:r>
              <a:rPr lang="en-US" dirty="0" smtClean="0">
                <a:solidFill>
                  <a:srgbClr val="FF0000"/>
                </a:solidFill>
              </a:rPr>
              <a:t>Districts need to create an internal return schedule to meet the May 2, 2018 deadline</a:t>
            </a:r>
            <a:endParaRPr lang="en-US" dirty="0">
              <a:solidFill>
                <a:srgbClr val="FF0000"/>
              </a:solidFill>
            </a:endParaRPr>
          </a:p>
        </p:txBody>
      </p:sp>
      <p:sp>
        <p:nvSpPr>
          <p:cNvPr id="3" name="Title 2"/>
          <p:cNvSpPr>
            <a:spLocks noGrp="1"/>
          </p:cNvSpPr>
          <p:nvPr>
            <p:ph type="title"/>
          </p:nvPr>
        </p:nvSpPr>
        <p:spPr>
          <a:prstGeom prst="rect">
            <a:avLst/>
          </a:prstGeom>
        </p:spPr>
        <p:txBody>
          <a:bodyPr>
            <a:normAutofit fontScale="90000"/>
          </a:bodyPr>
          <a:lstStyle/>
          <a:p>
            <a:r>
              <a:rPr lang="en-US" sz="3586" dirty="0"/>
              <a:t>Spring </a:t>
            </a:r>
            <a:r>
              <a:rPr lang="en-US" sz="3586" dirty="0" smtClean="0"/>
              <a:t>2018 </a:t>
            </a:r>
            <a:r>
              <a:rPr lang="en-US" sz="3586" dirty="0"/>
              <a:t>CMAS Window</a:t>
            </a:r>
          </a:p>
        </p:txBody>
      </p:sp>
      <p:sp>
        <p:nvSpPr>
          <p:cNvPr id="2" name="Slide Number Placeholder 1"/>
          <p:cNvSpPr>
            <a:spLocks noGrp="1"/>
          </p:cNvSpPr>
          <p:nvPr>
            <p:ph type="sldNum" sz="quarter" idx="4294967295"/>
          </p:nvPr>
        </p:nvSpPr>
        <p:spPr>
          <a:xfrm>
            <a:off x="7010400" y="6354763"/>
            <a:ext cx="2133600" cy="365125"/>
          </a:xfrm>
          <a:prstGeom prst="rect">
            <a:avLst/>
          </a:prstGeom>
        </p:spPr>
        <p:txBody>
          <a:bodyPr>
            <a:normAutofit/>
          </a:bodyPr>
          <a:lstStyle/>
          <a:p>
            <a:pPr>
              <a:defRPr/>
            </a:pPr>
            <a:fld id="{899E3022-6D51-4386-88AE-A2662004248F}" type="slidenum">
              <a:rPr lang="en-US" smtClean="0">
                <a:solidFill>
                  <a:prstClr val="black">
                    <a:tint val="75000"/>
                  </a:prstClr>
                </a:solidFill>
              </a:rPr>
              <a:pPr>
                <a:defRPr/>
              </a:pPr>
              <a:t>14</a:t>
            </a:fld>
            <a:endParaRPr lang="en-US" dirty="0">
              <a:solidFill>
                <a:prstClr val="black">
                  <a:tint val="75000"/>
                </a:prstClr>
              </a:solidFill>
            </a:endParaRPr>
          </a:p>
        </p:txBody>
      </p:sp>
    </p:spTree>
    <p:extLst>
      <p:ext uri="{BB962C8B-B14F-4D97-AF65-F5344CB8AC3E}">
        <p14:creationId xmlns:p14="http://schemas.microsoft.com/office/powerpoint/2010/main" val="23374291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2023" y="192024"/>
            <a:ext cx="8781747" cy="521208"/>
          </a:xfrm>
        </p:spPr>
        <p:txBody>
          <a:bodyPr/>
          <a:lstStyle/>
          <a:p>
            <a:r>
              <a:rPr lang="en-US" dirty="0" smtClean="0"/>
              <a:t>Guidelines for Administration Time</a:t>
            </a:r>
            <a:endParaRPr lang="en-US" dirty="0"/>
          </a:p>
        </p:txBody>
      </p:sp>
      <p:sp>
        <p:nvSpPr>
          <p:cNvPr id="6" name="TextBox 5"/>
          <p:cNvSpPr txBox="1"/>
          <p:nvPr/>
        </p:nvSpPr>
        <p:spPr>
          <a:xfrm>
            <a:off x="130776" y="4865347"/>
            <a:ext cx="9013224" cy="923330"/>
          </a:xfrm>
          <a:prstGeom prst="rect">
            <a:avLst/>
          </a:prstGeom>
          <a:noFill/>
        </p:spPr>
        <p:txBody>
          <a:bodyPr wrap="square" rtlCol="0">
            <a:spAutoFit/>
          </a:bodyPr>
          <a:lstStyle/>
          <a:p>
            <a:pPr defTabSz="914400" fontAlgn="base">
              <a:spcBef>
                <a:spcPct val="0"/>
              </a:spcBef>
              <a:spcAft>
                <a:spcPct val="0"/>
              </a:spcAft>
            </a:pPr>
            <a:r>
              <a:rPr lang="en-US" dirty="0" smtClean="0">
                <a:latin typeface="Trebuchet MS" panose="020B0603020202020204" pitchFamily="34" charset="0"/>
                <a:ea typeface="ＭＳ Ｐゴシック" pitchFamily="34" charset="-128"/>
              </a:rPr>
              <a:t>*Testing time depends on grade level/course  — refer</a:t>
            </a:r>
            <a:r>
              <a:rPr lang="en-US" dirty="0">
                <a:latin typeface="Trebuchet MS" panose="020B0603020202020204" pitchFamily="34" charset="0"/>
                <a:ea typeface="ＭＳ Ｐゴシック" pitchFamily="34" charset="-128"/>
              </a:rPr>
              <a:t> to </a:t>
            </a:r>
            <a:r>
              <a:rPr lang="en-US" i="1" dirty="0" smtClean="0">
                <a:latin typeface="Trebuchet MS" panose="020B0603020202020204" pitchFamily="34" charset="0"/>
                <a:ea typeface="ＭＳ Ｐゴシック" pitchFamily="34" charset="-128"/>
              </a:rPr>
              <a:t>Unit Testing Times and Testing Multiple Groups </a:t>
            </a:r>
            <a:r>
              <a:rPr lang="en-US" dirty="0">
                <a:latin typeface="Trebuchet MS" panose="020B0603020202020204" pitchFamily="34" charset="0"/>
                <a:ea typeface="ＭＳ Ｐゴシック" pitchFamily="34" charset="-128"/>
              </a:rPr>
              <a:t>at </a:t>
            </a:r>
            <a:r>
              <a:rPr lang="en-US" dirty="0">
                <a:latin typeface="Trebuchet MS" panose="020B0603020202020204" pitchFamily="34" charset="0"/>
                <a:ea typeface="ＭＳ Ｐゴシック" pitchFamily="34" charset="-128"/>
                <a:hlinkClick r:id="rId2"/>
              </a:rPr>
              <a:t>http://</a:t>
            </a:r>
            <a:r>
              <a:rPr lang="en-US" dirty="0" smtClean="0">
                <a:latin typeface="Trebuchet MS" panose="020B0603020202020204" pitchFamily="34" charset="0"/>
                <a:ea typeface="ＭＳ Ｐゴシック" pitchFamily="34" charset="-128"/>
                <a:hlinkClick r:id="rId2"/>
              </a:rPr>
              <a:t>www.cde.state.co.us/assessment/cmasunittesttimesmultgroups17-18</a:t>
            </a:r>
            <a:r>
              <a:rPr lang="en-US" dirty="0" smtClean="0">
                <a:latin typeface="Trebuchet MS" panose="020B0603020202020204" pitchFamily="34" charset="0"/>
                <a:ea typeface="ＭＳ Ｐゴシック" pitchFamily="34" charset="-128"/>
              </a:rPr>
              <a:t> </a:t>
            </a:r>
            <a:endParaRPr lang="en-US" dirty="0">
              <a:latin typeface="Trebuchet MS" panose="020B0603020202020204" pitchFamily="34" charset="0"/>
              <a:ea typeface="ＭＳ Ｐゴシック" pitchFamily="34" charset="-128"/>
            </a:endParaRPr>
          </a:p>
        </p:txBody>
      </p:sp>
      <p:graphicFrame>
        <p:nvGraphicFramePr>
          <p:cNvPr id="2" name="Table 1"/>
          <p:cNvGraphicFramePr>
            <a:graphicFrameLocks noGrp="1"/>
          </p:cNvGraphicFramePr>
          <p:nvPr>
            <p:extLst>
              <p:ext uri="{D42A27DB-BD31-4B8C-83A1-F6EECF244321}">
                <p14:modId xmlns:p14="http://schemas.microsoft.com/office/powerpoint/2010/main" val="846431465"/>
              </p:ext>
            </p:extLst>
          </p:nvPr>
        </p:nvGraphicFramePr>
        <p:xfrm>
          <a:off x="97883" y="916174"/>
          <a:ext cx="8973770" cy="3917595"/>
        </p:xfrm>
        <a:graphic>
          <a:graphicData uri="http://schemas.openxmlformats.org/drawingml/2006/table">
            <a:tbl>
              <a:tblPr firstRow="1" bandRow="1">
                <a:tableStyleId>{F5AB1C69-6EDB-4FF4-983F-18BD219EF322}</a:tableStyleId>
              </a:tblPr>
              <a:tblGrid>
                <a:gridCol w="5681480"/>
                <a:gridCol w="3292290"/>
              </a:tblGrid>
              <a:tr h="71719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latin typeface="Trebuchet MS" panose="020B0603020202020204" pitchFamily="34" charset="0"/>
                        </a:rPr>
                        <a:t>Task</a:t>
                      </a:r>
                      <a:endParaRPr lang="en-US" sz="1800" b="1" kern="1200" dirty="0" smtClean="0">
                        <a:solidFill>
                          <a:schemeClr val="bg1"/>
                        </a:solidFill>
                        <a:latin typeface="Trebuchet MS" panose="020B0603020202020204" pitchFamily="34" charset="0"/>
                        <a:ea typeface="+mn-ea"/>
                        <a:cs typeface="+mn-cs"/>
                      </a:endParaRPr>
                    </a:p>
                  </a:txBody>
                  <a:tcPr anchor="ctr">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Trebuchet MS" panose="020B0603020202020204" pitchFamily="34" charset="0"/>
                        </a:rPr>
                        <a:t>Time to be Allotted for an Administration</a:t>
                      </a:r>
                      <a:endParaRPr lang="en-US" sz="1800" b="1" dirty="0">
                        <a:latin typeface="Trebuchet MS" panose="020B0603020202020204" pitchFamily="34" charset="0"/>
                      </a:endParaRPr>
                    </a:p>
                  </a:txBody>
                  <a:tcPr anchor="ctr">
                    <a:solidFill>
                      <a:schemeClr val="tx2"/>
                    </a:solidFill>
                  </a:tcPr>
                </a:tc>
              </a:tr>
              <a:tr h="59649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latin typeface="Trebuchet MS" panose="020B0603020202020204" pitchFamily="34" charset="0"/>
                        </a:rPr>
                        <a:t>Prepare for testing (includes reading “SAY” directions</a:t>
                      </a:r>
                      <a:r>
                        <a:rPr lang="en-US" sz="1800" kern="1200" baseline="0" dirty="0" smtClean="0">
                          <a:latin typeface="Trebuchet MS" panose="020B0603020202020204" pitchFamily="34" charset="0"/>
                        </a:rPr>
                        <a:t> script</a:t>
                      </a:r>
                      <a:r>
                        <a:rPr lang="en-US" sz="1800" kern="1200" dirty="0" smtClean="0">
                          <a:latin typeface="Trebuchet MS" panose="020B0603020202020204" pitchFamily="34" charset="0"/>
                        </a:rPr>
                        <a:t> from</a:t>
                      </a:r>
                      <a:r>
                        <a:rPr lang="en-US" sz="1800" kern="1200" baseline="0" dirty="0" smtClean="0">
                          <a:latin typeface="Trebuchet MS" panose="020B0603020202020204" pitchFamily="34" charset="0"/>
                        </a:rPr>
                        <a:t> TAM </a:t>
                      </a:r>
                      <a:r>
                        <a:rPr lang="en-US" sz="1800" kern="1200" dirty="0" smtClean="0">
                          <a:latin typeface="Trebuchet MS" panose="020B0603020202020204" pitchFamily="34" charset="0"/>
                        </a:rPr>
                        <a:t>and answering student questions)</a:t>
                      </a:r>
                      <a:endParaRPr lang="en-US" sz="1800" kern="1200" dirty="0">
                        <a:solidFill>
                          <a:schemeClr val="tx1"/>
                        </a:solidFill>
                        <a:latin typeface="Trebuchet MS" panose="020B0603020202020204" pitchFamily="34" charset="0"/>
                        <a:ea typeface="+mn-ea"/>
                        <a:cs typeface="+mn-cs"/>
                      </a:endParaRPr>
                    </a:p>
                  </a:txBody>
                  <a:tcPr marT="91440" marB="9144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Trebuchet MS" panose="020B0603020202020204" pitchFamily="34" charset="0"/>
                        </a:rPr>
                        <a:t>10 minutes (recommended)</a:t>
                      </a:r>
                      <a:endParaRPr lang="en-US" sz="1800" dirty="0">
                        <a:solidFill>
                          <a:schemeClr val="tx1"/>
                        </a:solidFill>
                        <a:latin typeface="Trebuchet MS" panose="020B0603020202020204" pitchFamily="34" charset="0"/>
                      </a:endParaRPr>
                    </a:p>
                  </a:txBody>
                  <a:tcPr marT="91440" marB="91440" anchor="ctr"/>
                </a:tc>
              </a:tr>
              <a:tr h="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latin typeface="Trebuchet MS" panose="020B0603020202020204" pitchFamily="34" charset="0"/>
                        </a:rPr>
                        <a:t>Distribute test materials</a:t>
                      </a:r>
                      <a:endParaRPr lang="en-US" sz="1800" kern="1200" dirty="0">
                        <a:solidFill>
                          <a:schemeClr val="tx1"/>
                        </a:solidFill>
                        <a:latin typeface="Trebuchet MS" panose="020B0603020202020204" pitchFamily="34" charset="0"/>
                        <a:ea typeface="+mn-ea"/>
                        <a:cs typeface="+mn-cs"/>
                      </a:endParaRPr>
                    </a:p>
                  </a:txBody>
                  <a:tcPr marT="91440" marB="9144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Trebuchet MS" panose="020B0603020202020204" pitchFamily="34" charset="0"/>
                        </a:rPr>
                        <a:t>5 minutes (recommended)</a:t>
                      </a:r>
                      <a:endParaRPr lang="en-US" sz="1800" dirty="0">
                        <a:solidFill>
                          <a:schemeClr val="tx1"/>
                        </a:solidFill>
                        <a:latin typeface="Trebuchet MS" panose="020B0603020202020204" pitchFamily="34" charset="0"/>
                      </a:endParaRPr>
                    </a:p>
                  </a:txBody>
                  <a:tcPr marT="91440" marB="91440" anchor="ctr"/>
                </a:tc>
              </a:tr>
              <a:tr h="26003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aseline="0" dirty="0" smtClean="0">
                          <a:latin typeface="Trebuchet MS" panose="020B0603020202020204" pitchFamily="34" charset="0"/>
                        </a:rPr>
                        <a:t>ELA unit testing time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aseline="0" dirty="0" smtClean="0">
                          <a:latin typeface="Trebuchet MS" panose="020B0603020202020204" pitchFamily="34" charset="0"/>
                        </a:rPr>
                        <a:t>Math unit testing time</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smtClean="0">
                          <a:latin typeface="Trebuchet MS" panose="020B0603020202020204" pitchFamily="34" charset="0"/>
                        </a:rPr>
                        <a:t>ES/MS Science</a:t>
                      </a:r>
                      <a:r>
                        <a:rPr lang="en-US" sz="1800" baseline="0" dirty="0" smtClean="0">
                          <a:latin typeface="Trebuchet MS" panose="020B0603020202020204" pitchFamily="34" charset="0"/>
                        </a:rPr>
                        <a:t>/Social Studies unit testing time</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aseline="0" dirty="0" smtClean="0">
                          <a:latin typeface="Trebuchet MS" panose="020B0603020202020204" pitchFamily="34" charset="0"/>
                        </a:rPr>
                        <a:t>HS </a:t>
                      </a:r>
                      <a:r>
                        <a:rPr lang="en-US" sz="1800" dirty="0" smtClean="0">
                          <a:latin typeface="Trebuchet MS" panose="020B0603020202020204" pitchFamily="34" charset="0"/>
                        </a:rPr>
                        <a:t>Science</a:t>
                      </a:r>
                      <a:r>
                        <a:rPr lang="en-US" sz="1800" baseline="0" dirty="0" smtClean="0">
                          <a:latin typeface="Trebuchet MS" panose="020B0603020202020204" pitchFamily="34" charset="0"/>
                        </a:rPr>
                        <a:t> unit testing time</a:t>
                      </a:r>
                      <a:endParaRPr lang="en-US" sz="1800" dirty="0">
                        <a:solidFill>
                          <a:schemeClr val="tx1"/>
                        </a:solidFill>
                        <a:latin typeface="Trebuchet MS" panose="020B0603020202020204" pitchFamily="34" charset="0"/>
                      </a:endParaRPr>
                    </a:p>
                  </a:txBody>
                  <a:tcPr marT="91440" marB="9144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Trebuchet MS" panose="020B0603020202020204" pitchFamily="34" charset="0"/>
                        </a:rPr>
                        <a:t>90-110 minutes*</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Trebuchet MS" panose="020B0603020202020204" pitchFamily="34" charset="0"/>
                        </a:rPr>
                        <a:t>65-90 minutes*</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Trebuchet MS" panose="020B0603020202020204" pitchFamily="34" charset="0"/>
                        </a:rPr>
                        <a:t>80 minutes</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Trebuchet MS" panose="020B0603020202020204" pitchFamily="34" charset="0"/>
                        </a:rPr>
                        <a:t>50 minutes</a:t>
                      </a:r>
                      <a:endParaRPr lang="en-US" sz="1800" dirty="0" smtClean="0">
                        <a:solidFill>
                          <a:schemeClr val="tx1"/>
                        </a:solidFill>
                        <a:latin typeface="Trebuchet MS" panose="020B0603020202020204" pitchFamily="34" charset="0"/>
                      </a:endParaRPr>
                    </a:p>
                  </a:txBody>
                  <a:tcPr marT="91440" marB="91440" anchor="ctr"/>
                </a:tc>
              </a:tr>
              <a:tr h="29731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Trebuchet MS" panose="020B0603020202020204" pitchFamily="34" charset="0"/>
                        </a:rPr>
                        <a:t>Complete end-of-unit activities, including closing units</a:t>
                      </a:r>
                      <a:r>
                        <a:rPr lang="en-US" sz="1800" baseline="0" dirty="0" smtClean="0">
                          <a:latin typeface="Trebuchet MS" panose="020B0603020202020204" pitchFamily="34" charset="0"/>
                        </a:rPr>
                        <a:t> </a:t>
                      </a:r>
                      <a:r>
                        <a:rPr lang="en-US" sz="1800" dirty="0" smtClean="0">
                          <a:latin typeface="Trebuchet MS" panose="020B0603020202020204" pitchFamily="34" charset="0"/>
                        </a:rPr>
                        <a:t>and collecting test materials</a:t>
                      </a:r>
                      <a:endParaRPr lang="en-US" sz="1800" dirty="0">
                        <a:solidFill>
                          <a:schemeClr val="tx1"/>
                        </a:solidFill>
                        <a:latin typeface="Trebuchet MS" panose="020B0603020202020204" pitchFamily="34" charset="0"/>
                      </a:endParaRPr>
                    </a:p>
                  </a:txBody>
                  <a:tcPr marT="91440" marB="9144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Trebuchet MS" panose="020B0603020202020204" pitchFamily="34" charset="0"/>
                        </a:rPr>
                        <a:t>5–15 minutes (recommended)</a:t>
                      </a:r>
                      <a:endParaRPr lang="en-US" sz="1800" dirty="0">
                        <a:solidFill>
                          <a:schemeClr val="tx1"/>
                        </a:solidFill>
                        <a:latin typeface="Trebuchet MS" panose="020B0603020202020204" pitchFamily="34" charset="0"/>
                      </a:endParaRPr>
                    </a:p>
                  </a:txBody>
                  <a:tcPr marT="91440" marB="91440" anchor="ctr"/>
                </a:tc>
              </a:tr>
            </a:tbl>
          </a:graphicData>
        </a:graphic>
      </p:graphicFrame>
    </p:spTree>
    <p:extLst>
      <p:ext uri="{BB962C8B-B14F-4D97-AF65-F5344CB8AC3E}">
        <p14:creationId xmlns:p14="http://schemas.microsoft.com/office/powerpoint/2010/main" val="11524088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nvPr>
        </p:nvGraphicFramePr>
        <p:xfrm>
          <a:off x="81453" y="920483"/>
          <a:ext cx="8973770" cy="5882640"/>
        </p:xfrm>
        <a:graphic>
          <a:graphicData uri="http://schemas.openxmlformats.org/drawingml/2006/table">
            <a:tbl>
              <a:tblPr firstRow="1" bandRow="1">
                <a:tableStyleId>{F5AB1C69-6EDB-4FF4-983F-18BD219EF322}</a:tableStyleId>
              </a:tblPr>
              <a:tblGrid>
                <a:gridCol w="2676503"/>
                <a:gridCol w="2676503"/>
                <a:gridCol w="1810382"/>
                <a:gridCol w="1810382"/>
              </a:tblGrid>
              <a:tr h="18922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dirty="0" smtClean="0">
                          <a:latin typeface="Trebuchet MS" panose="020B0603020202020204" pitchFamily="34" charset="0"/>
                        </a:rPr>
                        <a:t>Assessment</a:t>
                      </a:r>
                      <a:endParaRPr lang="en-US" sz="2000" b="1" kern="1200" dirty="0" smtClean="0">
                        <a:solidFill>
                          <a:schemeClr val="bg1"/>
                        </a:solidFill>
                        <a:latin typeface="Trebuchet MS" panose="020B0603020202020204" pitchFamily="34" charset="0"/>
                        <a:ea typeface="+mn-ea"/>
                        <a:cs typeface="+mn-cs"/>
                      </a:endParaRPr>
                    </a:p>
                  </a:txBody>
                  <a:tcPr anchor="ctr">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bg1"/>
                          </a:solidFill>
                          <a:latin typeface="Trebuchet MS" panose="020B0603020202020204" pitchFamily="34" charset="0"/>
                          <a:ea typeface="+mn-ea"/>
                          <a:cs typeface="+mn-cs"/>
                        </a:rPr>
                        <a:t># of Units</a:t>
                      </a:r>
                    </a:p>
                  </a:txBody>
                  <a:tcPr anchor="ctr">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latin typeface="Trebuchet MS" panose="020B0603020202020204" pitchFamily="34" charset="0"/>
                        </a:rPr>
                        <a:t>Section</a:t>
                      </a:r>
                      <a:endParaRPr lang="en-US" sz="2000" dirty="0">
                        <a:latin typeface="Trebuchet MS" panose="020B0603020202020204" pitchFamily="34" charset="0"/>
                      </a:endParaRPr>
                    </a:p>
                  </a:txBody>
                  <a:tcPr anchor="ctr">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latin typeface="Trebuchet MS" panose="020B0603020202020204" pitchFamily="34" charset="0"/>
                        </a:rPr>
                        <a:t>Minutes</a:t>
                      </a:r>
                      <a:endParaRPr lang="en-US" sz="2000" dirty="0">
                        <a:latin typeface="Trebuchet MS" panose="020B0603020202020204" pitchFamily="34" charset="0"/>
                      </a:endParaRPr>
                    </a:p>
                  </a:txBody>
                  <a:tcPr anchor="ctr">
                    <a:solidFill>
                      <a:schemeClr val="tx2"/>
                    </a:solidFill>
                  </a:tcPr>
                </a:tc>
              </a:tr>
              <a:tr h="0">
                <a:tc rowSpan="3">
                  <a:txBody>
                    <a:bodyPr/>
                    <a:lstStyle/>
                    <a:p>
                      <a:r>
                        <a:rPr lang="en-US" dirty="0" smtClean="0">
                          <a:latin typeface="Trebuchet MS" panose="020B0603020202020204" pitchFamily="34" charset="0"/>
                        </a:rPr>
                        <a:t>Math Grades 3-5</a:t>
                      </a:r>
                      <a:endParaRPr lang="en-US" dirty="0">
                        <a:latin typeface="Trebuchet MS" panose="020B0603020202020204" pitchFamily="34" charset="0"/>
                      </a:endParaRPr>
                    </a:p>
                  </a:txBody>
                  <a:tcPr marT="91440" marB="91440" anchor="ctr"/>
                </a:tc>
                <a:tc>
                  <a:txBody>
                    <a:bodyPr/>
                    <a:lstStyle/>
                    <a:p>
                      <a:pPr algn="ctr"/>
                      <a:r>
                        <a:rPr lang="en-US" dirty="0" smtClean="0">
                          <a:latin typeface="Trebuchet MS" panose="020B0603020202020204" pitchFamily="34" charset="0"/>
                        </a:rPr>
                        <a:t>Unit 1</a:t>
                      </a:r>
                      <a:endParaRPr lang="en-US" dirty="0">
                        <a:latin typeface="Trebuchet MS" panose="020B0603020202020204" pitchFamily="34" charset="0"/>
                      </a:endParaRPr>
                    </a:p>
                  </a:txBody>
                  <a:tcPr marT="91440" marB="91440" anchor="ctr"/>
                </a:tc>
                <a:tc>
                  <a:txBody>
                    <a:bodyPr/>
                    <a:lstStyle/>
                    <a:p>
                      <a:pPr algn="ctr"/>
                      <a:r>
                        <a:rPr lang="en-US" dirty="0" smtClean="0">
                          <a:latin typeface="Trebuchet MS" panose="020B0603020202020204" pitchFamily="34" charset="0"/>
                        </a:rPr>
                        <a:t>Non-calculator</a:t>
                      </a:r>
                      <a:endParaRPr lang="en-US" dirty="0">
                        <a:latin typeface="Trebuchet MS" panose="020B0603020202020204" pitchFamily="34" charset="0"/>
                      </a:endParaRPr>
                    </a:p>
                  </a:txBody>
                  <a:tcPr marT="91440" marB="9144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Trebuchet MS" panose="020B0603020202020204" pitchFamily="34" charset="0"/>
                        </a:rPr>
                        <a:t>65</a:t>
                      </a:r>
                      <a:endParaRPr lang="en-US" sz="1800" dirty="0">
                        <a:solidFill>
                          <a:schemeClr val="tx1"/>
                        </a:solidFill>
                        <a:latin typeface="Trebuchet MS" panose="020B0603020202020204" pitchFamily="34" charset="0"/>
                      </a:endParaRPr>
                    </a:p>
                  </a:txBody>
                  <a:tcPr marT="91440" marB="91440" anchor="ctr"/>
                </a:tc>
              </a:tr>
              <a:tr h="0">
                <a:tc vMerge="1">
                  <a:txBody>
                    <a:bodyPr/>
                    <a:lstStyle/>
                    <a:p>
                      <a:endParaRPr lang="en-US"/>
                    </a:p>
                  </a:txBody>
                  <a:tcPr/>
                </a:tc>
                <a:tc>
                  <a:txBody>
                    <a:bodyPr/>
                    <a:lstStyle/>
                    <a:p>
                      <a:pPr algn="ctr"/>
                      <a:r>
                        <a:rPr lang="en-US" dirty="0" smtClean="0">
                          <a:latin typeface="Trebuchet MS" panose="020B0603020202020204" pitchFamily="34" charset="0"/>
                        </a:rPr>
                        <a:t>Unit 2</a:t>
                      </a:r>
                      <a:endParaRPr lang="en-US" dirty="0">
                        <a:latin typeface="Trebuchet MS" panose="020B0603020202020204" pitchFamily="34" charset="0"/>
                      </a:endParaRPr>
                    </a:p>
                  </a:txBody>
                  <a:tcPr marT="91440" marB="9144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Trebuchet MS" panose="020B0603020202020204" pitchFamily="34" charset="0"/>
                        </a:rPr>
                        <a:t>Non-calculator</a:t>
                      </a:r>
                    </a:p>
                  </a:txBody>
                  <a:tcPr marT="91440" marB="9144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Trebuchet MS" panose="020B0603020202020204" pitchFamily="34" charset="0"/>
                        </a:rPr>
                        <a:t>65</a:t>
                      </a:r>
                      <a:endParaRPr lang="en-US" sz="1800" dirty="0">
                        <a:solidFill>
                          <a:schemeClr val="tx1"/>
                        </a:solidFill>
                        <a:latin typeface="Trebuchet MS" panose="020B0603020202020204" pitchFamily="34" charset="0"/>
                      </a:endParaRPr>
                    </a:p>
                  </a:txBody>
                  <a:tcPr marT="91440" marB="91440" anchor="ctr"/>
                </a:tc>
              </a:tr>
              <a:tr h="0">
                <a:tc vMerge="1">
                  <a:txBody>
                    <a:bodyPr/>
                    <a:lstStyle/>
                    <a:p>
                      <a:endParaRPr lang="en-US"/>
                    </a:p>
                  </a:txBody>
                  <a:tcPr/>
                </a:tc>
                <a:tc>
                  <a:txBody>
                    <a:bodyPr/>
                    <a:lstStyle/>
                    <a:p>
                      <a:pPr algn="ctr"/>
                      <a:r>
                        <a:rPr lang="en-US" dirty="0" smtClean="0">
                          <a:latin typeface="Trebuchet MS" panose="020B0603020202020204" pitchFamily="34" charset="0"/>
                        </a:rPr>
                        <a:t>Unit 3</a:t>
                      </a:r>
                      <a:endParaRPr lang="en-US" dirty="0">
                        <a:latin typeface="Trebuchet MS" panose="020B0603020202020204" pitchFamily="34" charset="0"/>
                      </a:endParaRPr>
                    </a:p>
                  </a:txBody>
                  <a:tcPr marT="91440" marB="9144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Trebuchet MS" panose="020B0603020202020204" pitchFamily="34" charset="0"/>
                        </a:rPr>
                        <a:t>Non-calculator</a:t>
                      </a:r>
                    </a:p>
                  </a:txBody>
                  <a:tcPr marT="91440" marB="9144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Trebuchet MS" panose="020B0603020202020204" pitchFamily="34" charset="0"/>
                        </a:rPr>
                        <a:t>65</a:t>
                      </a:r>
                      <a:endParaRPr lang="en-US" sz="1800" dirty="0">
                        <a:solidFill>
                          <a:schemeClr val="tx1"/>
                        </a:solidFill>
                        <a:latin typeface="Trebuchet MS" panose="020B0603020202020204" pitchFamily="34" charset="0"/>
                      </a:endParaRPr>
                    </a:p>
                  </a:txBody>
                  <a:tcPr marT="91440" marB="91440" anchor="ctr"/>
                </a:tc>
              </a:tr>
              <a:tr h="0">
                <a:tc rowSpan="3">
                  <a:txBody>
                    <a:bodyPr/>
                    <a:lstStyle/>
                    <a:p>
                      <a:r>
                        <a:rPr lang="en-US" dirty="0" smtClean="0">
                          <a:latin typeface="Trebuchet MS" panose="020B0603020202020204" pitchFamily="34" charset="0"/>
                        </a:rPr>
                        <a:t>ELA Grades 3-5, incl. CSLA Grades 3-4</a:t>
                      </a:r>
                      <a:endParaRPr lang="en-US" dirty="0">
                        <a:latin typeface="Trebuchet MS" panose="020B0603020202020204" pitchFamily="34" charset="0"/>
                      </a:endParaRPr>
                    </a:p>
                  </a:txBody>
                  <a:tcPr marT="91440" marB="91440" anchor="ctr"/>
                </a:tc>
                <a:tc>
                  <a:txBody>
                    <a:bodyPr/>
                    <a:lstStyle/>
                    <a:p>
                      <a:pPr algn="ctr"/>
                      <a:r>
                        <a:rPr lang="en-US" dirty="0" smtClean="0">
                          <a:latin typeface="Trebuchet MS" panose="020B0603020202020204" pitchFamily="34" charset="0"/>
                        </a:rPr>
                        <a:t>Unit 1</a:t>
                      </a:r>
                      <a:endParaRPr lang="en-US" dirty="0">
                        <a:latin typeface="Trebuchet MS" panose="020B0603020202020204" pitchFamily="34" charset="0"/>
                      </a:endParaRPr>
                    </a:p>
                  </a:txBody>
                  <a:tcPr marT="91440" marB="91440" anchor="ctr"/>
                </a:tc>
                <a:tc rowSpan="3">
                  <a:txBody>
                    <a:bodyPr/>
                    <a:lstStyle/>
                    <a:p>
                      <a:pPr algn="ctr"/>
                      <a:endParaRPr lang="en-US" dirty="0">
                        <a:latin typeface="Trebuchet MS" panose="020B0603020202020204" pitchFamily="34" charset="0"/>
                      </a:endParaRPr>
                    </a:p>
                  </a:txBody>
                  <a:tcPr marT="91440" marB="91440" anchor="ctr"/>
                </a:tc>
                <a:tc>
                  <a:txBody>
                    <a:bodyPr/>
                    <a:lstStyle/>
                    <a:p>
                      <a:pPr algn="ctr"/>
                      <a:r>
                        <a:rPr lang="en-US" dirty="0" smtClean="0">
                          <a:solidFill>
                            <a:schemeClr val="tx1"/>
                          </a:solidFill>
                          <a:latin typeface="Trebuchet MS" panose="020B0603020202020204" pitchFamily="34" charset="0"/>
                        </a:rPr>
                        <a:t>90</a:t>
                      </a:r>
                      <a:endParaRPr lang="en-US" dirty="0">
                        <a:solidFill>
                          <a:schemeClr val="tx1"/>
                        </a:solidFill>
                        <a:latin typeface="Trebuchet MS" panose="020B0603020202020204" pitchFamily="34" charset="0"/>
                      </a:endParaRPr>
                    </a:p>
                  </a:txBody>
                  <a:tcPr marT="91440" marB="91440" anchor="ctr"/>
                </a:tc>
              </a:tr>
              <a:tr h="304800">
                <a:tc vMerge="1">
                  <a:txBody>
                    <a:bodyPr/>
                    <a:lstStyle/>
                    <a:p>
                      <a:endParaRPr lang="en-US"/>
                    </a:p>
                  </a:txBody>
                  <a:tcPr/>
                </a:tc>
                <a:tc>
                  <a:txBody>
                    <a:bodyPr/>
                    <a:lstStyle/>
                    <a:p>
                      <a:pPr algn="ctr"/>
                      <a:r>
                        <a:rPr lang="en-US" dirty="0" smtClean="0">
                          <a:latin typeface="Trebuchet MS" panose="020B0603020202020204" pitchFamily="34" charset="0"/>
                        </a:rPr>
                        <a:t>Unit 2</a:t>
                      </a:r>
                      <a:endParaRPr lang="en-US" dirty="0">
                        <a:latin typeface="Trebuchet MS" panose="020B0603020202020204" pitchFamily="34" charset="0"/>
                      </a:endParaRPr>
                    </a:p>
                  </a:txBody>
                  <a:tcPr marT="91440" marB="91440" anchor="ctr"/>
                </a:tc>
                <a:tc vMerge="1">
                  <a:txBody>
                    <a:bodyPr/>
                    <a:lstStyle/>
                    <a:p>
                      <a:endParaRPr lang="en-US" dirty="0"/>
                    </a:p>
                  </a:txBody>
                  <a:tcPr marT="91440" marB="91440" anchor="ctr"/>
                </a:tc>
                <a:tc>
                  <a:txBody>
                    <a:bodyPr/>
                    <a:lstStyle/>
                    <a:p>
                      <a:pPr algn="ctr"/>
                      <a:r>
                        <a:rPr lang="en-US" dirty="0" smtClean="0">
                          <a:solidFill>
                            <a:schemeClr val="tx1"/>
                          </a:solidFill>
                          <a:latin typeface="Trebuchet MS" panose="020B0603020202020204" pitchFamily="34" charset="0"/>
                        </a:rPr>
                        <a:t>90</a:t>
                      </a:r>
                      <a:endParaRPr lang="en-US" dirty="0">
                        <a:solidFill>
                          <a:schemeClr val="tx1"/>
                        </a:solidFill>
                        <a:latin typeface="Trebuchet MS" panose="020B0603020202020204" pitchFamily="34" charset="0"/>
                      </a:endParaRPr>
                    </a:p>
                  </a:txBody>
                  <a:tcPr marT="91440" marB="91440" anchor="ctr"/>
                </a:tc>
              </a:tr>
              <a:tr h="0">
                <a:tc vMerge="1">
                  <a:txBody>
                    <a:bodyPr/>
                    <a:lstStyle/>
                    <a:p>
                      <a:endParaRPr lang="en-US"/>
                    </a:p>
                  </a:txBody>
                  <a:tcPr/>
                </a:tc>
                <a:tc>
                  <a:txBody>
                    <a:bodyPr/>
                    <a:lstStyle/>
                    <a:p>
                      <a:pPr algn="ctr"/>
                      <a:r>
                        <a:rPr lang="en-US" dirty="0" smtClean="0">
                          <a:latin typeface="Trebuchet MS" panose="020B0603020202020204" pitchFamily="34" charset="0"/>
                        </a:rPr>
                        <a:t>Unit 3</a:t>
                      </a:r>
                      <a:endParaRPr lang="en-US" dirty="0">
                        <a:latin typeface="Trebuchet MS" panose="020B0603020202020204" pitchFamily="34" charset="0"/>
                      </a:endParaRPr>
                    </a:p>
                  </a:txBody>
                  <a:tcPr marT="91440" marB="91440" anchor="ctr"/>
                </a:tc>
                <a:tc vMerge="1">
                  <a:txBody>
                    <a:bodyPr/>
                    <a:lstStyle/>
                    <a:p>
                      <a:endParaRPr lang="en-US" dirty="0"/>
                    </a:p>
                  </a:txBody>
                  <a:tcPr marT="91440" marB="91440" anchor="ctr"/>
                </a:tc>
                <a:tc>
                  <a:txBody>
                    <a:bodyPr/>
                    <a:lstStyle/>
                    <a:p>
                      <a:pPr algn="ctr"/>
                      <a:r>
                        <a:rPr lang="en-US" dirty="0" smtClean="0">
                          <a:solidFill>
                            <a:schemeClr val="tx1"/>
                          </a:solidFill>
                          <a:latin typeface="Trebuchet MS" panose="020B0603020202020204" pitchFamily="34" charset="0"/>
                        </a:rPr>
                        <a:t>90</a:t>
                      </a:r>
                      <a:endParaRPr lang="en-US" dirty="0">
                        <a:solidFill>
                          <a:schemeClr val="tx1"/>
                        </a:solidFill>
                        <a:latin typeface="Trebuchet MS" panose="020B0603020202020204" pitchFamily="34" charset="0"/>
                      </a:endParaRPr>
                    </a:p>
                  </a:txBody>
                  <a:tcPr marT="91440" marB="91440" anchor="ctr"/>
                </a:tc>
              </a:tr>
              <a:tr h="457200">
                <a:tc rowSpan="3">
                  <a:txBody>
                    <a:bodyPr/>
                    <a:lstStyle/>
                    <a:p>
                      <a:r>
                        <a:rPr lang="en-US" dirty="0" smtClean="0">
                          <a:latin typeface="Trebuchet MS" panose="020B0603020202020204" pitchFamily="34" charset="0"/>
                        </a:rPr>
                        <a:t>Social</a:t>
                      </a:r>
                      <a:r>
                        <a:rPr lang="en-US" baseline="0" dirty="0" smtClean="0">
                          <a:latin typeface="Trebuchet MS" panose="020B0603020202020204" pitchFamily="34" charset="0"/>
                        </a:rPr>
                        <a:t> Studies Grade 4</a:t>
                      </a:r>
                      <a:endParaRPr lang="en-US" dirty="0">
                        <a:latin typeface="Trebuchet MS" panose="020B0603020202020204" pitchFamily="34" charset="0"/>
                      </a:endParaRPr>
                    </a:p>
                  </a:txBody>
                  <a:tcPr marT="91440" marB="91440" anchor="ctr"/>
                </a:tc>
                <a:tc>
                  <a:txBody>
                    <a:bodyPr/>
                    <a:lstStyle/>
                    <a:p>
                      <a:pPr algn="ctr"/>
                      <a:r>
                        <a:rPr lang="en-US" dirty="0" smtClean="0">
                          <a:latin typeface="Trebuchet MS" panose="020B0603020202020204" pitchFamily="34" charset="0"/>
                        </a:rPr>
                        <a:t>Unit 1</a:t>
                      </a:r>
                      <a:endParaRPr lang="en-US" dirty="0">
                        <a:latin typeface="Trebuchet MS" panose="020B0603020202020204" pitchFamily="34" charset="0"/>
                      </a:endParaRPr>
                    </a:p>
                  </a:txBody>
                  <a:tcPr marT="91440" marB="91440" anchor="ctr"/>
                </a:tc>
                <a:tc rowSpan="3">
                  <a:txBody>
                    <a:bodyPr/>
                    <a:lstStyle/>
                    <a:p>
                      <a:pPr algn="ctr"/>
                      <a:endParaRPr lang="en-US" dirty="0">
                        <a:latin typeface="Trebuchet MS" panose="020B0603020202020204" pitchFamily="34" charset="0"/>
                      </a:endParaRPr>
                    </a:p>
                  </a:txBody>
                  <a:tcPr marT="91440" marB="9144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Trebuchet MS" panose="020B0603020202020204" pitchFamily="34" charset="0"/>
                        </a:rPr>
                        <a:t>80</a:t>
                      </a:r>
                    </a:p>
                  </a:txBody>
                  <a:tcPr marT="91440" marB="91440" anchor="ctr"/>
                </a:tc>
              </a:tr>
              <a:tr h="228600">
                <a:tc vMerge="1">
                  <a:txBody>
                    <a:bodyPr/>
                    <a:lstStyle/>
                    <a:p>
                      <a:endParaRPr lang="en-US" dirty="0">
                        <a:latin typeface="Trebuchet MS" panose="020B0603020202020204" pitchFamily="34" charset="0"/>
                      </a:endParaRPr>
                    </a:p>
                  </a:txBody>
                  <a:tcPr marT="91440" marB="91440" anchor="ctr"/>
                </a:tc>
                <a:tc>
                  <a:txBody>
                    <a:bodyPr/>
                    <a:lstStyle/>
                    <a:p>
                      <a:pPr algn="ctr"/>
                      <a:r>
                        <a:rPr lang="en-US" dirty="0" smtClean="0">
                          <a:latin typeface="Trebuchet MS" panose="020B0603020202020204" pitchFamily="34" charset="0"/>
                        </a:rPr>
                        <a:t>Unit 2</a:t>
                      </a:r>
                      <a:endParaRPr lang="en-US" dirty="0">
                        <a:latin typeface="Trebuchet MS" panose="020B0603020202020204" pitchFamily="34" charset="0"/>
                      </a:endParaRPr>
                    </a:p>
                  </a:txBody>
                  <a:tcPr marT="91440" marB="91440" anchor="ctr">
                    <a:solidFill>
                      <a:srgbClr val="F0F0F0"/>
                    </a:solidFill>
                  </a:tcPr>
                </a:tc>
                <a:tc vMerge="1">
                  <a:txBody>
                    <a:bodyPr/>
                    <a:lstStyle/>
                    <a:p>
                      <a:endParaRPr lang="en-US" dirty="0"/>
                    </a:p>
                  </a:txBody>
                  <a:tcPr marT="91440" marB="91440" anchor="ctr">
                    <a:solidFill>
                      <a:srgbClr val="F0F0F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Trebuchet MS" panose="020B0603020202020204" pitchFamily="34" charset="0"/>
                        </a:rPr>
                        <a:t>80</a:t>
                      </a:r>
                    </a:p>
                  </a:txBody>
                  <a:tcPr marT="91440" marB="91440" anchor="ctr">
                    <a:solidFill>
                      <a:srgbClr val="F0F0F0"/>
                    </a:solidFill>
                  </a:tcPr>
                </a:tc>
              </a:tr>
              <a:tr h="228600">
                <a:tc vMerge="1">
                  <a:txBody>
                    <a:bodyPr/>
                    <a:lstStyle/>
                    <a:p>
                      <a:endParaRPr lang="en-US" dirty="0">
                        <a:latin typeface="Trebuchet MS" panose="020B0603020202020204" pitchFamily="34" charset="0"/>
                      </a:endParaRPr>
                    </a:p>
                  </a:txBody>
                  <a:tcPr marT="91440" marB="91440" anchor="ctr"/>
                </a:tc>
                <a:tc>
                  <a:txBody>
                    <a:bodyPr/>
                    <a:lstStyle/>
                    <a:p>
                      <a:pPr algn="ctr"/>
                      <a:r>
                        <a:rPr lang="en-US" dirty="0" smtClean="0">
                          <a:latin typeface="Trebuchet MS" panose="020B0603020202020204" pitchFamily="34" charset="0"/>
                        </a:rPr>
                        <a:t>Unit 3</a:t>
                      </a:r>
                      <a:endParaRPr lang="en-US" dirty="0">
                        <a:latin typeface="Trebuchet MS" panose="020B0603020202020204" pitchFamily="34" charset="0"/>
                      </a:endParaRPr>
                    </a:p>
                  </a:txBody>
                  <a:tcPr marT="91440" marB="91440" anchor="ctr">
                    <a:solidFill>
                      <a:srgbClr val="E1E1E1"/>
                    </a:solidFill>
                  </a:tcPr>
                </a:tc>
                <a:tc vMerge="1">
                  <a:txBody>
                    <a:bodyPr/>
                    <a:lstStyle/>
                    <a:p>
                      <a:endParaRPr lang="en-US" dirty="0"/>
                    </a:p>
                  </a:txBody>
                  <a:tcPr marT="91440" marB="91440" anchor="ctr">
                    <a:solidFill>
                      <a:srgbClr val="E1E1E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Trebuchet MS" panose="020B0603020202020204" pitchFamily="34" charset="0"/>
                        </a:rPr>
                        <a:t>80</a:t>
                      </a:r>
                    </a:p>
                  </a:txBody>
                  <a:tcPr marT="91440" marB="91440" anchor="ctr">
                    <a:solidFill>
                      <a:srgbClr val="E1E1E1"/>
                    </a:solidFill>
                  </a:tcPr>
                </a:tc>
              </a:tr>
              <a:tr h="457200">
                <a:tc rowSpan="3">
                  <a:txBody>
                    <a:bodyPr/>
                    <a:lstStyle/>
                    <a:p>
                      <a:r>
                        <a:rPr lang="en-US" dirty="0" smtClean="0">
                          <a:latin typeface="Trebuchet MS" panose="020B0603020202020204" pitchFamily="34" charset="0"/>
                        </a:rPr>
                        <a:t>Science Grade 5</a:t>
                      </a:r>
                      <a:endParaRPr lang="en-US" dirty="0">
                        <a:latin typeface="Trebuchet MS" panose="020B0603020202020204" pitchFamily="34" charset="0"/>
                      </a:endParaRPr>
                    </a:p>
                  </a:txBody>
                  <a:tcPr marT="91440" marB="91440" anchor="ctr">
                    <a:solidFill>
                      <a:srgbClr val="F0F0F0"/>
                    </a:solidFill>
                  </a:tcPr>
                </a:tc>
                <a:tc>
                  <a:txBody>
                    <a:bodyPr/>
                    <a:lstStyle/>
                    <a:p>
                      <a:pPr algn="ctr"/>
                      <a:r>
                        <a:rPr lang="en-US" dirty="0" smtClean="0">
                          <a:latin typeface="Trebuchet MS" panose="020B0603020202020204" pitchFamily="34" charset="0"/>
                        </a:rPr>
                        <a:t>Unit 1</a:t>
                      </a:r>
                      <a:endParaRPr lang="en-US" dirty="0">
                        <a:latin typeface="Trebuchet MS" panose="020B0603020202020204" pitchFamily="34" charset="0"/>
                      </a:endParaRPr>
                    </a:p>
                  </a:txBody>
                  <a:tcPr marT="91440" marB="91440" anchor="ctr">
                    <a:solidFill>
                      <a:srgbClr val="F0F0F0"/>
                    </a:solidFill>
                  </a:tcPr>
                </a:tc>
                <a:tc rowSpan="3">
                  <a:txBody>
                    <a:bodyPr/>
                    <a:lstStyle/>
                    <a:p>
                      <a:pPr algn="ctr"/>
                      <a:endParaRPr lang="en-US" dirty="0">
                        <a:latin typeface="Trebuchet MS" panose="020B0603020202020204" pitchFamily="34" charset="0"/>
                      </a:endParaRPr>
                    </a:p>
                  </a:txBody>
                  <a:tcPr marT="91440" marB="91440" anchor="ctr">
                    <a:solidFill>
                      <a:srgbClr val="F0F0F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Trebuchet MS" panose="020B0603020202020204" pitchFamily="34" charset="0"/>
                        </a:rPr>
                        <a:t>80</a:t>
                      </a:r>
                    </a:p>
                  </a:txBody>
                  <a:tcPr marT="91440" marB="91440" anchor="ctr">
                    <a:solidFill>
                      <a:srgbClr val="F0F0F0"/>
                    </a:solidFill>
                  </a:tcPr>
                </a:tc>
              </a:tr>
              <a:tr h="304800">
                <a:tc vMerge="1">
                  <a:txBody>
                    <a:bodyPr/>
                    <a:lstStyle/>
                    <a:p>
                      <a:endParaRPr lang="en-US"/>
                    </a:p>
                  </a:txBody>
                  <a:tcPr/>
                </a:tc>
                <a:tc>
                  <a:txBody>
                    <a:bodyPr/>
                    <a:lstStyle/>
                    <a:p>
                      <a:pPr algn="ctr"/>
                      <a:r>
                        <a:rPr lang="en-US" dirty="0" smtClean="0">
                          <a:latin typeface="Trebuchet MS" panose="020B0603020202020204" pitchFamily="34" charset="0"/>
                        </a:rPr>
                        <a:t>Unit 2</a:t>
                      </a:r>
                      <a:endParaRPr lang="en-US" dirty="0">
                        <a:latin typeface="Trebuchet MS" panose="020B0603020202020204" pitchFamily="34" charset="0"/>
                      </a:endParaRPr>
                    </a:p>
                  </a:txBody>
                  <a:tcPr marT="91440" marB="91440" anchor="ctr"/>
                </a:tc>
                <a:tc vMerge="1">
                  <a:txBody>
                    <a:bodyPr/>
                    <a:lstStyle/>
                    <a:p>
                      <a:endParaRPr lang="en-US" dirty="0"/>
                    </a:p>
                  </a:txBody>
                  <a:tcPr marT="91440" marB="9144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Trebuchet MS" panose="020B0603020202020204" pitchFamily="34" charset="0"/>
                        </a:rPr>
                        <a:t>80</a:t>
                      </a:r>
                    </a:p>
                  </a:txBody>
                  <a:tcPr marT="91440" marB="91440" anchor="ctr"/>
                </a:tc>
              </a:tr>
              <a:tr h="0">
                <a:tc vMerge="1">
                  <a:txBody>
                    <a:bodyPr/>
                    <a:lstStyle/>
                    <a:p>
                      <a:endParaRPr lang="en-US"/>
                    </a:p>
                  </a:txBody>
                  <a:tcPr/>
                </a:tc>
                <a:tc>
                  <a:txBody>
                    <a:bodyPr/>
                    <a:lstStyle/>
                    <a:p>
                      <a:pPr algn="ctr"/>
                      <a:r>
                        <a:rPr lang="en-US" dirty="0" smtClean="0">
                          <a:latin typeface="Trebuchet MS" panose="020B0603020202020204" pitchFamily="34" charset="0"/>
                        </a:rPr>
                        <a:t>Unit 3</a:t>
                      </a:r>
                      <a:endParaRPr lang="en-US" dirty="0">
                        <a:latin typeface="Trebuchet MS" panose="020B0603020202020204" pitchFamily="34" charset="0"/>
                      </a:endParaRPr>
                    </a:p>
                  </a:txBody>
                  <a:tcPr marT="91440" marB="91440" anchor="ctr"/>
                </a:tc>
                <a:tc vMerge="1">
                  <a:txBody>
                    <a:bodyPr/>
                    <a:lstStyle/>
                    <a:p>
                      <a:endParaRPr lang="en-US" dirty="0"/>
                    </a:p>
                  </a:txBody>
                  <a:tcPr marT="91440" marB="9144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Trebuchet MS" panose="020B0603020202020204" pitchFamily="34" charset="0"/>
                        </a:rPr>
                        <a:t>80</a:t>
                      </a:r>
                    </a:p>
                  </a:txBody>
                  <a:tcPr marT="91440" marB="91440" anchor="ctr"/>
                </a:tc>
              </a:tr>
            </a:tbl>
          </a:graphicData>
        </a:graphic>
      </p:graphicFrame>
      <p:sp>
        <p:nvSpPr>
          <p:cNvPr id="3" name="Title 2"/>
          <p:cNvSpPr>
            <a:spLocks noGrp="1"/>
          </p:cNvSpPr>
          <p:nvPr>
            <p:ph type="title"/>
          </p:nvPr>
        </p:nvSpPr>
        <p:spPr>
          <a:xfrm>
            <a:off x="192024" y="192024"/>
            <a:ext cx="8339234" cy="521208"/>
          </a:xfrm>
        </p:spPr>
        <p:txBody>
          <a:bodyPr/>
          <a:lstStyle/>
          <a:p>
            <a:r>
              <a:rPr lang="en-US" dirty="0" smtClean="0"/>
              <a:t>Unit Testing Times: Grades 3-5</a:t>
            </a:r>
            <a:endParaRPr lang="en-US" dirty="0"/>
          </a:p>
        </p:txBody>
      </p:sp>
    </p:spTree>
    <p:extLst>
      <p:ext uri="{BB962C8B-B14F-4D97-AF65-F5344CB8AC3E}">
        <p14:creationId xmlns:p14="http://schemas.microsoft.com/office/powerpoint/2010/main" val="10733936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nvPr>
        </p:nvGraphicFramePr>
        <p:xfrm>
          <a:off x="81453" y="920483"/>
          <a:ext cx="8973770" cy="4511040"/>
        </p:xfrm>
        <a:graphic>
          <a:graphicData uri="http://schemas.openxmlformats.org/drawingml/2006/table">
            <a:tbl>
              <a:tblPr firstRow="1" bandRow="1">
                <a:tableStyleId>{F5AB1C69-6EDB-4FF4-983F-18BD219EF322}</a:tableStyleId>
              </a:tblPr>
              <a:tblGrid>
                <a:gridCol w="2676503"/>
                <a:gridCol w="2676503"/>
                <a:gridCol w="1810382"/>
                <a:gridCol w="1810382"/>
              </a:tblGrid>
              <a:tr h="18922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dirty="0" smtClean="0">
                          <a:latin typeface="Trebuchet MS" panose="020B0603020202020204" pitchFamily="34" charset="0"/>
                        </a:rPr>
                        <a:t>Assessment</a:t>
                      </a:r>
                      <a:endParaRPr lang="en-US" sz="2000" b="1" kern="1200" dirty="0" smtClean="0">
                        <a:solidFill>
                          <a:schemeClr val="bg1"/>
                        </a:solidFill>
                        <a:latin typeface="Trebuchet MS" panose="020B0603020202020204" pitchFamily="34" charset="0"/>
                        <a:ea typeface="+mn-ea"/>
                        <a:cs typeface="+mn-cs"/>
                      </a:endParaRPr>
                    </a:p>
                  </a:txBody>
                  <a:tcPr anchor="ctr">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bg1"/>
                          </a:solidFill>
                          <a:latin typeface="Trebuchet MS" panose="020B0603020202020204" pitchFamily="34" charset="0"/>
                          <a:ea typeface="+mn-ea"/>
                          <a:cs typeface="+mn-cs"/>
                        </a:rPr>
                        <a:t># of Units</a:t>
                      </a:r>
                    </a:p>
                  </a:txBody>
                  <a:tcPr anchor="ctr">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latin typeface="Trebuchet MS" panose="020B0603020202020204" pitchFamily="34" charset="0"/>
                        </a:rPr>
                        <a:t>Section</a:t>
                      </a:r>
                      <a:endParaRPr lang="en-US" sz="2000" dirty="0">
                        <a:latin typeface="Trebuchet MS" panose="020B0603020202020204" pitchFamily="34" charset="0"/>
                      </a:endParaRPr>
                    </a:p>
                  </a:txBody>
                  <a:tcPr anchor="ctr">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latin typeface="Trebuchet MS" panose="020B0603020202020204" pitchFamily="34" charset="0"/>
                        </a:rPr>
                        <a:t>Minutes</a:t>
                      </a:r>
                      <a:endParaRPr lang="en-US" sz="2000" dirty="0">
                        <a:latin typeface="Trebuchet MS" panose="020B0603020202020204" pitchFamily="34" charset="0"/>
                      </a:endParaRPr>
                    </a:p>
                  </a:txBody>
                  <a:tcPr anchor="ctr">
                    <a:solidFill>
                      <a:schemeClr val="tx2"/>
                    </a:solidFill>
                  </a:tcPr>
                </a:tc>
              </a:tr>
              <a:tr h="0">
                <a:tc rowSpan="3">
                  <a:txBody>
                    <a:bodyPr/>
                    <a:lstStyle/>
                    <a:p>
                      <a:r>
                        <a:rPr lang="en-US" dirty="0" smtClean="0">
                          <a:latin typeface="Trebuchet MS" panose="020B0603020202020204" pitchFamily="34" charset="0"/>
                        </a:rPr>
                        <a:t>ELA Grades 6-8</a:t>
                      </a:r>
                      <a:endParaRPr lang="en-US" dirty="0">
                        <a:latin typeface="Trebuchet MS" panose="020B0603020202020204" pitchFamily="34" charset="0"/>
                      </a:endParaRPr>
                    </a:p>
                  </a:txBody>
                  <a:tcPr marT="91440" marB="91440" anchor="ctr"/>
                </a:tc>
                <a:tc>
                  <a:txBody>
                    <a:bodyPr/>
                    <a:lstStyle/>
                    <a:p>
                      <a:pPr algn="ctr"/>
                      <a:r>
                        <a:rPr lang="en-US" dirty="0" smtClean="0">
                          <a:latin typeface="Trebuchet MS" panose="020B0603020202020204" pitchFamily="34" charset="0"/>
                        </a:rPr>
                        <a:t>Unit 1</a:t>
                      </a:r>
                      <a:endParaRPr lang="en-US" dirty="0">
                        <a:latin typeface="Trebuchet MS" panose="020B0603020202020204" pitchFamily="34" charset="0"/>
                      </a:endParaRPr>
                    </a:p>
                  </a:txBody>
                  <a:tcPr marT="91440" marB="91440" anchor="ctr"/>
                </a:tc>
                <a:tc rowSpan="3">
                  <a:txBody>
                    <a:bodyPr/>
                    <a:lstStyle/>
                    <a:p>
                      <a:pPr algn="ctr"/>
                      <a:endParaRPr lang="en-US" dirty="0">
                        <a:latin typeface="Trebuchet MS" panose="020B0603020202020204" pitchFamily="34" charset="0"/>
                      </a:endParaRPr>
                    </a:p>
                  </a:txBody>
                  <a:tcPr marT="91440" marB="91440" anchor="ctr"/>
                </a:tc>
                <a:tc>
                  <a:txBody>
                    <a:bodyPr/>
                    <a:lstStyle/>
                    <a:p>
                      <a:pPr algn="ctr"/>
                      <a:r>
                        <a:rPr lang="en-US" dirty="0" smtClean="0">
                          <a:solidFill>
                            <a:schemeClr val="tx1"/>
                          </a:solidFill>
                          <a:latin typeface="Trebuchet MS" panose="020B0603020202020204" pitchFamily="34" charset="0"/>
                        </a:rPr>
                        <a:t>110</a:t>
                      </a:r>
                      <a:endParaRPr lang="en-US" dirty="0">
                        <a:solidFill>
                          <a:schemeClr val="tx1"/>
                        </a:solidFill>
                        <a:latin typeface="Trebuchet MS" panose="020B0603020202020204" pitchFamily="34" charset="0"/>
                      </a:endParaRPr>
                    </a:p>
                  </a:txBody>
                  <a:tcPr marT="91440" marB="91440" anchor="ctr"/>
                </a:tc>
              </a:tr>
              <a:tr h="304800">
                <a:tc vMerge="1">
                  <a:txBody>
                    <a:bodyPr/>
                    <a:lstStyle/>
                    <a:p>
                      <a:endParaRPr lang="en-US"/>
                    </a:p>
                  </a:txBody>
                  <a:tcPr/>
                </a:tc>
                <a:tc>
                  <a:txBody>
                    <a:bodyPr/>
                    <a:lstStyle/>
                    <a:p>
                      <a:pPr algn="ctr"/>
                      <a:r>
                        <a:rPr lang="en-US" dirty="0" smtClean="0">
                          <a:latin typeface="Trebuchet MS" panose="020B0603020202020204" pitchFamily="34" charset="0"/>
                        </a:rPr>
                        <a:t>Unit 2</a:t>
                      </a:r>
                      <a:endParaRPr lang="en-US" dirty="0">
                        <a:latin typeface="Trebuchet MS" panose="020B0603020202020204" pitchFamily="34" charset="0"/>
                      </a:endParaRPr>
                    </a:p>
                  </a:txBody>
                  <a:tcPr marT="91440" marB="91440" anchor="ctr"/>
                </a:tc>
                <a:tc vMerge="1">
                  <a:txBody>
                    <a:bodyPr/>
                    <a:lstStyle/>
                    <a:p>
                      <a:endParaRPr lang="en-US" dirty="0"/>
                    </a:p>
                  </a:txBody>
                  <a:tcPr marT="91440" marB="91440" anchor="ctr"/>
                </a:tc>
                <a:tc>
                  <a:txBody>
                    <a:bodyPr/>
                    <a:lstStyle/>
                    <a:p>
                      <a:pPr algn="ctr"/>
                      <a:r>
                        <a:rPr lang="en-US" dirty="0" smtClean="0">
                          <a:solidFill>
                            <a:schemeClr val="tx1"/>
                          </a:solidFill>
                          <a:latin typeface="Trebuchet MS" panose="020B0603020202020204" pitchFamily="34" charset="0"/>
                        </a:rPr>
                        <a:t>110</a:t>
                      </a:r>
                      <a:endParaRPr lang="en-US" dirty="0">
                        <a:solidFill>
                          <a:schemeClr val="tx1"/>
                        </a:solidFill>
                        <a:latin typeface="Trebuchet MS" panose="020B0603020202020204" pitchFamily="34" charset="0"/>
                      </a:endParaRPr>
                    </a:p>
                  </a:txBody>
                  <a:tcPr marT="91440" marB="91440" anchor="ctr"/>
                </a:tc>
              </a:tr>
              <a:tr h="0">
                <a:tc vMerge="1">
                  <a:txBody>
                    <a:bodyPr/>
                    <a:lstStyle/>
                    <a:p>
                      <a:endParaRPr lang="en-US"/>
                    </a:p>
                  </a:txBody>
                  <a:tcPr/>
                </a:tc>
                <a:tc>
                  <a:txBody>
                    <a:bodyPr/>
                    <a:lstStyle/>
                    <a:p>
                      <a:pPr algn="ctr"/>
                      <a:r>
                        <a:rPr lang="en-US" dirty="0" smtClean="0">
                          <a:latin typeface="Trebuchet MS" panose="020B0603020202020204" pitchFamily="34" charset="0"/>
                        </a:rPr>
                        <a:t>Unit 3</a:t>
                      </a:r>
                      <a:endParaRPr lang="en-US" dirty="0">
                        <a:latin typeface="Trebuchet MS" panose="020B0603020202020204" pitchFamily="34" charset="0"/>
                      </a:endParaRPr>
                    </a:p>
                  </a:txBody>
                  <a:tcPr marT="91440" marB="91440" anchor="ctr"/>
                </a:tc>
                <a:tc vMerge="1">
                  <a:txBody>
                    <a:bodyPr/>
                    <a:lstStyle/>
                    <a:p>
                      <a:endParaRPr lang="en-US" dirty="0"/>
                    </a:p>
                  </a:txBody>
                  <a:tcPr marT="91440" marB="91440" anchor="ctr"/>
                </a:tc>
                <a:tc>
                  <a:txBody>
                    <a:bodyPr/>
                    <a:lstStyle/>
                    <a:p>
                      <a:pPr algn="ctr"/>
                      <a:r>
                        <a:rPr lang="en-US" dirty="0" smtClean="0">
                          <a:solidFill>
                            <a:schemeClr val="tx1"/>
                          </a:solidFill>
                          <a:latin typeface="Trebuchet MS" panose="020B0603020202020204" pitchFamily="34" charset="0"/>
                        </a:rPr>
                        <a:t>110</a:t>
                      </a:r>
                      <a:endParaRPr lang="en-US" dirty="0">
                        <a:solidFill>
                          <a:schemeClr val="tx1"/>
                        </a:solidFill>
                        <a:latin typeface="Trebuchet MS" panose="020B0603020202020204" pitchFamily="34" charset="0"/>
                      </a:endParaRPr>
                    </a:p>
                  </a:txBody>
                  <a:tcPr marT="91440" marB="91440" anchor="ctr"/>
                </a:tc>
              </a:tr>
              <a:tr h="457200">
                <a:tc rowSpan="3">
                  <a:txBody>
                    <a:bodyPr/>
                    <a:lstStyle/>
                    <a:p>
                      <a:r>
                        <a:rPr lang="en-US" dirty="0" smtClean="0">
                          <a:latin typeface="Trebuchet MS" panose="020B0603020202020204" pitchFamily="34" charset="0"/>
                        </a:rPr>
                        <a:t>Social</a:t>
                      </a:r>
                      <a:r>
                        <a:rPr lang="en-US" baseline="0" dirty="0" smtClean="0">
                          <a:latin typeface="Trebuchet MS" panose="020B0603020202020204" pitchFamily="34" charset="0"/>
                        </a:rPr>
                        <a:t> Studies Grade 7</a:t>
                      </a:r>
                      <a:endParaRPr lang="en-US" dirty="0">
                        <a:latin typeface="Trebuchet MS" panose="020B0603020202020204" pitchFamily="34" charset="0"/>
                      </a:endParaRPr>
                    </a:p>
                  </a:txBody>
                  <a:tcPr marT="91440" marB="91440" anchor="ctr"/>
                </a:tc>
                <a:tc>
                  <a:txBody>
                    <a:bodyPr/>
                    <a:lstStyle/>
                    <a:p>
                      <a:pPr algn="ctr"/>
                      <a:r>
                        <a:rPr lang="en-US" dirty="0" smtClean="0">
                          <a:latin typeface="Trebuchet MS" panose="020B0603020202020204" pitchFamily="34" charset="0"/>
                        </a:rPr>
                        <a:t>Unit 1</a:t>
                      </a:r>
                      <a:endParaRPr lang="en-US" dirty="0">
                        <a:latin typeface="Trebuchet MS" panose="020B0603020202020204" pitchFamily="34" charset="0"/>
                      </a:endParaRPr>
                    </a:p>
                  </a:txBody>
                  <a:tcPr marT="91440" marB="91440" anchor="ctr"/>
                </a:tc>
                <a:tc rowSpan="3">
                  <a:txBody>
                    <a:bodyPr/>
                    <a:lstStyle/>
                    <a:p>
                      <a:pPr algn="ctr"/>
                      <a:endParaRPr lang="en-US" dirty="0">
                        <a:latin typeface="Trebuchet MS" panose="020B0603020202020204" pitchFamily="34" charset="0"/>
                      </a:endParaRPr>
                    </a:p>
                  </a:txBody>
                  <a:tcPr marT="91440" marB="9144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Trebuchet MS" panose="020B0603020202020204" pitchFamily="34" charset="0"/>
                        </a:rPr>
                        <a:t>80</a:t>
                      </a:r>
                    </a:p>
                  </a:txBody>
                  <a:tcPr marT="91440" marB="91440" anchor="ctr"/>
                </a:tc>
              </a:tr>
              <a:tr h="228600">
                <a:tc vMerge="1">
                  <a:txBody>
                    <a:bodyPr/>
                    <a:lstStyle/>
                    <a:p>
                      <a:endParaRPr lang="en-US" dirty="0">
                        <a:latin typeface="Trebuchet MS" panose="020B0603020202020204" pitchFamily="34" charset="0"/>
                      </a:endParaRPr>
                    </a:p>
                  </a:txBody>
                  <a:tcPr marT="91440" marB="91440" anchor="ctr"/>
                </a:tc>
                <a:tc>
                  <a:txBody>
                    <a:bodyPr/>
                    <a:lstStyle/>
                    <a:p>
                      <a:pPr algn="ctr"/>
                      <a:r>
                        <a:rPr lang="en-US" dirty="0" smtClean="0">
                          <a:latin typeface="Trebuchet MS" panose="020B0603020202020204" pitchFamily="34" charset="0"/>
                        </a:rPr>
                        <a:t>Unit 2</a:t>
                      </a:r>
                      <a:endParaRPr lang="en-US" dirty="0">
                        <a:latin typeface="Trebuchet MS" panose="020B0603020202020204" pitchFamily="34" charset="0"/>
                      </a:endParaRPr>
                    </a:p>
                  </a:txBody>
                  <a:tcPr marT="91440" marB="91440" anchor="ctr">
                    <a:solidFill>
                      <a:srgbClr val="E1E1E1"/>
                    </a:solidFill>
                  </a:tcPr>
                </a:tc>
                <a:tc vMerge="1">
                  <a:txBody>
                    <a:bodyPr/>
                    <a:lstStyle/>
                    <a:p>
                      <a:endParaRPr lang="en-US" dirty="0"/>
                    </a:p>
                  </a:txBody>
                  <a:tcPr marT="91440" marB="91440" anchor="ctr">
                    <a:solidFill>
                      <a:srgbClr val="F0F0F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Trebuchet MS" panose="020B0603020202020204" pitchFamily="34" charset="0"/>
                        </a:rPr>
                        <a:t>80</a:t>
                      </a:r>
                    </a:p>
                  </a:txBody>
                  <a:tcPr marT="91440" marB="91440" anchor="ctr">
                    <a:solidFill>
                      <a:srgbClr val="E1E1E1"/>
                    </a:solidFill>
                  </a:tcPr>
                </a:tc>
              </a:tr>
              <a:tr h="228600">
                <a:tc vMerge="1">
                  <a:txBody>
                    <a:bodyPr/>
                    <a:lstStyle/>
                    <a:p>
                      <a:endParaRPr lang="en-US" dirty="0">
                        <a:latin typeface="Trebuchet MS" panose="020B0603020202020204" pitchFamily="34" charset="0"/>
                      </a:endParaRPr>
                    </a:p>
                  </a:txBody>
                  <a:tcPr marT="91440" marB="91440" anchor="ctr"/>
                </a:tc>
                <a:tc>
                  <a:txBody>
                    <a:bodyPr/>
                    <a:lstStyle/>
                    <a:p>
                      <a:pPr algn="ctr"/>
                      <a:r>
                        <a:rPr lang="en-US" dirty="0" smtClean="0">
                          <a:latin typeface="Trebuchet MS" panose="020B0603020202020204" pitchFamily="34" charset="0"/>
                        </a:rPr>
                        <a:t>Unit 3</a:t>
                      </a:r>
                      <a:endParaRPr lang="en-US" dirty="0">
                        <a:latin typeface="Trebuchet MS" panose="020B0603020202020204" pitchFamily="34" charset="0"/>
                      </a:endParaRPr>
                    </a:p>
                  </a:txBody>
                  <a:tcPr marT="91440" marB="91440" anchor="ctr">
                    <a:solidFill>
                      <a:srgbClr val="F0F0F0"/>
                    </a:solidFill>
                  </a:tcPr>
                </a:tc>
                <a:tc vMerge="1">
                  <a:txBody>
                    <a:bodyPr/>
                    <a:lstStyle/>
                    <a:p>
                      <a:endParaRPr lang="en-US" dirty="0"/>
                    </a:p>
                  </a:txBody>
                  <a:tcPr marT="91440" marB="91440" anchor="ctr">
                    <a:solidFill>
                      <a:srgbClr val="E1E1E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Trebuchet MS" panose="020B0603020202020204" pitchFamily="34" charset="0"/>
                        </a:rPr>
                        <a:t>80</a:t>
                      </a:r>
                    </a:p>
                  </a:txBody>
                  <a:tcPr marT="91440" marB="91440" anchor="ctr">
                    <a:solidFill>
                      <a:srgbClr val="F0F0F0"/>
                    </a:solidFill>
                  </a:tcPr>
                </a:tc>
              </a:tr>
              <a:tr h="457200">
                <a:tc rowSpan="3">
                  <a:txBody>
                    <a:bodyPr/>
                    <a:lstStyle/>
                    <a:p>
                      <a:r>
                        <a:rPr lang="en-US" dirty="0" smtClean="0">
                          <a:latin typeface="Trebuchet MS" panose="020B0603020202020204" pitchFamily="34" charset="0"/>
                        </a:rPr>
                        <a:t>Science Grade 8</a:t>
                      </a:r>
                      <a:endParaRPr lang="en-US" dirty="0">
                        <a:latin typeface="Trebuchet MS" panose="020B0603020202020204" pitchFamily="34" charset="0"/>
                      </a:endParaRPr>
                    </a:p>
                  </a:txBody>
                  <a:tcPr marT="91440" marB="91440" anchor="ctr">
                    <a:solidFill>
                      <a:srgbClr val="E1E1E1"/>
                    </a:solidFill>
                  </a:tcPr>
                </a:tc>
                <a:tc>
                  <a:txBody>
                    <a:bodyPr/>
                    <a:lstStyle/>
                    <a:p>
                      <a:pPr algn="ctr"/>
                      <a:r>
                        <a:rPr lang="en-US" dirty="0" smtClean="0">
                          <a:latin typeface="Trebuchet MS" panose="020B0603020202020204" pitchFamily="34" charset="0"/>
                        </a:rPr>
                        <a:t>Unit 1</a:t>
                      </a:r>
                      <a:endParaRPr lang="en-US" dirty="0">
                        <a:latin typeface="Trebuchet MS" panose="020B0603020202020204" pitchFamily="34" charset="0"/>
                      </a:endParaRPr>
                    </a:p>
                  </a:txBody>
                  <a:tcPr marT="91440" marB="91440" anchor="ctr">
                    <a:solidFill>
                      <a:srgbClr val="E1E1E1"/>
                    </a:solidFill>
                  </a:tcPr>
                </a:tc>
                <a:tc rowSpan="3">
                  <a:txBody>
                    <a:bodyPr/>
                    <a:lstStyle/>
                    <a:p>
                      <a:pPr algn="ctr"/>
                      <a:endParaRPr lang="en-US" dirty="0">
                        <a:latin typeface="Trebuchet MS" panose="020B0603020202020204" pitchFamily="34" charset="0"/>
                      </a:endParaRPr>
                    </a:p>
                  </a:txBody>
                  <a:tcPr marT="91440" marB="91440" anchor="ctr">
                    <a:solidFill>
                      <a:srgbClr val="E1E1E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Trebuchet MS" panose="020B0603020202020204" pitchFamily="34" charset="0"/>
                        </a:rPr>
                        <a:t>80</a:t>
                      </a:r>
                    </a:p>
                  </a:txBody>
                  <a:tcPr marT="91440" marB="91440" anchor="ctr">
                    <a:solidFill>
                      <a:srgbClr val="E1E1E1"/>
                    </a:solidFill>
                  </a:tcPr>
                </a:tc>
              </a:tr>
              <a:tr h="304800">
                <a:tc vMerge="1">
                  <a:txBody>
                    <a:bodyPr/>
                    <a:lstStyle/>
                    <a:p>
                      <a:endParaRPr lang="en-US"/>
                    </a:p>
                  </a:txBody>
                  <a:tcPr/>
                </a:tc>
                <a:tc>
                  <a:txBody>
                    <a:bodyPr/>
                    <a:lstStyle/>
                    <a:p>
                      <a:pPr algn="ctr"/>
                      <a:r>
                        <a:rPr lang="en-US" dirty="0" smtClean="0">
                          <a:latin typeface="Trebuchet MS" panose="020B0603020202020204" pitchFamily="34" charset="0"/>
                        </a:rPr>
                        <a:t>Unit 2</a:t>
                      </a:r>
                      <a:endParaRPr lang="en-US" dirty="0">
                        <a:latin typeface="Trebuchet MS" panose="020B0603020202020204" pitchFamily="34" charset="0"/>
                      </a:endParaRPr>
                    </a:p>
                  </a:txBody>
                  <a:tcPr marT="91440" marB="91440" anchor="ctr"/>
                </a:tc>
                <a:tc vMerge="1">
                  <a:txBody>
                    <a:bodyPr/>
                    <a:lstStyle/>
                    <a:p>
                      <a:endParaRPr lang="en-US" dirty="0"/>
                    </a:p>
                  </a:txBody>
                  <a:tcPr marT="91440" marB="9144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Trebuchet MS" panose="020B0603020202020204" pitchFamily="34" charset="0"/>
                        </a:rPr>
                        <a:t>80</a:t>
                      </a:r>
                    </a:p>
                  </a:txBody>
                  <a:tcPr marT="91440" marB="91440" anchor="ctr"/>
                </a:tc>
              </a:tr>
              <a:tr h="0">
                <a:tc vMerge="1">
                  <a:txBody>
                    <a:bodyPr/>
                    <a:lstStyle/>
                    <a:p>
                      <a:endParaRPr lang="en-US"/>
                    </a:p>
                  </a:txBody>
                  <a:tcPr/>
                </a:tc>
                <a:tc>
                  <a:txBody>
                    <a:bodyPr/>
                    <a:lstStyle/>
                    <a:p>
                      <a:pPr algn="ctr"/>
                      <a:r>
                        <a:rPr lang="en-US" dirty="0" smtClean="0">
                          <a:latin typeface="Trebuchet MS" panose="020B0603020202020204" pitchFamily="34" charset="0"/>
                        </a:rPr>
                        <a:t>Unit 3</a:t>
                      </a:r>
                      <a:endParaRPr lang="en-US" dirty="0">
                        <a:latin typeface="Trebuchet MS" panose="020B0603020202020204" pitchFamily="34" charset="0"/>
                      </a:endParaRPr>
                    </a:p>
                  </a:txBody>
                  <a:tcPr marT="91440" marB="91440" anchor="ctr"/>
                </a:tc>
                <a:tc vMerge="1">
                  <a:txBody>
                    <a:bodyPr/>
                    <a:lstStyle/>
                    <a:p>
                      <a:endParaRPr lang="en-US" dirty="0"/>
                    </a:p>
                  </a:txBody>
                  <a:tcPr marT="91440" marB="9144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Trebuchet MS" panose="020B0603020202020204" pitchFamily="34" charset="0"/>
                        </a:rPr>
                        <a:t>80</a:t>
                      </a:r>
                    </a:p>
                  </a:txBody>
                  <a:tcPr marT="91440" marB="91440" anchor="ctr"/>
                </a:tc>
              </a:tr>
            </a:tbl>
          </a:graphicData>
        </a:graphic>
      </p:graphicFrame>
      <p:sp>
        <p:nvSpPr>
          <p:cNvPr id="3" name="Title 2"/>
          <p:cNvSpPr>
            <a:spLocks noGrp="1"/>
          </p:cNvSpPr>
          <p:nvPr>
            <p:ph type="title"/>
          </p:nvPr>
        </p:nvSpPr>
        <p:spPr>
          <a:xfrm>
            <a:off x="192023" y="192024"/>
            <a:ext cx="8951977" cy="521208"/>
          </a:xfrm>
        </p:spPr>
        <p:txBody>
          <a:bodyPr>
            <a:normAutofit fontScale="90000"/>
          </a:bodyPr>
          <a:lstStyle/>
          <a:p>
            <a:r>
              <a:rPr lang="en-US" dirty="0" smtClean="0"/>
              <a:t>Unit Testing Times: Grades 6-8 ELA, Science and Social Studies</a:t>
            </a:r>
            <a:endParaRPr lang="en-US" dirty="0"/>
          </a:p>
        </p:txBody>
      </p:sp>
    </p:spTree>
    <p:extLst>
      <p:ext uri="{BB962C8B-B14F-4D97-AF65-F5344CB8AC3E}">
        <p14:creationId xmlns:p14="http://schemas.microsoft.com/office/powerpoint/2010/main" val="37201102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nvPr>
        </p:nvGraphicFramePr>
        <p:xfrm>
          <a:off x="81453" y="920481"/>
          <a:ext cx="8973770" cy="4374795"/>
        </p:xfrm>
        <a:graphic>
          <a:graphicData uri="http://schemas.openxmlformats.org/drawingml/2006/table">
            <a:tbl>
              <a:tblPr firstRow="1" bandRow="1">
                <a:tableStyleId>{F5AB1C69-6EDB-4FF4-983F-18BD219EF322}</a:tableStyleId>
              </a:tblPr>
              <a:tblGrid>
                <a:gridCol w="2676503"/>
                <a:gridCol w="2676503"/>
                <a:gridCol w="1810382"/>
                <a:gridCol w="1810382"/>
              </a:tblGrid>
              <a:tr h="71719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dirty="0" smtClean="0">
                          <a:latin typeface="Trebuchet MS" panose="020B0603020202020204" pitchFamily="34" charset="0"/>
                        </a:rPr>
                        <a:t>Assessment</a:t>
                      </a:r>
                      <a:endParaRPr lang="en-US" sz="2000" b="1" kern="1200" dirty="0" smtClean="0">
                        <a:solidFill>
                          <a:schemeClr val="bg1"/>
                        </a:solidFill>
                        <a:latin typeface="Trebuchet MS" panose="020B0603020202020204" pitchFamily="34" charset="0"/>
                        <a:ea typeface="+mn-ea"/>
                        <a:cs typeface="+mn-cs"/>
                      </a:endParaRPr>
                    </a:p>
                  </a:txBody>
                  <a:tcPr anchor="ctr">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bg1"/>
                          </a:solidFill>
                          <a:latin typeface="Trebuchet MS" panose="020B0603020202020204" pitchFamily="34" charset="0"/>
                          <a:ea typeface="+mn-ea"/>
                          <a:cs typeface="+mn-cs"/>
                        </a:rPr>
                        <a:t># of Units</a:t>
                      </a:r>
                    </a:p>
                  </a:txBody>
                  <a:tcPr anchor="ctr">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latin typeface="Trebuchet MS" panose="020B0603020202020204" pitchFamily="34" charset="0"/>
                        </a:rPr>
                        <a:t>Section</a:t>
                      </a:r>
                      <a:endParaRPr lang="en-US" sz="2000" dirty="0">
                        <a:latin typeface="Trebuchet MS" panose="020B0603020202020204" pitchFamily="34" charset="0"/>
                      </a:endParaRPr>
                    </a:p>
                  </a:txBody>
                  <a:tcPr anchor="ctr">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latin typeface="Trebuchet MS" panose="020B0603020202020204" pitchFamily="34" charset="0"/>
                        </a:rPr>
                        <a:t>Minutes</a:t>
                      </a:r>
                      <a:endParaRPr lang="en-US" sz="2000" dirty="0">
                        <a:latin typeface="Trebuchet MS" panose="020B0603020202020204" pitchFamily="34" charset="0"/>
                      </a:endParaRPr>
                    </a:p>
                  </a:txBody>
                  <a:tcPr anchor="ctr">
                    <a:solidFill>
                      <a:schemeClr val="tx2"/>
                    </a:solidFill>
                  </a:tcPr>
                </a:tc>
              </a:tr>
              <a:tr h="228600">
                <a:tc rowSpan="4">
                  <a:txBody>
                    <a:bodyPr/>
                    <a:lstStyle/>
                    <a:p>
                      <a:r>
                        <a:rPr lang="en-US" dirty="0" smtClean="0">
                          <a:latin typeface="Trebuchet MS" panose="020B0603020202020204" pitchFamily="34" charset="0"/>
                        </a:rPr>
                        <a:t>Math Grades 6</a:t>
                      </a:r>
                      <a:r>
                        <a:rPr lang="en-US" baseline="0" dirty="0" smtClean="0">
                          <a:latin typeface="Trebuchet MS" panose="020B0603020202020204" pitchFamily="34" charset="0"/>
                        </a:rPr>
                        <a:t>-</a:t>
                      </a:r>
                      <a:r>
                        <a:rPr lang="en-US" dirty="0" smtClean="0">
                          <a:latin typeface="Trebuchet MS" panose="020B0603020202020204" pitchFamily="34" charset="0"/>
                        </a:rPr>
                        <a:t>8</a:t>
                      </a:r>
                      <a:endParaRPr lang="en-US" dirty="0">
                        <a:latin typeface="Trebuchet MS" panose="020B0603020202020204" pitchFamily="34" charset="0"/>
                      </a:endParaRPr>
                    </a:p>
                  </a:txBody>
                  <a:tcPr marT="91440" marB="91440" anchor="ctr"/>
                </a:tc>
                <a:tc rowSpan="2">
                  <a:txBody>
                    <a:bodyPr/>
                    <a:lstStyle/>
                    <a:p>
                      <a:r>
                        <a:rPr lang="en-US" dirty="0" smtClean="0">
                          <a:latin typeface="Trebuchet MS" panose="020B0603020202020204" pitchFamily="34" charset="0"/>
                        </a:rPr>
                        <a:t>Unit 1</a:t>
                      </a:r>
                      <a:endParaRPr lang="en-US" dirty="0">
                        <a:latin typeface="Trebuchet MS" panose="020B0603020202020204" pitchFamily="34" charset="0"/>
                      </a:endParaRPr>
                    </a:p>
                  </a:txBody>
                  <a:tcPr marT="91440" marB="91440" anchor="ctr">
                    <a:solidFill>
                      <a:schemeClr val="bg1">
                        <a:lumMod val="95000"/>
                      </a:schemeClr>
                    </a:solidFill>
                  </a:tcPr>
                </a:tc>
                <a:tc>
                  <a:txBody>
                    <a:bodyPr/>
                    <a:lstStyle/>
                    <a:p>
                      <a:r>
                        <a:rPr lang="en-US" dirty="0" smtClean="0">
                          <a:latin typeface="Trebuchet MS" panose="020B0603020202020204" pitchFamily="34" charset="0"/>
                        </a:rPr>
                        <a:t>Non-calculator</a:t>
                      </a:r>
                      <a:endParaRPr lang="en-US" dirty="0">
                        <a:latin typeface="Trebuchet MS" panose="020B0603020202020204" pitchFamily="34" charset="0"/>
                      </a:endParaRPr>
                    </a:p>
                  </a:txBody>
                  <a:tcPr marT="91440" marB="91440" anchor="ct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Trebuchet MS" panose="020B0603020202020204" pitchFamily="34" charset="0"/>
                        </a:rPr>
                        <a:t>65</a:t>
                      </a:r>
                      <a:endParaRPr lang="en-US" sz="1800" dirty="0">
                        <a:solidFill>
                          <a:schemeClr val="tx1"/>
                        </a:solidFill>
                        <a:latin typeface="Trebuchet MS" panose="020B0603020202020204" pitchFamily="34" charset="0"/>
                      </a:endParaRPr>
                    </a:p>
                  </a:txBody>
                  <a:tcPr marT="91440" marB="91440" anchor="ctr">
                    <a:solidFill>
                      <a:schemeClr val="bg1">
                        <a:lumMod val="95000"/>
                      </a:schemeClr>
                    </a:solidFill>
                  </a:tcPr>
                </a:tc>
              </a:tr>
              <a:tr h="228600">
                <a:tc vMerge="1">
                  <a:txBody>
                    <a:bodyPr/>
                    <a:lstStyle/>
                    <a:p>
                      <a:endParaRPr lang="en-US"/>
                    </a:p>
                  </a:txBody>
                  <a:tcPr/>
                </a:tc>
                <a:tc vMerge="1">
                  <a:txBody>
                    <a:bodyPr/>
                    <a:lstStyle/>
                    <a:p>
                      <a:endParaRPr lang="en-US"/>
                    </a:p>
                  </a:txBody>
                  <a:tcPr/>
                </a:tc>
                <a:tc>
                  <a:txBody>
                    <a:bodyPr/>
                    <a:lstStyle/>
                    <a:p>
                      <a:r>
                        <a:rPr lang="en-US" dirty="0" smtClean="0">
                          <a:latin typeface="Trebuchet MS" panose="020B0603020202020204" pitchFamily="34" charset="0"/>
                        </a:rPr>
                        <a:t>Calculator</a:t>
                      </a:r>
                      <a:endParaRPr lang="en-US" dirty="0">
                        <a:latin typeface="Trebuchet MS" panose="020B0603020202020204" pitchFamily="34" charset="0"/>
                      </a:endParaRPr>
                    </a:p>
                  </a:txBody>
                  <a:tcPr marT="91440" marB="91440" anchor="ctr"/>
                </a:tc>
                <a:tc vMerge="1">
                  <a:txBody>
                    <a:bodyPr/>
                    <a:lstStyle/>
                    <a:p>
                      <a:endParaRPr lang="en-US"/>
                    </a:p>
                  </a:txBody>
                  <a:tcPr/>
                </a:tc>
              </a:tr>
              <a:tr h="304800">
                <a:tc vMerge="1">
                  <a:txBody>
                    <a:bodyPr/>
                    <a:lstStyle/>
                    <a:p>
                      <a:endParaRPr lang="en-US"/>
                    </a:p>
                  </a:txBody>
                  <a:tcPr/>
                </a:tc>
                <a:tc>
                  <a:txBody>
                    <a:bodyPr/>
                    <a:lstStyle/>
                    <a:p>
                      <a:r>
                        <a:rPr lang="en-US" dirty="0" smtClean="0">
                          <a:latin typeface="Trebuchet MS" panose="020B0603020202020204" pitchFamily="34" charset="0"/>
                        </a:rPr>
                        <a:t>Unit 2</a:t>
                      </a:r>
                      <a:endParaRPr lang="en-US" dirty="0">
                        <a:latin typeface="Trebuchet MS" panose="020B0603020202020204" pitchFamily="34" charset="0"/>
                      </a:endParaRPr>
                    </a:p>
                  </a:txBody>
                  <a:tcPr marT="91440" marB="91440" anchor="ctr"/>
                </a:tc>
                <a:tc>
                  <a:txBody>
                    <a:bodyPr/>
                    <a:lstStyle/>
                    <a:p>
                      <a:r>
                        <a:rPr lang="en-US" dirty="0" smtClean="0">
                          <a:latin typeface="Trebuchet MS" panose="020B0603020202020204" pitchFamily="34" charset="0"/>
                        </a:rPr>
                        <a:t>Calculator</a:t>
                      </a:r>
                      <a:endParaRPr lang="en-US" dirty="0">
                        <a:latin typeface="Trebuchet MS" panose="020B0603020202020204" pitchFamily="34" charset="0"/>
                      </a:endParaRPr>
                    </a:p>
                  </a:txBody>
                  <a:tcPr marT="91440" marB="9144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Trebuchet MS" panose="020B0603020202020204" pitchFamily="34" charset="0"/>
                        </a:rPr>
                        <a:t>65</a:t>
                      </a:r>
                      <a:endParaRPr lang="en-US" sz="1800" dirty="0">
                        <a:solidFill>
                          <a:schemeClr val="tx1"/>
                        </a:solidFill>
                        <a:latin typeface="Trebuchet MS" panose="020B0603020202020204" pitchFamily="34" charset="0"/>
                      </a:endParaRPr>
                    </a:p>
                  </a:txBody>
                  <a:tcPr marT="91440" marB="91440" anchor="ctr"/>
                </a:tc>
              </a:tr>
              <a:tr h="0">
                <a:tc vMerge="1">
                  <a:txBody>
                    <a:bodyPr/>
                    <a:lstStyle/>
                    <a:p>
                      <a:endParaRPr lang="en-US"/>
                    </a:p>
                  </a:txBody>
                  <a:tcPr/>
                </a:tc>
                <a:tc>
                  <a:txBody>
                    <a:bodyPr/>
                    <a:lstStyle/>
                    <a:p>
                      <a:r>
                        <a:rPr lang="en-US" dirty="0" smtClean="0">
                          <a:latin typeface="Trebuchet MS" panose="020B0603020202020204" pitchFamily="34" charset="0"/>
                        </a:rPr>
                        <a:t>Unit 3</a:t>
                      </a:r>
                      <a:endParaRPr lang="en-US" dirty="0">
                        <a:latin typeface="Trebuchet MS" panose="020B0603020202020204" pitchFamily="34" charset="0"/>
                      </a:endParaRPr>
                    </a:p>
                  </a:txBody>
                  <a:tcPr marT="91440" marB="91440" anchor="ctr"/>
                </a:tc>
                <a:tc>
                  <a:txBody>
                    <a:bodyPr/>
                    <a:lstStyle/>
                    <a:p>
                      <a:r>
                        <a:rPr lang="en-US" dirty="0" smtClean="0">
                          <a:latin typeface="Trebuchet MS" panose="020B0603020202020204" pitchFamily="34" charset="0"/>
                        </a:rPr>
                        <a:t>Calculator</a:t>
                      </a:r>
                      <a:endParaRPr lang="en-US" dirty="0">
                        <a:latin typeface="Trebuchet MS" panose="020B0603020202020204" pitchFamily="34" charset="0"/>
                      </a:endParaRPr>
                    </a:p>
                  </a:txBody>
                  <a:tcPr marT="91440" marB="9144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Trebuchet MS" panose="020B0603020202020204" pitchFamily="34" charset="0"/>
                        </a:rPr>
                        <a:t>65</a:t>
                      </a:r>
                      <a:endParaRPr lang="en-US" sz="1800" dirty="0">
                        <a:solidFill>
                          <a:schemeClr val="tx1"/>
                        </a:solidFill>
                        <a:latin typeface="Trebuchet MS" panose="020B0603020202020204" pitchFamily="34" charset="0"/>
                      </a:endParaRPr>
                    </a:p>
                  </a:txBody>
                  <a:tcPr marT="91440" marB="91440" anchor="ctr"/>
                </a:tc>
              </a:tr>
              <a:tr h="228600">
                <a:tc rowSpan="4">
                  <a:txBody>
                    <a:bodyPr/>
                    <a:lstStyle/>
                    <a:p>
                      <a:r>
                        <a:rPr lang="en-US" dirty="0" smtClean="0">
                          <a:latin typeface="Trebuchet MS" panose="020B0603020202020204" pitchFamily="34" charset="0"/>
                        </a:rPr>
                        <a:t>Algebra I, Geometry, Integrated Math I and II</a:t>
                      </a:r>
                      <a:endParaRPr lang="en-US" dirty="0">
                        <a:latin typeface="Trebuchet MS" panose="020B0603020202020204" pitchFamily="34" charset="0"/>
                      </a:endParaRPr>
                    </a:p>
                  </a:txBody>
                  <a:tcPr marT="91440" marB="91440" anchor="ctr">
                    <a:solidFill>
                      <a:schemeClr val="bg1">
                        <a:lumMod val="95000"/>
                      </a:schemeClr>
                    </a:solidFill>
                  </a:tcPr>
                </a:tc>
                <a:tc rowSpan="2">
                  <a:txBody>
                    <a:bodyPr/>
                    <a:lstStyle/>
                    <a:p>
                      <a:r>
                        <a:rPr lang="en-US" dirty="0" smtClean="0">
                          <a:latin typeface="Trebuchet MS" panose="020B0603020202020204" pitchFamily="34" charset="0"/>
                        </a:rPr>
                        <a:t>Unit 1</a:t>
                      </a:r>
                      <a:endParaRPr lang="en-US" dirty="0">
                        <a:latin typeface="Trebuchet MS" panose="020B0603020202020204" pitchFamily="34" charset="0"/>
                      </a:endParaRPr>
                    </a:p>
                  </a:txBody>
                  <a:tcPr marT="91440" marB="91440" anchor="ctr">
                    <a:solidFill>
                      <a:srgbClr val="E1E1E1"/>
                    </a:solidFill>
                  </a:tcPr>
                </a:tc>
                <a:tc>
                  <a:txBody>
                    <a:bodyPr/>
                    <a:lstStyle/>
                    <a:p>
                      <a:r>
                        <a:rPr lang="en-US" dirty="0" smtClean="0">
                          <a:latin typeface="Trebuchet MS" panose="020B0603020202020204" pitchFamily="34" charset="0"/>
                        </a:rPr>
                        <a:t>Non-calculator</a:t>
                      </a:r>
                      <a:endParaRPr lang="en-US" dirty="0">
                        <a:latin typeface="Trebuchet MS" panose="020B0603020202020204" pitchFamily="34" charset="0"/>
                      </a:endParaRPr>
                    </a:p>
                  </a:txBody>
                  <a:tcPr marT="91440" marB="91440" anchor="ctr">
                    <a:solidFill>
                      <a:schemeClr val="bg1">
                        <a:lumMod val="95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Trebuchet MS" panose="020B0603020202020204" pitchFamily="34" charset="0"/>
                        </a:rPr>
                        <a:t>90</a:t>
                      </a:r>
                    </a:p>
                  </a:txBody>
                  <a:tcPr marT="91440" marB="91440" anchor="ctr">
                    <a:solidFill>
                      <a:srgbClr val="E1E1E1"/>
                    </a:solidFill>
                  </a:tcPr>
                </a:tc>
              </a:tr>
              <a:tr h="228600">
                <a:tc vMerge="1">
                  <a:txBody>
                    <a:bodyPr/>
                    <a:lstStyle/>
                    <a:p>
                      <a:endParaRPr lang="en-US"/>
                    </a:p>
                  </a:txBody>
                  <a:tcPr/>
                </a:tc>
                <a:tc vMerge="1">
                  <a:txBody>
                    <a:bodyPr/>
                    <a:lstStyle/>
                    <a:p>
                      <a:endParaRPr lang="en-US"/>
                    </a:p>
                  </a:txBody>
                  <a:tcPr/>
                </a:tc>
                <a:tc>
                  <a:txBody>
                    <a:bodyPr/>
                    <a:lstStyle/>
                    <a:p>
                      <a:r>
                        <a:rPr lang="en-US" dirty="0" smtClean="0">
                          <a:latin typeface="Trebuchet MS" panose="020B0603020202020204" pitchFamily="34" charset="0"/>
                        </a:rPr>
                        <a:t>Calculator</a:t>
                      </a:r>
                      <a:endParaRPr lang="en-US" dirty="0">
                        <a:latin typeface="Trebuchet MS" panose="020B0603020202020204" pitchFamily="34" charset="0"/>
                      </a:endParaRPr>
                    </a:p>
                  </a:txBody>
                  <a:tcPr marT="91440" marB="91440" anchor="ctr">
                    <a:solidFill>
                      <a:schemeClr val="bg1">
                        <a:lumMod val="85000"/>
                      </a:schemeClr>
                    </a:solidFill>
                  </a:tcPr>
                </a:tc>
                <a:tc vMerge="1">
                  <a:txBody>
                    <a:bodyPr/>
                    <a:lstStyle/>
                    <a:p>
                      <a:endParaRPr lang="en-US"/>
                    </a:p>
                  </a:txBody>
                  <a:tcPr/>
                </a:tc>
              </a:tr>
              <a:tr h="304800">
                <a:tc vMerge="1">
                  <a:txBody>
                    <a:bodyPr/>
                    <a:lstStyle/>
                    <a:p>
                      <a:endParaRPr lang="en-US"/>
                    </a:p>
                  </a:txBody>
                  <a:tcPr/>
                </a:tc>
                <a:tc>
                  <a:txBody>
                    <a:bodyPr/>
                    <a:lstStyle/>
                    <a:p>
                      <a:r>
                        <a:rPr lang="en-US" dirty="0" smtClean="0">
                          <a:latin typeface="Trebuchet MS" panose="020B0603020202020204" pitchFamily="34" charset="0"/>
                        </a:rPr>
                        <a:t>Unit 2</a:t>
                      </a:r>
                      <a:endParaRPr lang="en-US" dirty="0">
                        <a:latin typeface="Trebuchet MS" panose="020B0603020202020204" pitchFamily="34" charset="0"/>
                      </a:endParaRPr>
                    </a:p>
                  </a:txBody>
                  <a:tcPr marT="91440" marB="91440" anchor="ctr">
                    <a:solidFill>
                      <a:schemeClr val="bg1">
                        <a:lumMod val="95000"/>
                      </a:schemeClr>
                    </a:solidFill>
                  </a:tcPr>
                </a:tc>
                <a:tc>
                  <a:txBody>
                    <a:bodyPr/>
                    <a:lstStyle/>
                    <a:p>
                      <a:r>
                        <a:rPr lang="en-US" dirty="0" smtClean="0">
                          <a:latin typeface="Trebuchet MS" panose="020B0603020202020204" pitchFamily="34" charset="0"/>
                        </a:rPr>
                        <a:t>Calculator</a:t>
                      </a:r>
                      <a:endParaRPr lang="en-US" dirty="0">
                        <a:latin typeface="Trebuchet MS" panose="020B0603020202020204" pitchFamily="34" charset="0"/>
                      </a:endParaRPr>
                    </a:p>
                  </a:txBody>
                  <a:tcPr marT="91440" marB="91440" anchor="ct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Trebuchet MS" panose="020B0603020202020204" pitchFamily="34" charset="0"/>
                        </a:rPr>
                        <a:t>90</a:t>
                      </a:r>
                    </a:p>
                  </a:txBody>
                  <a:tcPr marT="91440" marB="91440" anchor="ctr">
                    <a:solidFill>
                      <a:schemeClr val="bg1">
                        <a:lumMod val="95000"/>
                      </a:schemeClr>
                    </a:solidFill>
                  </a:tcPr>
                </a:tc>
              </a:tr>
              <a:tr h="0">
                <a:tc vMerge="1">
                  <a:txBody>
                    <a:bodyPr/>
                    <a:lstStyle/>
                    <a:p>
                      <a:endParaRPr lang="en-US"/>
                    </a:p>
                  </a:txBody>
                  <a:tcPr/>
                </a:tc>
                <a:tc>
                  <a:txBody>
                    <a:bodyPr/>
                    <a:lstStyle/>
                    <a:p>
                      <a:r>
                        <a:rPr lang="en-US" dirty="0" smtClean="0">
                          <a:latin typeface="Trebuchet MS" panose="020B0603020202020204" pitchFamily="34" charset="0"/>
                        </a:rPr>
                        <a:t>Unit 3</a:t>
                      </a:r>
                      <a:endParaRPr lang="en-US" dirty="0">
                        <a:latin typeface="Trebuchet MS" panose="020B0603020202020204" pitchFamily="34" charset="0"/>
                      </a:endParaRPr>
                    </a:p>
                  </a:txBody>
                  <a:tcPr marT="91440" marB="91440" anchor="ctr">
                    <a:solidFill>
                      <a:schemeClr val="bg1">
                        <a:lumMod val="85000"/>
                      </a:schemeClr>
                    </a:solidFill>
                  </a:tcPr>
                </a:tc>
                <a:tc>
                  <a:txBody>
                    <a:bodyPr/>
                    <a:lstStyle/>
                    <a:p>
                      <a:r>
                        <a:rPr lang="en-US" dirty="0" smtClean="0">
                          <a:latin typeface="Trebuchet MS" panose="020B0603020202020204" pitchFamily="34" charset="0"/>
                        </a:rPr>
                        <a:t>Calculator</a:t>
                      </a:r>
                      <a:endParaRPr lang="en-US" dirty="0">
                        <a:latin typeface="Trebuchet MS" panose="020B0603020202020204" pitchFamily="34" charset="0"/>
                      </a:endParaRPr>
                    </a:p>
                  </a:txBody>
                  <a:tcPr marT="91440" marB="91440"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Trebuchet MS" panose="020B0603020202020204" pitchFamily="34" charset="0"/>
                        </a:rPr>
                        <a:t>90</a:t>
                      </a:r>
                    </a:p>
                  </a:txBody>
                  <a:tcPr marT="91440" marB="91440" anchor="ctr">
                    <a:solidFill>
                      <a:schemeClr val="bg1">
                        <a:lumMod val="85000"/>
                      </a:schemeClr>
                    </a:solidFill>
                  </a:tcPr>
                </a:tc>
              </a:tr>
            </a:tbl>
          </a:graphicData>
        </a:graphic>
      </p:graphicFrame>
      <p:sp>
        <p:nvSpPr>
          <p:cNvPr id="3" name="Title 2"/>
          <p:cNvSpPr>
            <a:spLocks noGrp="1"/>
          </p:cNvSpPr>
          <p:nvPr>
            <p:ph type="title"/>
          </p:nvPr>
        </p:nvSpPr>
        <p:spPr>
          <a:xfrm>
            <a:off x="192024" y="192024"/>
            <a:ext cx="8339234" cy="521208"/>
          </a:xfrm>
        </p:spPr>
        <p:txBody>
          <a:bodyPr/>
          <a:lstStyle/>
          <a:p>
            <a:r>
              <a:rPr lang="en-US" dirty="0" smtClean="0"/>
              <a:t>Unit Testing Times: Grades 6-8 Math</a:t>
            </a:r>
            <a:endParaRPr lang="en-US" dirty="0"/>
          </a:p>
        </p:txBody>
      </p:sp>
    </p:spTree>
    <p:extLst>
      <p:ext uri="{BB962C8B-B14F-4D97-AF65-F5344CB8AC3E}">
        <p14:creationId xmlns:p14="http://schemas.microsoft.com/office/powerpoint/2010/main" val="10816644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nvPr>
        </p:nvGraphicFramePr>
        <p:xfrm>
          <a:off x="81453" y="920483"/>
          <a:ext cx="8973770" cy="1767840"/>
        </p:xfrm>
        <a:graphic>
          <a:graphicData uri="http://schemas.openxmlformats.org/drawingml/2006/table">
            <a:tbl>
              <a:tblPr firstRow="1" bandRow="1">
                <a:tableStyleId>{F5AB1C69-6EDB-4FF4-983F-18BD219EF322}</a:tableStyleId>
              </a:tblPr>
              <a:tblGrid>
                <a:gridCol w="2676503"/>
                <a:gridCol w="2676503"/>
                <a:gridCol w="1810382"/>
                <a:gridCol w="1810382"/>
              </a:tblGrid>
              <a:tr h="18922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dirty="0" smtClean="0">
                          <a:latin typeface="Trebuchet MS" panose="020B0603020202020204" pitchFamily="34" charset="0"/>
                        </a:rPr>
                        <a:t>Assessment</a:t>
                      </a:r>
                      <a:endParaRPr lang="en-US" sz="2000" b="1" kern="1200" dirty="0" smtClean="0">
                        <a:solidFill>
                          <a:schemeClr val="bg1"/>
                        </a:solidFill>
                        <a:latin typeface="Trebuchet MS" panose="020B0603020202020204" pitchFamily="34" charset="0"/>
                        <a:ea typeface="+mn-ea"/>
                        <a:cs typeface="+mn-cs"/>
                      </a:endParaRPr>
                    </a:p>
                  </a:txBody>
                  <a:tcPr anchor="ctr">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bg1"/>
                          </a:solidFill>
                          <a:latin typeface="Trebuchet MS" panose="020B0603020202020204" pitchFamily="34" charset="0"/>
                          <a:ea typeface="+mn-ea"/>
                          <a:cs typeface="+mn-cs"/>
                        </a:rPr>
                        <a:t># of Units</a:t>
                      </a:r>
                    </a:p>
                  </a:txBody>
                  <a:tcPr anchor="ctr">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latin typeface="Trebuchet MS" panose="020B0603020202020204" pitchFamily="34" charset="0"/>
                        </a:rPr>
                        <a:t>Section</a:t>
                      </a:r>
                      <a:endParaRPr lang="en-US" sz="2000" dirty="0">
                        <a:latin typeface="Trebuchet MS" panose="020B0603020202020204" pitchFamily="34" charset="0"/>
                      </a:endParaRPr>
                    </a:p>
                  </a:txBody>
                  <a:tcPr anchor="ctr">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latin typeface="Trebuchet MS" panose="020B0603020202020204" pitchFamily="34" charset="0"/>
                        </a:rPr>
                        <a:t>Minutes</a:t>
                      </a:r>
                      <a:endParaRPr lang="en-US" sz="2000" dirty="0">
                        <a:latin typeface="Trebuchet MS" panose="020B0603020202020204" pitchFamily="34" charset="0"/>
                      </a:endParaRPr>
                    </a:p>
                  </a:txBody>
                  <a:tcPr anchor="ctr">
                    <a:solidFill>
                      <a:schemeClr val="tx2"/>
                    </a:solidFill>
                  </a:tcPr>
                </a:tc>
              </a:tr>
              <a:tr h="457200">
                <a:tc rowSpan="3">
                  <a:txBody>
                    <a:bodyPr/>
                    <a:lstStyle/>
                    <a:p>
                      <a:r>
                        <a:rPr lang="en-US" dirty="0" smtClean="0">
                          <a:latin typeface="Trebuchet MS" panose="020B0603020202020204" pitchFamily="34" charset="0"/>
                        </a:rPr>
                        <a:t>High School Science</a:t>
                      </a:r>
                      <a:endParaRPr lang="en-US" dirty="0">
                        <a:latin typeface="Trebuchet MS" panose="020B0603020202020204" pitchFamily="34" charset="0"/>
                      </a:endParaRPr>
                    </a:p>
                  </a:txBody>
                  <a:tcPr marT="91440" marB="91440" anchor="ctr">
                    <a:solidFill>
                      <a:srgbClr val="F0F0F0"/>
                    </a:solidFill>
                  </a:tcPr>
                </a:tc>
                <a:tc>
                  <a:txBody>
                    <a:bodyPr/>
                    <a:lstStyle/>
                    <a:p>
                      <a:pPr algn="ctr"/>
                      <a:r>
                        <a:rPr lang="en-US" dirty="0" smtClean="0">
                          <a:latin typeface="Trebuchet MS" panose="020B0603020202020204" pitchFamily="34" charset="0"/>
                        </a:rPr>
                        <a:t>Unit 1</a:t>
                      </a:r>
                      <a:endParaRPr lang="en-US" dirty="0">
                        <a:latin typeface="Trebuchet MS" panose="020B0603020202020204" pitchFamily="34" charset="0"/>
                      </a:endParaRPr>
                    </a:p>
                  </a:txBody>
                  <a:tcPr marT="91440" marB="91440" anchor="ctr">
                    <a:solidFill>
                      <a:srgbClr val="F0F0F0"/>
                    </a:solidFill>
                  </a:tcPr>
                </a:tc>
                <a:tc rowSpan="3">
                  <a:txBody>
                    <a:bodyPr/>
                    <a:lstStyle/>
                    <a:p>
                      <a:pPr algn="ctr"/>
                      <a:endParaRPr lang="en-US" dirty="0">
                        <a:latin typeface="Trebuchet MS" panose="020B0603020202020204" pitchFamily="34" charset="0"/>
                      </a:endParaRPr>
                    </a:p>
                  </a:txBody>
                  <a:tcPr marT="91440" marB="91440" anchor="ctr">
                    <a:solidFill>
                      <a:srgbClr val="F0F0F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Trebuchet MS" panose="020B0603020202020204" pitchFamily="34" charset="0"/>
                        </a:rPr>
                        <a:t>50</a:t>
                      </a:r>
                    </a:p>
                  </a:txBody>
                  <a:tcPr marT="91440" marB="91440" anchor="ctr">
                    <a:solidFill>
                      <a:srgbClr val="F0F0F0"/>
                    </a:solidFill>
                  </a:tcPr>
                </a:tc>
              </a:tr>
              <a:tr h="304800">
                <a:tc vMerge="1">
                  <a:txBody>
                    <a:bodyPr/>
                    <a:lstStyle/>
                    <a:p>
                      <a:endParaRPr lang="en-US"/>
                    </a:p>
                  </a:txBody>
                  <a:tcPr/>
                </a:tc>
                <a:tc>
                  <a:txBody>
                    <a:bodyPr/>
                    <a:lstStyle/>
                    <a:p>
                      <a:pPr algn="ctr"/>
                      <a:r>
                        <a:rPr lang="en-US" dirty="0" smtClean="0">
                          <a:latin typeface="Trebuchet MS" panose="020B0603020202020204" pitchFamily="34" charset="0"/>
                        </a:rPr>
                        <a:t>Unit 2</a:t>
                      </a:r>
                      <a:endParaRPr lang="en-US" dirty="0">
                        <a:latin typeface="Trebuchet MS" panose="020B0603020202020204" pitchFamily="34" charset="0"/>
                      </a:endParaRPr>
                    </a:p>
                  </a:txBody>
                  <a:tcPr marT="91440" marB="91440" anchor="ctr"/>
                </a:tc>
                <a:tc vMerge="1">
                  <a:txBody>
                    <a:bodyPr/>
                    <a:lstStyle/>
                    <a:p>
                      <a:endParaRPr lang="en-US" dirty="0"/>
                    </a:p>
                  </a:txBody>
                  <a:tcPr marT="91440" marB="9144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Trebuchet MS" panose="020B0603020202020204" pitchFamily="34" charset="0"/>
                        </a:rPr>
                        <a:t>50</a:t>
                      </a:r>
                    </a:p>
                  </a:txBody>
                  <a:tcPr marT="91440" marB="91440" anchor="ctr"/>
                </a:tc>
              </a:tr>
              <a:tr h="0">
                <a:tc vMerge="1">
                  <a:txBody>
                    <a:bodyPr/>
                    <a:lstStyle/>
                    <a:p>
                      <a:endParaRPr lang="en-US"/>
                    </a:p>
                  </a:txBody>
                  <a:tcPr/>
                </a:tc>
                <a:tc>
                  <a:txBody>
                    <a:bodyPr/>
                    <a:lstStyle/>
                    <a:p>
                      <a:pPr algn="ctr"/>
                      <a:r>
                        <a:rPr lang="en-US" dirty="0" smtClean="0">
                          <a:latin typeface="Trebuchet MS" panose="020B0603020202020204" pitchFamily="34" charset="0"/>
                        </a:rPr>
                        <a:t>Unit 3</a:t>
                      </a:r>
                      <a:endParaRPr lang="en-US" dirty="0">
                        <a:latin typeface="Trebuchet MS" panose="020B0603020202020204" pitchFamily="34" charset="0"/>
                      </a:endParaRPr>
                    </a:p>
                  </a:txBody>
                  <a:tcPr marT="91440" marB="91440" anchor="ctr"/>
                </a:tc>
                <a:tc vMerge="1">
                  <a:txBody>
                    <a:bodyPr/>
                    <a:lstStyle/>
                    <a:p>
                      <a:endParaRPr lang="en-US" dirty="0"/>
                    </a:p>
                  </a:txBody>
                  <a:tcPr marT="91440" marB="9144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Trebuchet MS" panose="020B0603020202020204" pitchFamily="34" charset="0"/>
                        </a:rPr>
                        <a:t>50</a:t>
                      </a:r>
                    </a:p>
                  </a:txBody>
                  <a:tcPr marT="91440" marB="91440" anchor="ctr"/>
                </a:tc>
              </a:tr>
            </a:tbl>
          </a:graphicData>
        </a:graphic>
      </p:graphicFrame>
      <p:sp>
        <p:nvSpPr>
          <p:cNvPr id="3" name="Title 2"/>
          <p:cNvSpPr>
            <a:spLocks noGrp="1"/>
          </p:cNvSpPr>
          <p:nvPr>
            <p:ph type="title"/>
          </p:nvPr>
        </p:nvSpPr>
        <p:spPr>
          <a:xfrm>
            <a:off x="192024" y="192024"/>
            <a:ext cx="8339234" cy="521208"/>
          </a:xfrm>
        </p:spPr>
        <p:txBody>
          <a:bodyPr/>
          <a:lstStyle/>
          <a:p>
            <a:r>
              <a:rPr lang="en-US" dirty="0" smtClean="0"/>
              <a:t>Unit Testing Times: Grade 11</a:t>
            </a:r>
            <a:endParaRPr lang="en-US" dirty="0"/>
          </a:p>
        </p:txBody>
      </p:sp>
    </p:spTree>
    <p:extLst>
      <p:ext uri="{BB962C8B-B14F-4D97-AF65-F5344CB8AC3E}">
        <p14:creationId xmlns:p14="http://schemas.microsoft.com/office/powerpoint/2010/main" val="21733754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b="1" dirty="0" smtClean="0"/>
              <a:t>Paper-based Testing</a:t>
            </a:r>
          </a:p>
          <a:p>
            <a:r>
              <a:rPr lang="en-US" dirty="0" smtClean="0"/>
              <a:t>CMAS Administration Training</a:t>
            </a:r>
          </a:p>
          <a:p>
            <a:r>
              <a:rPr lang="en-US" dirty="0"/>
              <a:t>f</a:t>
            </a:r>
            <a:r>
              <a:rPr lang="en-US" dirty="0" smtClean="0"/>
              <a:t>or Test Administrators</a:t>
            </a:r>
          </a:p>
          <a:p>
            <a:r>
              <a:rPr lang="en-US" b="1" dirty="0" smtClean="0"/>
              <a:t>Spring 2018</a:t>
            </a:r>
            <a:endParaRPr lang="en-US" b="1" dirty="0"/>
          </a:p>
        </p:txBody>
      </p:sp>
    </p:spTree>
    <p:extLst>
      <p:ext uri="{BB962C8B-B14F-4D97-AF65-F5344CB8AC3E}">
        <p14:creationId xmlns:p14="http://schemas.microsoft.com/office/powerpoint/2010/main" val="38635800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1942" y="173171"/>
            <a:ext cx="8667488" cy="521208"/>
          </a:xfrm>
        </p:spPr>
        <p:txBody>
          <a:bodyPr/>
          <a:lstStyle/>
          <a:p>
            <a:r>
              <a:rPr lang="en-US" dirty="0" smtClean="0"/>
              <a:t>Guidelines for Administration Time</a:t>
            </a:r>
            <a:endParaRPr lang="en-US" dirty="0"/>
          </a:p>
        </p:txBody>
      </p:sp>
      <p:sp>
        <p:nvSpPr>
          <p:cNvPr id="6" name="Content Placeholder 2"/>
          <p:cNvSpPr txBox="1">
            <a:spLocks/>
          </p:cNvSpPr>
          <p:nvPr/>
        </p:nvSpPr>
        <p:spPr>
          <a:xfrm>
            <a:off x="221942" y="1180730"/>
            <a:ext cx="8819187" cy="4756897"/>
          </a:xfrm>
          <a:prstGeom prst="rect">
            <a:avLst/>
          </a:prstGeom>
          <a:solidFill>
            <a:sysClr val="window" lastClr="FFFFFF"/>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
                <a:sysClr val="windowText" lastClr="000000"/>
              </a:buClr>
              <a:buSzTx/>
              <a:buFont typeface="Arial" panose="020B0604020202020204"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Trebuchet MS" panose="020B0603020202020204" pitchFamily="34" charset="0"/>
              </a:rPr>
              <a:t>Provide the entire amount of unit testing</a:t>
            </a:r>
            <a:r>
              <a:rPr kumimoji="0" lang="en-US" sz="2400" b="0" i="0" u="none" strike="noStrike" kern="1200" cap="none" spc="0" normalizeH="0" noProof="0" dirty="0" smtClean="0">
                <a:ln>
                  <a:noFill/>
                </a:ln>
                <a:solidFill>
                  <a:sysClr val="windowText" lastClr="000000"/>
                </a:solidFill>
                <a:effectLst/>
                <a:uLnTx/>
                <a:uFillTx/>
                <a:latin typeface="Trebuchet MS" panose="020B0603020202020204" pitchFamily="34" charset="0"/>
              </a:rPr>
              <a:t> time</a:t>
            </a:r>
            <a:endParaRPr kumimoji="0" lang="en-US" sz="2400" b="0" i="0" u="sng" strike="noStrike" kern="1200" cap="none" spc="0" normalizeH="0" baseline="0" noProof="0" dirty="0" smtClean="0">
              <a:ln>
                <a:noFill/>
              </a:ln>
              <a:solidFill>
                <a:sysClr val="windowText" lastClr="000000"/>
              </a:solidFill>
              <a:effectLst/>
              <a:uLnTx/>
              <a:uFillTx/>
              <a:latin typeface="Trebuchet MS" panose="020B0603020202020204" pitchFamily="34" charset="0"/>
            </a:endParaRPr>
          </a:p>
          <a:p>
            <a:pPr lvl="0">
              <a:buClr>
                <a:sysClr val="windowText" lastClr="000000"/>
              </a:buClr>
              <a:defRPr/>
            </a:pPr>
            <a:r>
              <a:rPr kumimoji="0" lang="en-US" sz="2400" b="0" i="0" u="none" strike="noStrike" kern="1200" cap="none" spc="0" normalizeH="0" baseline="0" noProof="0" dirty="0" smtClean="0">
                <a:ln>
                  <a:noFill/>
                </a:ln>
                <a:solidFill>
                  <a:sysClr val="windowText" lastClr="000000"/>
                </a:solidFill>
                <a:effectLst/>
                <a:uLnTx/>
                <a:uFillTx/>
                <a:latin typeface="Trebuchet MS" panose="020B0603020202020204" pitchFamily="34" charset="0"/>
              </a:rPr>
              <a:t>Once the </a:t>
            </a:r>
            <a:r>
              <a:rPr lang="en-US" sz="2400" dirty="0">
                <a:solidFill>
                  <a:sysClr val="windowText" lastClr="000000"/>
                </a:solidFill>
                <a:latin typeface="Trebuchet MS" panose="020B0603020202020204" pitchFamily="34" charset="0"/>
              </a:rPr>
              <a:t>unit testing time </a:t>
            </a:r>
            <a:r>
              <a:rPr kumimoji="0" lang="en-US" sz="2400" b="0" i="0" u="none" strike="noStrike" kern="1200" cap="none" spc="0" normalizeH="0" baseline="0" noProof="0" dirty="0" smtClean="0">
                <a:ln>
                  <a:noFill/>
                </a:ln>
                <a:solidFill>
                  <a:sysClr val="windowText" lastClr="000000"/>
                </a:solidFill>
                <a:effectLst/>
                <a:uLnTx/>
                <a:uFillTx/>
                <a:latin typeface="Trebuchet MS" panose="020B0603020202020204" pitchFamily="34" charset="0"/>
              </a:rPr>
              <a:t>is met, the unit must end</a:t>
            </a:r>
          </a:p>
          <a:p>
            <a:pPr lvl="1">
              <a:buClr>
                <a:sysClr val="windowText" lastClr="000000"/>
              </a:buClr>
              <a:buFont typeface="Arial" panose="020B0604020202020204" pitchFamily="34" charset="0"/>
              <a:buChar char="•"/>
              <a:defRPr/>
            </a:pPr>
            <a:r>
              <a:rPr lang="en-US" sz="2000" dirty="0">
                <a:solidFill>
                  <a:sysClr val="windowText" lastClr="000000"/>
                </a:solidFill>
                <a:latin typeface="Trebuchet MS" panose="020B0603020202020204" pitchFamily="34" charset="0"/>
              </a:rPr>
              <a:t>A student may </a:t>
            </a:r>
            <a:r>
              <a:rPr lang="en-US" sz="2000" b="1" dirty="0">
                <a:solidFill>
                  <a:sysClr val="windowText" lastClr="000000"/>
                </a:solidFill>
                <a:latin typeface="Trebuchet MS" panose="020B0603020202020204" pitchFamily="34" charset="0"/>
              </a:rPr>
              <a:t>only </a:t>
            </a:r>
            <a:r>
              <a:rPr lang="en-US" sz="2000" dirty="0" smtClean="0">
                <a:solidFill>
                  <a:sysClr val="windowText" lastClr="000000"/>
                </a:solidFill>
                <a:latin typeface="Trebuchet MS" panose="020B0603020202020204" pitchFamily="34" charset="0"/>
              </a:rPr>
              <a:t>be </a:t>
            </a:r>
            <a:r>
              <a:rPr lang="en-US" sz="2000" dirty="0">
                <a:solidFill>
                  <a:sysClr val="windowText" lastClr="000000"/>
                </a:solidFill>
                <a:latin typeface="Trebuchet MS" panose="020B0603020202020204" pitchFamily="34" charset="0"/>
              </a:rPr>
              <a:t>allowed an extended time accommodation </a:t>
            </a:r>
            <a:r>
              <a:rPr lang="en-US" sz="2000" dirty="0" smtClean="0">
                <a:solidFill>
                  <a:sysClr val="windowText" lastClr="000000"/>
                </a:solidFill>
                <a:latin typeface="Trebuchet MS" panose="020B0603020202020204" pitchFamily="34" charset="0"/>
              </a:rPr>
              <a:t>if </a:t>
            </a:r>
            <a:r>
              <a:rPr lang="en-US" sz="2000" dirty="0">
                <a:solidFill>
                  <a:sysClr val="windowText" lastClr="000000"/>
                </a:solidFill>
                <a:latin typeface="Trebuchet MS" panose="020B0603020202020204" pitchFamily="34" charset="0"/>
              </a:rPr>
              <a:t>listed in his or her IEP, 504, or EL Plan</a:t>
            </a:r>
          </a:p>
          <a:p>
            <a:pPr marL="342900" marR="0" lvl="0" indent="-342900" algn="l" defTabSz="914400" rtl="0" eaLnBrk="1" fontAlgn="auto" latinLnBrk="0" hangingPunct="1">
              <a:lnSpc>
                <a:spcPct val="100000"/>
              </a:lnSpc>
              <a:spcBef>
                <a:spcPct val="20000"/>
              </a:spcBef>
              <a:spcAft>
                <a:spcPts val="0"/>
              </a:spcAft>
              <a:buClr>
                <a:sysClr val="windowText" lastClr="000000"/>
              </a:buClr>
              <a:buSzTx/>
              <a:buFont typeface="Arial" panose="020B0604020202020204"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Trebuchet MS" panose="020B0603020202020204" pitchFamily="34" charset="0"/>
              </a:rPr>
              <a:t>If all students complete testing before the unit testing time is met, the unit may be ended (no minimum testing time)</a:t>
            </a:r>
          </a:p>
          <a:p>
            <a:pPr lvl="1" indent="-342900">
              <a:buClr>
                <a:sysClr val="windowText" lastClr="000000"/>
              </a:buClr>
              <a:buFont typeface="Arial" panose="020B0604020202020204" pitchFamily="34" charset="0"/>
              <a:buChar char="•"/>
              <a:defRPr/>
            </a:pPr>
            <a:r>
              <a:rPr lang="en-US" sz="2000" dirty="0" smtClean="0">
                <a:solidFill>
                  <a:sysClr val="windowText" lastClr="000000"/>
                </a:solidFill>
                <a:latin typeface="Trebuchet MS" panose="020B0603020202020204" pitchFamily="34" charset="0"/>
              </a:rPr>
              <a:t>Test Administrators may not encourage students to finish any unit early</a:t>
            </a:r>
          </a:p>
          <a:p>
            <a:pPr>
              <a:buClr>
                <a:schemeClr val="tx1"/>
              </a:buClr>
              <a:defRPr/>
            </a:pPr>
            <a:r>
              <a:rPr lang="en-US" sz="2400" dirty="0">
                <a:latin typeface="Trebuchet MS" panose="020B0603020202020204" pitchFamily="34" charset="0"/>
              </a:rPr>
              <a:t>A student may be allowed an extended time accommodation </a:t>
            </a:r>
            <a:r>
              <a:rPr lang="en-US" sz="2400" b="1" dirty="0">
                <a:latin typeface="Trebuchet MS" panose="020B0603020202020204" pitchFamily="34" charset="0"/>
              </a:rPr>
              <a:t>only if</a:t>
            </a:r>
            <a:r>
              <a:rPr lang="en-US" sz="2400" dirty="0">
                <a:latin typeface="Trebuchet MS" panose="020B0603020202020204" pitchFamily="34" charset="0"/>
              </a:rPr>
              <a:t> listed in his or her IEP, 504 Plan, or EL </a:t>
            </a:r>
            <a:r>
              <a:rPr lang="en-US" sz="2400" dirty="0" smtClean="0">
                <a:latin typeface="Trebuchet MS" panose="020B0603020202020204" pitchFamily="34" charset="0"/>
              </a:rPr>
              <a:t>Plan</a:t>
            </a:r>
            <a:endParaRPr lang="en-US" sz="2400" dirty="0">
              <a:latin typeface="Trebuchet MS" panose="020B0603020202020204" pitchFamily="34" charset="0"/>
            </a:endParaRPr>
          </a:p>
          <a:p>
            <a:pPr lvl="1">
              <a:buClr>
                <a:schemeClr val="tx1"/>
              </a:buClr>
              <a:buFont typeface="Arial" panose="020B0604020202020204" pitchFamily="34" charset="0"/>
              <a:buChar char="•"/>
              <a:defRPr/>
            </a:pPr>
            <a:r>
              <a:rPr lang="en-US" sz="2000" dirty="0" smtClean="0">
                <a:latin typeface="Trebuchet MS" panose="020B0603020202020204" pitchFamily="34" charset="0"/>
              </a:rPr>
              <a:t>Math and ELA: </a:t>
            </a:r>
            <a:r>
              <a:rPr lang="en-US" sz="2000" dirty="0">
                <a:latin typeface="Trebuchet MS" panose="020B0603020202020204" pitchFamily="34" charset="0"/>
              </a:rPr>
              <a:t>time-and-a-half is not included in unit testing </a:t>
            </a:r>
            <a:r>
              <a:rPr lang="en-US" sz="2000" dirty="0" smtClean="0">
                <a:latin typeface="Trebuchet MS" panose="020B0603020202020204" pitchFamily="34" charset="0"/>
              </a:rPr>
              <a:t>time</a:t>
            </a:r>
            <a:endParaRPr lang="en-US" sz="2000" dirty="0">
              <a:latin typeface="Trebuchet MS" panose="020B0603020202020204" pitchFamily="34" charset="0"/>
            </a:endParaRPr>
          </a:p>
          <a:p>
            <a:pPr lvl="1">
              <a:buClr>
                <a:schemeClr val="tx1"/>
              </a:buClr>
              <a:buFont typeface="Arial" panose="020B0604020202020204" pitchFamily="34" charset="0"/>
              <a:buChar char="•"/>
              <a:defRPr/>
            </a:pPr>
            <a:r>
              <a:rPr lang="en-US" sz="2000" dirty="0">
                <a:latin typeface="Trebuchet MS" panose="020B0603020202020204" pitchFamily="34" charset="0"/>
              </a:rPr>
              <a:t>Science and </a:t>
            </a:r>
            <a:r>
              <a:rPr lang="en-US" sz="2000" dirty="0" smtClean="0">
                <a:latin typeface="Trebuchet MS" panose="020B0603020202020204" pitchFamily="34" charset="0"/>
              </a:rPr>
              <a:t>social studies</a:t>
            </a:r>
            <a:r>
              <a:rPr lang="en-US" sz="2000" dirty="0">
                <a:latin typeface="Trebuchet MS" panose="020B0603020202020204" pitchFamily="34" charset="0"/>
              </a:rPr>
              <a:t>: time-and-a-half is included in the unit testing time</a:t>
            </a:r>
          </a:p>
          <a:p>
            <a:pPr>
              <a:buClr>
                <a:sysClr val="windowText" lastClr="000000"/>
              </a:buClr>
              <a:defRPr/>
            </a:pPr>
            <a:endParaRPr kumimoji="0" lang="en-US" sz="2400" b="0" i="0" u="none" strike="noStrike" kern="1200" cap="none" spc="0" normalizeH="0" baseline="0" noProof="0" dirty="0" smtClean="0">
              <a:ln>
                <a:noFill/>
              </a:ln>
              <a:solidFill>
                <a:sysClr val="windowText" lastClr="000000"/>
              </a:solidFill>
              <a:effectLst/>
              <a:uLnTx/>
              <a:uFillTx/>
              <a:latin typeface="Trebuchet MS" panose="020B0603020202020204" pitchFamily="34" charset="0"/>
            </a:endParaRPr>
          </a:p>
        </p:txBody>
      </p:sp>
    </p:spTree>
    <p:extLst>
      <p:ext uri="{BB962C8B-B14F-4D97-AF65-F5344CB8AC3E}">
        <p14:creationId xmlns:p14="http://schemas.microsoft.com/office/powerpoint/2010/main" val="32355189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819401" y="1814"/>
            <a:ext cx="6324600" cy="1218555"/>
          </a:xfrm>
          <a:prstGeom prst="rect">
            <a:avLst/>
          </a:prstGeom>
        </p:spPr>
        <p:txBody>
          <a:bodyPr lIns="88286" tIns="44147" rIns="88286" bIns="44147" anchor="ctr"/>
          <a:lstStyle>
            <a:lvl1pPr marL="168524" indent="0" algn="l" rtl="0" eaLnBrk="0" fontAlgn="base" hangingPunct="0">
              <a:spcBef>
                <a:spcPct val="0"/>
              </a:spcBef>
              <a:spcAft>
                <a:spcPct val="0"/>
              </a:spcAft>
              <a:defRPr sz="28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endParaRPr lang="en-US" sz="4430" b="1" dirty="0">
              <a:solidFill>
                <a:prstClr val="black"/>
              </a:solidFill>
            </a:endParaRPr>
          </a:p>
        </p:txBody>
      </p:sp>
      <p:sp>
        <p:nvSpPr>
          <p:cNvPr id="6" name="TextBox 5"/>
          <p:cNvSpPr txBox="1"/>
          <p:nvPr/>
        </p:nvSpPr>
        <p:spPr>
          <a:xfrm>
            <a:off x="7772400" y="20857"/>
            <a:ext cx="1371600" cy="307071"/>
          </a:xfrm>
          <a:prstGeom prst="rect">
            <a:avLst/>
          </a:prstGeom>
          <a:noFill/>
        </p:spPr>
        <p:txBody>
          <a:bodyPr wrap="square" lIns="89790" tIns="44926" rIns="89790" bIns="44926" rtlCol="0">
            <a:spAutoFit/>
          </a:bodyPr>
          <a:lstStyle/>
          <a:p>
            <a:r>
              <a:rPr lang="en-US" sz="1406" dirty="0">
                <a:solidFill>
                  <a:prstClr val="black"/>
                </a:solidFill>
              </a:rPr>
              <a:t>Go to: </a:t>
            </a:r>
            <a:r>
              <a:rPr lang="en-US" sz="1406" dirty="0">
                <a:solidFill>
                  <a:prstClr val="black"/>
                </a:solidFill>
                <a:hlinkClick r:id="rId4" action="ppaction://hlinksldjump"/>
              </a:rPr>
              <a:t>Topics</a:t>
            </a:r>
            <a:endParaRPr lang="en-US" sz="1406" dirty="0">
              <a:solidFill>
                <a:prstClr val="black"/>
              </a:solidFill>
            </a:endParaRPr>
          </a:p>
        </p:txBody>
      </p:sp>
      <p:sp>
        <p:nvSpPr>
          <p:cNvPr id="5" name="Content Placeholder 4"/>
          <p:cNvSpPr>
            <a:spLocks noGrp="1"/>
          </p:cNvSpPr>
          <p:nvPr>
            <p:ph idx="1"/>
          </p:nvPr>
        </p:nvSpPr>
        <p:spPr/>
        <p:txBody>
          <a:bodyPr anchor="ctr">
            <a:normAutofit/>
          </a:bodyPr>
          <a:lstStyle/>
          <a:p>
            <a:pPr marL="448980" indent="-448980">
              <a:spcBef>
                <a:spcPts val="300"/>
              </a:spcBef>
              <a:spcAft>
                <a:spcPts val="300"/>
              </a:spcAft>
              <a:buSzPct val="125000"/>
              <a:defRPr/>
            </a:pPr>
            <a:r>
              <a:rPr lang="en-US" sz="4000" dirty="0" smtClean="0">
                <a:solidFill>
                  <a:prstClr val="black"/>
                </a:solidFill>
              </a:rPr>
              <a:t>Administration </a:t>
            </a:r>
            <a:r>
              <a:rPr lang="en-US" sz="4000" dirty="0">
                <a:solidFill>
                  <a:prstClr val="black"/>
                </a:solidFill>
              </a:rPr>
              <a:t>Policies and Test </a:t>
            </a:r>
            <a:r>
              <a:rPr lang="en-US" sz="4000" dirty="0" smtClean="0">
                <a:solidFill>
                  <a:prstClr val="black"/>
                </a:solidFill>
              </a:rPr>
              <a:t>Security</a:t>
            </a:r>
            <a:endParaRPr lang="en-US" sz="4000" dirty="0">
              <a:solidFill>
                <a:prstClr val="black"/>
              </a:solidFill>
            </a:endParaRPr>
          </a:p>
        </p:txBody>
      </p:sp>
    </p:spTree>
    <p:custDataLst>
      <p:tags r:id="rId1"/>
    </p:custDataLst>
    <p:extLst>
      <p:ext uri="{BB962C8B-B14F-4D97-AF65-F5344CB8AC3E}">
        <p14:creationId xmlns:p14="http://schemas.microsoft.com/office/powerpoint/2010/main" val="42880321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prstGeom prst="rect">
            <a:avLst/>
          </a:prstGeom>
        </p:spPr>
        <p:txBody>
          <a:bodyPr vert="horz" lIns="91318" tIns="45663" rIns="91318" bIns="45663" rtlCol="0">
            <a:normAutofit/>
          </a:bodyPr>
          <a:lstStyle/>
          <a:p>
            <a:pPr marL="0" indent="0">
              <a:buClrTx/>
              <a:buNone/>
            </a:pPr>
            <a:r>
              <a:rPr lang="en-US" sz="1969" dirty="0" smtClean="0">
                <a:solidFill>
                  <a:srgbClr val="000000"/>
                </a:solidFill>
              </a:rPr>
              <a:t>Maintain standardization of the assessments:</a:t>
            </a:r>
          </a:p>
          <a:p>
            <a:pPr>
              <a:buClrTx/>
            </a:pPr>
            <a:r>
              <a:rPr lang="en-US" sz="1969" dirty="0" smtClean="0">
                <a:solidFill>
                  <a:srgbClr val="000000"/>
                </a:solidFill>
              </a:rPr>
              <a:t>Ensure </a:t>
            </a:r>
            <a:r>
              <a:rPr lang="en-US" sz="1969" dirty="0">
                <a:solidFill>
                  <a:srgbClr val="000000"/>
                </a:solidFill>
              </a:rPr>
              <a:t>students have all necessary materials for each </a:t>
            </a:r>
            <a:r>
              <a:rPr lang="en-US" sz="1969" dirty="0"/>
              <a:t>unit</a:t>
            </a:r>
          </a:p>
          <a:p>
            <a:pPr>
              <a:buClrTx/>
            </a:pPr>
            <a:r>
              <a:rPr lang="en-US" sz="1969" dirty="0">
                <a:solidFill>
                  <a:srgbClr val="000000"/>
                </a:solidFill>
              </a:rPr>
              <a:t>Ensure a standardized testing environment</a:t>
            </a:r>
          </a:p>
          <a:p>
            <a:pPr>
              <a:buClrTx/>
            </a:pPr>
            <a:r>
              <a:rPr lang="en-US" sz="1969" dirty="0">
                <a:solidFill>
                  <a:srgbClr val="000000"/>
                </a:solidFill>
              </a:rPr>
              <a:t>Follow all directions and scripts exactly as written</a:t>
            </a:r>
          </a:p>
          <a:p>
            <a:pPr>
              <a:buClrTx/>
            </a:pPr>
            <a:r>
              <a:rPr lang="en-US" sz="1969" dirty="0">
                <a:solidFill>
                  <a:srgbClr val="000000"/>
                </a:solidFill>
              </a:rPr>
              <a:t>Move throughout the room during testing</a:t>
            </a:r>
          </a:p>
          <a:p>
            <a:pPr>
              <a:buClrTx/>
            </a:pPr>
            <a:r>
              <a:rPr lang="en-US" sz="1969" dirty="0" smtClean="0">
                <a:solidFill>
                  <a:srgbClr val="000000"/>
                </a:solidFill>
              </a:rPr>
              <a:t>Re-read and clarify </a:t>
            </a:r>
            <a:r>
              <a:rPr lang="en-US" sz="1969" dirty="0">
                <a:solidFill>
                  <a:srgbClr val="000000"/>
                </a:solidFill>
              </a:rPr>
              <a:t>TAM </a:t>
            </a:r>
            <a:r>
              <a:rPr lang="en-US" sz="1969" dirty="0" smtClean="0">
                <a:solidFill>
                  <a:srgbClr val="000000"/>
                </a:solidFill>
              </a:rPr>
              <a:t>“SAY” directions </a:t>
            </a:r>
            <a:r>
              <a:rPr lang="en-US" sz="1969" dirty="0">
                <a:solidFill>
                  <a:srgbClr val="000000"/>
                </a:solidFill>
              </a:rPr>
              <a:t>(general administration directions read aloud to all students from the </a:t>
            </a:r>
            <a:r>
              <a:rPr lang="en-US" sz="1969" dirty="0" smtClean="0">
                <a:solidFill>
                  <a:srgbClr val="000000"/>
                </a:solidFill>
              </a:rPr>
              <a:t>TAM) to </a:t>
            </a:r>
            <a:r>
              <a:rPr lang="en-US" sz="1969" dirty="0">
                <a:solidFill>
                  <a:srgbClr val="000000"/>
                </a:solidFill>
              </a:rPr>
              <a:t>students when asked </a:t>
            </a:r>
            <a:endParaRPr lang="en-US" sz="1969" dirty="0" smtClean="0">
              <a:solidFill>
                <a:srgbClr val="000000"/>
              </a:solidFill>
            </a:endParaRPr>
          </a:p>
          <a:p>
            <a:pPr>
              <a:buClrTx/>
            </a:pPr>
            <a:r>
              <a:rPr lang="en-US" sz="1969" dirty="0" smtClean="0">
                <a:solidFill>
                  <a:srgbClr val="000000"/>
                </a:solidFill>
              </a:rPr>
              <a:t>Use </a:t>
            </a:r>
            <a:r>
              <a:rPr lang="en-US" sz="1969" dirty="0">
                <a:solidFill>
                  <a:srgbClr val="000000"/>
                </a:solidFill>
              </a:rPr>
              <a:t>proximity to keep students on task</a:t>
            </a:r>
          </a:p>
          <a:p>
            <a:pPr>
              <a:buClrTx/>
            </a:pPr>
            <a:r>
              <a:rPr lang="en-US" sz="1969" dirty="0">
                <a:solidFill>
                  <a:srgbClr val="000000"/>
                </a:solidFill>
              </a:rPr>
              <a:t>Use “continue working” </a:t>
            </a:r>
            <a:r>
              <a:rPr lang="en-US" sz="1969" dirty="0" smtClean="0">
                <a:solidFill>
                  <a:srgbClr val="000000"/>
                </a:solidFill>
              </a:rPr>
              <a:t>script from TAM </a:t>
            </a:r>
            <a:r>
              <a:rPr lang="en-US" sz="1969" dirty="0">
                <a:solidFill>
                  <a:srgbClr val="000000"/>
                </a:solidFill>
              </a:rPr>
              <a:t>for off-task students</a:t>
            </a:r>
          </a:p>
        </p:txBody>
      </p:sp>
      <p:sp>
        <p:nvSpPr>
          <p:cNvPr id="4" name="Title 3"/>
          <p:cNvSpPr>
            <a:spLocks noGrp="1"/>
          </p:cNvSpPr>
          <p:nvPr>
            <p:ph type="title"/>
          </p:nvPr>
        </p:nvSpPr>
        <p:spPr/>
        <p:txBody>
          <a:bodyPr>
            <a:noAutofit/>
          </a:bodyPr>
          <a:lstStyle/>
          <a:p>
            <a:r>
              <a:rPr lang="en-US" sz="3200" dirty="0">
                <a:solidFill>
                  <a:schemeClr val="bg1"/>
                </a:solidFill>
              </a:rPr>
              <a:t>Active </a:t>
            </a:r>
            <a:r>
              <a:rPr lang="en-US" sz="3200" dirty="0" smtClean="0">
                <a:solidFill>
                  <a:schemeClr val="bg1"/>
                </a:solidFill>
              </a:rPr>
              <a:t>Administrators:</a:t>
            </a:r>
            <a:endParaRPr lang="en-US" sz="3200" dirty="0">
              <a:solidFill>
                <a:schemeClr val="bg1"/>
              </a:solidFill>
            </a:endParaRPr>
          </a:p>
        </p:txBody>
      </p:sp>
      <p:sp>
        <p:nvSpPr>
          <p:cNvPr id="2" name="Slide Number Placeholder 1"/>
          <p:cNvSpPr>
            <a:spLocks noGrp="1"/>
          </p:cNvSpPr>
          <p:nvPr>
            <p:ph type="sldNum" sz="quarter" idx="4294967295"/>
          </p:nvPr>
        </p:nvSpPr>
        <p:spPr>
          <a:xfrm>
            <a:off x="7523163" y="6537325"/>
            <a:ext cx="1620837" cy="184150"/>
          </a:xfrm>
        </p:spPr>
        <p:txBody>
          <a:bodyPr>
            <a:normAutofit fontScale="55000" lnSpcReduction="20000"/>
          </a:bodyPr>
          <a:lstStyle/>
          <a:p>
            <a:pPr>
              <a:defRPr/>
            </a:pPr>
            <a:fld id="{D29AAA9D-33EF-48FD-B607-7EAE2C6E9AEE}" type="slidenum">
              <a:rPr lang="en-US" smtClean="0"/>
              <a:pPr>
                <a:defRPr/>
              </a:pPr>
              <a:t>22</a:t>
            </a:fld>
            <a:endParaRPr lang="en-US" dirty="0"/>
          </a:p>
        </p:txBody>
      </p:sp>
    </p:spTree>
    <p:extLst>
      <p:ext uri="{BB962C8B-B14F-4D97-AF65-F5344CB8AC3E}">
        <p14:creationId xmlns:p14="http://schemas.microsoft.com/office/powerpoint/2010/main" val="3204531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0" y="957816"/>
            <a:ext cx="9144000" cy="5334925"/>
          </a:xfrm>
          <a:prstGeom prst="rect">
            <a:avLst/>
          </a:prstGeom>
        </p:spPr>
        <p:txBody>
          <a:bodyPr>
            <a:noAutofit/>
          </a:bodyPr>
          <a:lstStyle/>
          <a:p>
            <a:pPr marL="0" indent="0">
              <a:lnSpc>
                <a:spcPct val="100000"/>
              </a:lnSpc>
              <a:spcBef>
                <a:spcPts val="400"/>
              </a:spcBef>
              <a:buClr>
                <a:srgbClr val="FF0000"/>
              </a:buClr>
              <a:buNone/>
            </a:pPr>
            <a:r>
              <a:rPr lang="en-US" sz="1800" dirty="0" smtClean="0">
                <a:solidFill>
                  <a:srgbClr val="000000"/>
                </a:solidFill>
              </a:rPr>
              <a:t>Engage in activities that impact validity, reliability, or fairness of the tests:</a:t>
            </a:r>
          </a:p>
          <a:p>
            <a:pPr>
              <a:lnSpc>
                <a:spcPct val="100000"/>
              </a:lnSpc>
              <a:spcBef>
                <a:spcPts val="400"/>
              </a:spcBef>
              <a:buClr>
                <a:srgbClr val="FF0000"/>
              </a:buClr>
              <a:buFont typeface="Wingdings 2" panose="05020102010507070707" pitchFamily="18" charset="2"/>
              <a:buChar char=""/>
            </a:pPr>
            <a:r>
              <a:rPr lang="en-US" sz="1800" dirty="0" smtClean="0">
                <a:solidFill>
                  <a:srgbClr val="000000"/>
                </a:solidFill>
              </a:rPr>
              <a:t>Provide </a:t>
            </a:r>
            <a:r>
              <a:rPr lang="en-US" sz="1800" dirty="0">
                <a:solidFill>
                  <a:srgbClr val="000000"/>
                </a:solidFill>
              </a:rPr>
              <a:t>feedback or coach students</a:t>
            </a:r>
          </a:p>
          <a:p>
            <a:pPr>
              <a:lnSpc>
                <a:spcPct val="100000"/>
              </a:lnSpc>
              <a:spcBef>
                <a:spcPts val="400"/>
              </a:spcBef>
              <a:buClr>
                <a:srgbClr val="FF0000"/>
              </a:buClr>
              <a:buFont typeface="Wingdings 2" panose="05020102010507070707" pitchFamily="18" charset="2"/>
              <a:buChar char=""/>
            </a:pPr>
            <a:r>
              <a:rPr lang="en-US" sz="1800" dirty="0">
                <a:solidFill>
                  <a:srgbClr val="000000"/>
                </a:solidFill>
              </a:rPr>
              <a:t>Clarify test </a:t>
            </a:r>
            <a:r>
              <a:rPr lang="en-US" sz="1800" dirty="0" smtClean="0">
                <a:solidFill>
                  <a:srgbClr val="000000"/>
                </a:solidFill>
              </a:rPr>
              <a:t>questions</a:t>
            </a:r>
          </a:p>
          <a:p>
            <a:pPr>
              <a:lnSpc>
                <a:spcPct val="100000"/>
              </a:lnSpc>
              <a:spcBef>
                <a:spcPts val="400"/>
              </a:spcBef>
              <a:buClr>
                <a:srgbClr val="FF0000"/>
              </a:buClr>
              <a:buFont typeface="Wingdings 2" panose="05020102010507070707" pitchFamily="18" charset="2"/>
              <a:buChar char=""/>
            </a:pPr>
            <a:r>
              <a:rPr lang="en-US" sz="1800" dirty="0" smtClean="0">
                <a:solidFill>
                  <a:srgbClr val="000000"/>
                </a:solidFill>
              </a:rPr>
              <a:t>Read passages, sources, </a:t>
            </a:r>
            <a:r>
              <a:rPr lang="en-US" sz="1800" dirty="0">
                <a:solidFill>
                  <a:srgbClr val="000000"/>
                </a:solidFill>
              </a:rPr>
              <a:t>or test </a:t>
            </a:r>
            <a:r>
              <a:rPr lang="en-US" sz="1800" dirty="0" smtClean="0">
                <a:solidFill>
                  <a:srgbClr val="000000"/>
                </a:solidFill>
              </a:rPr>
              <a:t>questions </a:t>
            </a:r>
            <a:r>
              <a:rPr lang="en-US" sz="1800" dirty="0">
                <a:solidFill>
                  <a:srgbClr val="000000"/>
                </a:solidFill>
              </a:rPr>
              <a:t>to students*</a:t>
            </a:r>
          </a:p>
          <a:p>
            <a:pPr>
              <a:lnSpc>
                <a:spcPct val="100000"/>
              </a:lnSpc>
              <a:spcBef>
                <a:spcPts val="400"/>
              </a:spcBef>
              <a:buClr>
                <a:srgbClr val="FF0000"/>
              </a:buClr>
              <a:buFont typeface="Wingdings 2" panose="05020102010507070707" pitchFamily="18" charset="2"/>
              <a:buChar char=""/>
            </a:pPr>
            <a:r>
              <a:rPr lang="en-US" sz="1800" dirty="0">
                <a:solidFill>
                  <a:srgbClr val="000000"/>
                </a:solidFill>
              </a:rPr>
              <a:t>Answer content related questions</a:t>
            </a:r>
          </a:p>
          <a:p>
            <a:pPr>
              <a:lnSpc>
                <a:spcPct val="100000"/>
              </a:lnSpc>
              <a:spcBef>
                <a:spcPts val="400"/>
              </a:spcBef>
              <a:buClr>
                <a:srgbClr val="FF0000"/>
              </a:buClr>
              <a:buFont typeface="Wingdings 2" panose="05020102010507070707" pitchFamily="18" charset="2"/>
              <a:buChar char=""/>
            </a:pPr>
            <a:r>
              <a:rPr lang="en-US" sz="1800" dirty="0">
                <a:solidFill>
                  <a:srgbClr val="000000"/>
                </a:solidFill>
              </a:rPr>
              <a:t>Interfere with the students’ demonstration of skills</a:t>
            </a:r>
          </a:p>
          <a:p>
            <a:pPr>
              <a:lnSpc>
                <a:spcPct val="100000"/>
              </a:lnSpc>
              <a:spcBef>
                <a:spcPts val="400"/>
              </a:spcBef>
              <a:buClr>
                <a:srgbClr val="FF0000"/>
              </a:buClr>
              <a:buFont typeface="Wingdings 2" panose="05020102010507070707" pitchFamily="18" charset="2"/>
              <a:buChar char=""/>
            </a:pPr>
            <a:r>
              <a:rPr lang="en-US" sz="1800" dirty="0">
                <a:solidFill>
                  <a:srgbClr val="000000"/>
                </a:solidFill>
              </a:rPr>
              <a:t>Interact with students in any way that would impact student responses</a:t>
            </a:r>
          </a:p>
          <a:p>
            <a:pPr>
              <a:lnSpc>
                <a:spcPct val="100000"/>
              </a:lnSpc>
              <a:spcBef>
                <a:spcPts val="400"/>
              </a:spcBef>
              <a:buClr>
                <a:srgbClr val="FF0000"/>
              </a:buClr>
              <a:buFont typeface="Wingdings 2" panose="05020102010507070707" pitchFamily="18" charset="2"/>
              <a:buChar char=""/>
            </a:pPr>
            <a:r>
              <a:rPr lang="en-US" sz="1800" dirty="0">
                <a:solidFill>
                  <a:srgbClr val="000000"/>
                </a:solidFill>
              </a:rPr>
              <a:t>Allow students to communicate with each other in any way, or use prohibited materials</a:t>
            </a:r>
          </a:p>
          <a:p>
            <a:pPr>
              <a:lnSpc>
                <a:spcPct val="100000"/>
              </a:lnSpc>
              <a:spcBef>
                <a:spcPts val="400"/>
              </a:spcBef>
              <a:buClr>
                <a:srgbClr val="FF0000"/>
              </a:buClr>
              <a:buFont typeface="Wingdings 2" panose="05020102010507070707" pitchFamily="18" charset="2"/>
              <a:buChar char=""/>
            </a:pPr>
            <a:r>
              <a:rPr lang="en-US" sz="1800" dirty="0">
                <a:solidFill>
                  <a:srgbClr val="000000"/>
                </a:solidFill>
              </a:rPr>
              <a:t>Engage in other tasks during test sessions</a:t>
            </a:r>
          </a:p>
          <a:p>
            <a:pPr>
              <a:lnSpc>
                <a:spcPct val="100000"/>
              </a:lnSpc>
              <a:spcBef>
                <a:spcPts val="400"/>
              </a:spcBef>
              <a:buClr>
                <a:srgbClr val="FF0000"/>
              </a:buClr>
              <a:buFont typeface="Wingdings 2" panose="05020102010507070707" pitchFamily="18" charset="2"/>
              <a:buChar char=""/>
            </a:pPr>
            <a:r>
              <a:rPr lang="en-US" sz="1800" dirty="0">
                <a:solidFill>
                  <a:srgbClr val="000000"/>
                </a:solidFill>
              </a:rPr>
              <a:t>Actively </a:t>
            </a:r>
            <a:r>
              <a:rPr lang="en-US" sz="1800" dirty="0" smtClean="0">
                <a:solidFill>
                  <a:srgbClr val="000000"/>
                </a:solidFill>
              </a:rPr>
              <a:t>read or view assessment </a:t>
            </a:r>
            <a:r>
              <a:rPr lang="en-US" sz="1800" dirty="0">
                <a:solidFill>
                  <a:srgbClr val="000000"/>
                </a:solidFill>
              </a:rPr>
              <a:t>items or content before, during, or after testing*</a:t>
            </a:r>
          </a:p>
          <a:p>
            <a:pPr>
              <a:lnSpc>
                <a:spcPct val="100000"/>
              </a:lnSpc>
              <a:spcBef>
                <a:spcPts val="400"/>
              </a:spcBef>
              <a:buClr>
                <a:srgbClr val="FF0000"/>
              </a:buClr>
              <a:buFont typeface="Wingdings 2" panose="05020102010507070707" pitchFamily="18" charset="2"/>
              <a:buChar char=""/>
            </a:pPr>
            <a:r>
              <a:rPr lang="en-US" sz="1800" dirty="0">
                <a:solidFill>
                  <a:srgbClr val="000000"/>
                </a:solidFill>
              </a:rPr>
              <a:t>Actively read, view, score (formally or informally), or comment on student responses*</a:t>
            </a:r>
          </a:p>
          <a:p>
            <a:pPr>
              <a:lnSpc>
                <a:spcPct val="100000"/>
              </a:lnSpc>
              <a:spcBef>
                <a:spcPts val="400"/>
              </a:spcBef>
              <a:buClr>
                <a:srgbClr val="FF0000"/>
              </a:buClr>
              <a:buFont typeface="Wingdings 2" panose="05020102010507070707" pitchFamily="18" charset="2"/>
              <a:buChar char=""/>
            </a:pPr>
            <a:r>
              <a:rPr lang="en-US" sz="1800" dirty="0">
                <a:solidFill>
                  <a:srgbClr val="000000"/>
                </a:solidFill>
              </a:rPr>
              <a:t>Leave test materials unsecured</a:t>
            </a:r>
          </a:p>
          <a:p>
            <a:pPr>
              <a:lnSpc>
                <a:spcPct val="100000"/>
              </a:lnSpc>
              <a:spcBef>
                <a:spcPts val="400"/>
              </a:spcBef>
              <a:buClr>
                <a:srgbClr val="FF0000"/>
              </a:buClr>
              <a:buFont typeface="Wingdings 2" panose="05020102010507070707" pitchFamily="18" charset="2"/>
              <a:buChar char=""/>
            </a:pPr>
            <a:r>
              <a:rPr lang="en-US" sz="1800" dirty="0">
                <a:solidFill>
                  <a:srgbClr val="000000"/>
                </a:solidFill>
              </a:rPr>
              <a:t>Discuss or disclose test content through verbal exchange, email, social media, or any form of communication</a:t>
            </a:r>
          </a:p>
          <a:p>
            <a:pPr>
              <a:lnSpc>
                <a:spcPct val="100000"/>
              </a:lnSpc>
              <a:spcBef>
                <a:spcPts val="400"/>
              </a:spcBef>
              <a:buClr>
                <a:srgbClr val="FF0000"/>
              </a:buClr>
              <a:buFont typeface="Wingdings 2" panose="05020102010507070707" pitchFamily="18" charset="2"/>
              <a:buChar char=""/>
            </a:pPr>
            <a:r>
              <a:rPr lang="en-US" sz="1800" dirty="0">
                <a:solidFill>
                  <a:srgbClr val="000000"/>
                </a:solidFill>
              </a:rPr>
              <a:t>Download any part of the assessments*</a:t>
            </a:r>
          </a:p>
          <a:p>
            <a:pPr marL="0" indent="0" algn="r">
              <a:lnSpc>
                <a:spcPct val="100000"/>
              </a:lnSpc>
              <a:spcBef>
                <a:spcPts val="400"/>
              </a:spcBef>
              <a:buNone/>
            </a:pPr>
            <a:r>
              <a:rPr lang="en-US" sz="1800" dirty="0">
                <a:solidFill>
                  <a:srgbClr val="000000"/>
                </a:solidFill>
              </a:rPr>
              <a:t>*Except as part of specific </a:t>
            </a:r>
            <a:r>
              <a:rPr lang="en-US" sz="1800" dirty="0" smtClean="0">
                <a:solidFill>
                  <a:srgbClr val="000000"/>
                </a:solidFill>
              </a:rPr>
              <a:t>accommodations </a:t>
            </a:r>
            <a:endParaRPr lang="en-US" sz="1800" dirty="0">
              <a:solidFill>
                <a:srgbClr val="000000"/>
              </a:solidFill>
            </a:endParaRPr>
          </a:p>
        </p:txBody>
      </p:sp>
      <p:sp>
        <p:nvSpPr>
          <p:cNvPr id="4" name="Title 3"/>
          <p:cNvSpPr>
            <a:spLocks noGrp="1"/>
          </p:cNvSpPr>
          <p:nvPr>
            <p:ph type="title"/>
          </p:nvPr>
        </p:nvSpPr>
        <p:spPr/>
        <p:txBody>
          <a:bodyPr>
            <a:noAutofit/>
          </a:bodyPr>
          <a:lstStyle/>
          <a:p>
            <a:r>
              <a:rPr lang="en-US" sz="3200" dirty="0">
                <a:solidFill>
                  <a:schemeClr val="bg1"/>
                </a:solidFill>
              </a:rPr>
              <a:t>Test Administrators May Not</a:t>
            </a:r>
            <a:r>
              <a:rPr lang="en-US" sz="3200" dirty="0" smtClean="0">
                <a:solidFill>
                  <a:schemeClr val="bg1"/>
                </a:solidFill>
              </a:rPr>
              <a:t>:</a:t>
            </a:r>
            <a:endParaRPr lang="en-US" sz="3200" dirty="0">
              <a:solidFill>
                <a:schemeClr val="bg1"/>
              </a:solidFill>
            </a:endParaRPr>
          </a:p>
        </p:txBody>
      </p:sp>
      <p:sp>
        <p:nvSpPr>
          <p:cNvPr id="2" name="Slide Number Placeholder 1"/>
          <p:cNvSpPr>
            <a:spLocks noGrp="1"/>
          </p:cNvSpPr>
          <p:nvPr>
            <p:ph type="sldNum" sz="quarter" idx="4294967295"/>
          </p:nvPr>
        </p:nvSpPr>
        <p:spPr>
          <a:xfrm>
            <a:off x="7523163" y="6537325"/>
            <a:ext cx="1620837" cy="184150"/>
          </a:xfrm>
        </p:spPr>
        <p:txBody>
          <a:bodyPr>
            <a:normAutofit fontScale="55000" lnSpcReduction="20000"/>
          </a:bodyPr>
          <a:lstStyle/>
          <a:p>
            <a:pPr>
              <a:defRPr/>
            </a:pPr>
            <a:fld id="{D29AAA9D-33EF-48FD-B607-7EAE2C6E9AEE}" type="slidenum">
              <a:rPr lang="en-US" smtClean="0"/>
              <a:pPr>
                <a:defRPr/>
              </a:pPr>
              <a:t>23</a:t>
            </a:fld>
            <a:endParaRPr lang="en-US" dirty="0"/>
          </a:p>
        </p:txBody>
      </p:sp>
    </p:spTree>
    <p:extLst>
      <p:ext uri="{BB962C8B-B14F-4D97-AF65-F5344CB8AC3E}">
        <p14:creationId xmlns:p14="http://schemas.microsoft.com/office/powerpoint/2010/main" val="2641511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2024" y="192024"/>
            <a:ext cx="8763440" cy="521208"/>
          </a:xfrm>
        </p:spPr>
        <p:txBody>
          <a:bodyPr>
            <a:noAutofit/>
          </a:bodyPr>
          <a:lstStyle/>
          <a:p>
            <a:r>
              <a:rPr lang="en-US" sz="3200" dirty="0" smtClean="0"/>
              <a:t>Guidelines for Breaks</a:t>
            </a:r>
            <a:endParaRPr lang="en-US" sz="3200" dirty="0"/>
          </a:p>
        </p:txBody>
      </p:sp>
      <p:sp>
        <p:nvSpPr>
          <p:cNvPr id="4" name="Content Placeholder 2"/>
          <p:cNvSpPr txBox="1">
            <a:spLocks/>
          </p:cNvSpPr>
          <p:nvPr/>
        </p:nvSpPr>
        <p:spPr>
          <a:xfrm>
            <a:off x="472440" y="1118587"/>
            <a:ext cx="8229600" cy="497027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
                <a:sysClr val="windowText" lastClr="000000"/>
              </a:buClr>
              <a:buSzTx/>
              <a:buFont typeface="Arial" panose="020B0604020202020204"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Trebuchet MS" panose="020B0603020202020204" pitchFamily="34" charset="0"/>
              </a:rPr>
              <a:t>Between units,</a:t>
            </a:r>
            <a:r>
              <a:rPr kumimoji="0" lang="en-US" sz="2400" b="0" i="0" u="none" strike="noStrike" kern="1200" cap="none" spc="0" normalizeH="0" noProof="0" dirty="0" smtClean="0">
                <a:ln>
                  <a:noFill/>
                </a:ln>
                <a:solidFill>
                  <a:sysClr val="windowText" lastClr="000000"/>
                </a:solidFill>
                <a:effectLst/>
                <a:uLnTx/>
                <a:uFillTx/>
                <a:latin typeface="Trebuchet MS" panose="020B0603020202020204" pitchFamily="34" charset="0"/>
              </a:rPr>
              <a:t> </a:t>
            </a:r>
            <a:r>
              <a:rPr kumimoji="0" lang="en-US" sz="2400" b="0" i="0" u="none" strike="noStrike" kern="1200" cap="none" spc="0" normalizeH="0" baseline="0" noProof="0" dirty="0" smtClean="0">
                <a:ln>
                  <a:noFill/>
                </a:ln>
                <a:solidFill>
                  <a:sysClr val="windowText" lastClr="000000"/>
                </a:solidFill>
                <a:effectLst/>
                <a:uLnTx/>
                <a:uFillTx/>
                <a:latin typeface="Trebuchet MS" panose="020B0603020202020204" pitchFamily="34" charset="0"/>
              </a:rPr>
              <a:t>scheduled breaks may occur</a:t>
            </a:r>
          </a:p>
          <a:p>
            <a:pPr lvl="1" indent="-342900">
              <a:buClr>
                <a:sysClr val="windowText" lastClr="000000"/>
              </a:buClr>
              <a:buFont typeface="Arial" panose="020B0604020202020204" pitchFamily="34" charset="0"/>
              <a:buChar char="•"/>
              <a:defRPr/>
            </a:pPr>
            <a:endParaRPr kumimoji="0" lang="en-US" sz="1600" b="0" i="0" u="none" strike="noStrike" kern="1200" cap="none" spc="0" normalizeH="0" baseline="0" noProof="0" dirty="0" smtClean="0">
              <a:ln>
                <a:noFill/>
              </a:ln>
              <a:solidFill>
                <a:sysClr val="windowText" lastClr="000000"/>
              </a:solidFill>
              <a:effectLst/>
              <a:uLnTx/>
              <a:uFillTx/>
              <a:latin typeface="Trebuchet MS" panose="020B0603020202020204" pitchFamily="34" charset="0"/>
            </a:endParaRPr>
          </a:p>
          <a:p>
            <a:pPr lvl="1" indent="-342900">
              <a:buClr>
                <a:sysClr val="windowText" lastClr="000000"/>
              </a:buClr>
              <a:buFont typeface="Arial" panose="020B0604020202020204" pitchFamily="34" charset="0"/>
              <a:buChar char="•"/>
              <a:defRPr/>
            </a:pPr>
            <a:endParaRPr lang="en-US" sz="1600" dirty="0">
              <a:solidFill>
                <a:sysClr val="windowText" lastClr="000000"/>
              </a:solidFill>
              <a:latin typeface="Trebuchet MS" panose="020B0603020202020204" pitchFamily="34" charset="0"/>
            </a:endParaRPr>
          </a:p>
          <a:p>
            <a:pPr lvl="1" indent="-342900">
              <a:buClr>
                <a:sysClr val="windowText" lastClr="000000"/>
              </a:buClr>
              <a:buFont typeface="Arial" panose="020B0604020202020204" pitchFamily="34" charset="0"/>
              <a:buChar char="•"/>
              <a:defRPr/>
            </a:pPr>
            <a:endParaRPr kumimoji="0" lang="en-US" sz="1600" b="0" i="0" u="none" strike="noStrike" kern="1200" cap="none" spc="0" normalizeH="0" baseline="0" noProof="0" dirty="0" smtClean="0">
              <a:ln>
                <a:noFill/>
              </a:ln>
              <a:solidFill>
                <a:sysClr val="windowText" lastClr="000000"/>
              </a:solidFill>
              <a:effectLst/>
              <a:uLnTx/>
              <a:uFillTx/>
              <a:latin typeface="Trebuchet MS" panose="020B0603020202020204" pitchFamily="34" charset="0"/>
            </a:endParaRPr>
          </a:p>
          <a:p>
            <a:pPr lvl="1" indent="-342900">
              <a:buClr>
                <a:sysClr val="windowText" lastClr="000000"/>
              </a:buClr>
              <a:buFont typeface="Arial" panose="020B0604020202020204" pitchFamily="34" charset="0"/>
              <a:buChar char="•"/>
              <a:defRPr/>
            </a:pPr>
            <a:endParaRPr lang="en-US" sz="1600" dirty="0">
              <a:solidFill>
                <a:sysClr val="windowText" lastClr="000000"/>
              </a:solidFill>
              <a:latin typeface="Trebuchet MS" panose="020B0603020202020204" pitchFamily="34" charset="0"/>
            </a:endParaRPr>
          </a:p>
          <a:p>
            <a:pPr lvl="1" indent="-342900">
              <a:buClr>
                <a:sysClr val="windowText" lastClr="000000"/>
              </a:buClr>
              <a:buFont typeface="Arial" panose="020B0604020202020204" pitchFamily="34" charset="0"/>
              <a:buChar char="•"/>
              <a:defRPr/>
            </a:pPr>
            <a:endParaRPr kumimoji="0" lang="en-US" sz="1600" b="0" i="0" u="none" strike="noStrike" kern="1200" cap="none" spc="0" normalizeH="0" baseline="0" noProof="0" dirty="0" smtClean="0">
              <a:ln>
                <a:noFill/>
              </a:ln>
              <a:solidFill>
                <a:sysClr val="windowText" lastClr="000000"/>
              </a:solidFill>
              <a:effectLst/>
              <a:uLnTx/>
              <a:uFillTx/>
              <a:latin typeface="Trebuchet MS" panose="020B0603020202020204" pitchFamily="34" charset="0"/>
            </a:endParaRPr>
          </a:p>
          <a:p>
            <a:pPr lvl="1" indent="-342900">
              <a:buClr>
                <a:sysClr val="windowText" lastClr="000000"/>
              </a:buClr>
              <a:buFont typeface="Arial" panose="020B0604020202020204" pitchFamily="34" charset="0"/>
              <a:buChar char="•"/>
              <a:defRPr/>
            </a:pPr>
            <a:endParaRPr lang="en-US" sz="1600" dirty="0">
              <a:solidFill>
                <a:sysClr val="windowText" lastClr="000000"/>
              </a:solidFill>
              <a:latin typeface="Trebuchet MS" panose="020B0603020202020204" pitchFamily="34" charset="0"/>
            </a:endParaRPr>
          </a:p>
          <a:p>
            <a:pPr lvl="1" indent="-342900">
              <a:buClr>
                <a:sysClr val="windowText" lastClr="000000"/>
              </a:buClr>
              <a:buFont typeface="Arial" panose="020B0604020202020204" pitchFamily="34" charset="0"/>
              <a:buChar char="•"/>
              <a:defRPr/>
            </a:pPr>
            <a:r>
              <a:rPr kumimoji="0" lang="en-US" sz="2000" b="0" i="0" u="none" strike="noStrike" kern="1200" cap="none" spc="0" normalizeH="0" baseline="0" noProof="0" dirty="0" smtClean="0">
                <a:ln>
                  <a:noFill/>
                </a:ln>
                <a:solidFill>
                  <a:sysClr val="windowText" lastClr="000000"/>
                </a:solidFill>
                <a:effectLst/>
                <a:uLnTx/>
                <a:uFillTx/>
                <a:latin typeface="Trebuchet MS" panose="020B0603020202020204" pitchFamily="34" charset="0"/>
              </a:rPr>
              <a:t>Students may not have access to cell phones during scheduled</a:t>
            </a:r>
            <a:r>
              <a:rPr kumimoji="0" lang="en-US" sz="2000" b="0" i="0" u="none" strike="noStrike" kern="1200" cap="none" spc="0" normalizeH="0" noProof="0" dirty="0" smtClean="0">
                <a:ln>
                  <a:noFill/>
                </a:ln>
                <a:solidFill>
                  <a:sysClr val="windowText" lastClr="000000"/>
                </a:solidFill>
                <a:effectLst/>
                <a:uLnTx/>
                <a:uFillTx/>
                <a:latin typeface="Trebuchet MS" panose="020B0603020202020204" pitchFamily="34" charset="0"/>
              </a:rPr>
              <a:t> breaks</a:t>
            </a:r>
            <a:endParaRPr kumimoji="0" lang="en-US" sz="2000" b="0" i="0" u="none" strike="noStrike" kern="1200" cap="none" spc="0" normalizeH="0" baseline="0" noProof="0" dirty="0" smtClean="0">
              <a:ln>
                <a:noFill/>
              </a:ln>
              <a:solidFill>
                <a:sysClr val="windowText" lastClr="000000"/>
              </a:solidFill>
              <a:effectLst/>
              <a:uLnTx/>
              <a:uFillTx/>
              <a:latin typeface="Trebuchet MS" panose="020B0603020202020204" pitchFamily="34" charset="0"/>
            </a:endParaRPr>
          </a:p>
          <a:p>
            <a:pPr marL="342900" marR="0" lvl="0" indent="-342900" algn="l" defTabSz="914400" rtl="0" eaLnBrk="1" fontAlgn="auto" latinLnBrk="0" hangingPunct="1">
              <a:lnSpc>
                <a:spcPct val="100000"/>
              </a:lnSpc>
              <a:spcBef>
                <a:spcPct val="20000"/>
              </a:spcBef>
              <a:spcAft>
                <a:spcPts val="0"/>
              </a:spcAft>
              <a:buClr>
                <a:sysClr val="windowText" lastClr="000000"/>
              </a:buClr>
              <a:buSzTx/>
              <a:buFont typeface="Arial" panose="020B0604020202020204"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Trebuchet MS" panose="020B0603020202020204" pitchFamily="34" charset="0"/>
              </a:rPr>
              <a:t>During units, short “stand-and-stretch” breaks may be permitted at the Test Administrator’s discretion</a:t>
            </a:r>
          </a:p>
          <a:p>
            <a:pPr marL="742950" marR="0" lvl="1" indent="-285750" algn="l" defTabSz="914400" rtl="0" eaLnBrk="1" fontAlgn="auto" latinLnBrk="0" hangingPunct="1">
              <a:lnSpc>
                <a:spcPct val="100000"/>
              </a:lnSpc>
              <a:spcBef>
                <a:spcPct val="20000"/>
              </a:spcBef>
              <a:spcAft>
                <a:spcPts val="0"/>
              </a:spcAft>
              <a:buClr>
                <a:sysClr val="windowText" lastClr="000000"/>
              </a:buClr>
              <a:buSzTx/>
              <a:buFont typeface="Arial" panose="020B0604020202020204" pitchFamily="34" charset="0"/>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Trebuchet MS" panose="020B0603020202020204" pitchFamily="34" charset="0"/>
              </a:rPr>
              <a:t>Time stops for the unit, but only for up to 3 minutes</a:t>
            </a:r>
          </a:p>
          <a:p>
            <a:pPr marL="742950" marR="0" lvl="1" indent="-285750" algn="l" defTabSz="914400" rtl="0" eaLnBrk="1" fontAlgn="auto" latinLnBrk="0" hangingPunct="1">
              <a:lnSpc>
                <a:spcPct val="100000"/>
              </a:lnSpc>
              <a:spcBef>
                <a:spcPct val="20000"/>
              </a:spcBef>
              <a:spcAft>
                <a:spcPts val="0"/>
              </a:spcAft>
              <a:buClr>
                <a:sysClr val="windowText" lastClr="000000"/>
              </a:buClr>
              <a:buSzTx/>
              <a:buFont typeface="Arial" panose="020B0604020202020204" pitchFamily="34" charset="0"/>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Trebuchet MS" panose="020B0603020202020204" pitchFamily="34" charset="0"/>
              </a:rPr>
              <a:t>If it is known when the 3 minute break will be taken, add the time into the timing box at the beginning</a:t>
            </a:r>
          </a:p>
          <a:p>
            <a:pPr indent="-285750">
              <a:buClr>
                <a:sysClr val="windowText" lastClr="000000"/>
              </a:buClr>
              <a:defRPr/>
            </a:pPr>
            <a:r>
              <a:rPr lang="en-US" sz="2400" dirty="0" smtClean="0">
                <a:solidFill>
                  <a:sysClr val="windowText" lastClr="000000"/>
                </a:solidFill>
                <a:latin typeface="Trebuchet MS" panose="020B0603020202020204" pitchFamily="34" charset="0"/>
              </a:rPr>
              <a:t>Restroom breaks during testing do not stop the clock</a:t>
            </a:r>
            <a:endParaRPr kumimoji="0" lang="en-US" sz="2400" b="0" i="0" u="none" strike="noStrike" kern="1200" cap="none" spc="0" normalizeH="0" baseline="0" noProof="0" dirty="0" smtClean="0">
              <a:ln>
                <a:noFill/>
              </a:ln>
              <a:solidFill>
                <a:sysClr val="windowText" lastClr="000000"/>
              </a:solidFill>
              <a:effectLst/>
              <a:uLnTx/>
              <a:uFillTx/>
              <a:latin typeface="Trebuchet MS" panose="020B0603020202020204" pitchFamily="34" charset="0"/>
            </a:endParaRPr>
          </a:p>
          <a:p>
            <a:pPr marL="342900" marR="0" lvl="0" indent="-342900" algn="l" defTabSz="914400" rtl="0" eaLnBrk="1" fontAlgn="auto" latinLnBrk="0" hangingPunct="1">
              <a:lnSpc>
                <a:spcPct val="100000"/>
              </a:lnSpc>
              <a:spcBef>
                <a:spcPct val="20000"/>
              </a:spcBef>
              <a:spcAft>
                <a:spcPts val="0"/>
              </a:spcAft>
              <a:buClr>
                <a:sysClr val="windowText" lastClr="000000"/>
              </a:buClr>
              <a:buSzTx/>
              <a:buFont typeface="Arial" panose="020B0604020202020204"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
                <a:srgbClr val="8F23B3"/>
              </a:buClr>
              <a:buSzTx/>
              <a:buFont typeface="Arial" panose="020B0604020202020204"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p:txBody>
      </p:sp>
      <p:graphicFrame>
        <p:nvGraphicFramePr>
          <p:cNvPr id="2" name="Table 1"/>
          <p:cNvGraphicFramePr>
            <a:graphicFrameLocks noGrp="1"/>
          </p:cNvGraphicFramePr>
          <p:nvPr>
            <p:extLst/>
          </p:nvPr>
        </p:nvGraphicFramePr>
        <p:xfrm>
          <a:off x="1355324" y="1681084"/>
          <a:ext cx="4725880" cy="1483360"/>
        </p:xfrm>
        <a:graphic>
          <a:graphicData uri="http://schemas.openxmlformats.org/drawingml/2006/table">
            <a:tbl>
              <a:tblPr firstRow="1" bandRow="1">
                <a:tableStyleId>{F5AB1C69-6EDB-4FF4-983F-18BD219EF322}</a:tableStyleId>
              </a:tblPr>
              <a:tblGrid>
                <a:gridCol w="1982680"/>
                <a:gridCol w="2743200"/>
              </a:tblGrid>
              <a:tr h="370840">
                <a:tc>
                  <a:txBody>
                    <a:bodyPr/>
                    <a:lstStyle/>
                    <a:p>
                      <a:pPr algn="ctr"/>
                      <a:r>
                        <a:rPr lang="en-US" dirty="0" smtClean="0">
                          <a:latin typeface="Trebuchet MS" panose="020B0603020202020204" pitchFamily="34" charset="0"/>
                        </a:rPr>
                        <a:t>Activity</a:t>
                      </a:r>
                      <a:endParaRPr lang="en-US" dirty="0">
                        <a:latin typeface="Trebuchet MS" panose="020B0603020202020204" pitchFamily="34" charset="0"/>
                      </a:endParaRPr>
                    </a:p>
                  </a:txBody>
                  <a:tcPr>
                    <a:solidFill>
                      <a:schemeClr val="tx2"/>
                    </a:solidFill>
                  </a:tcPr>
                </a:tc>
                <a:tc>
                  <a:txBody>
                    <a:bodyPr/>
                    <a:lstStyle/>
                    <a:p>
                      <a:pPr algn="ctr"/>
                      <a:r>
                        <a:rPr lang="en-US" dirty="0" smtClean="0">
                          <a:latin typeface="Trebuchet MS" panose="020B0603020202020204" pitchFamily="34" charset="0"/>
                        </a:rPr>
                        <a:t>Time</a:t>
                      </a:r>
                      <a:endParaRPr lang="en-US" dirty="0">
                        <a:latin typeface="Trebuchet MS" panose="020B0603020202020204" pitchFamily="34" charset="0"/>
                      </a:endParaRPr>
                    </a:p>
                  </a:txBody>
                  <a:tcPr>
                    <a:solidFill>
                      <a:schemeClr val="tx2"/>
                    </a:solidFill>
                  </a:tcPr>
                </a:tc>
              </a:tr>
              <a:tr h="370840">
                <a:tc>
                  <a:txBody>
                    <a:bodyPr/>
                    <a:lstStyle/>
                    <a:p>
                      <a:r>
                        <a:rPr lang="en-US" dirty="0" smtClean="0">
                          <a:latin typeface="Trebuchet MS" panose="020B0603020202020204" pitchFamily="34" charset="0"/>
                        </a:rPr>
                        <a:t>Unit 1</a:t>
                      </a:r>
                      <a:endParaRPr lang="en-US" dirty="0">
                        <a:latin typeface="Trebuchet MS" panose="020B0603020202020204" pitchFamily="34" charset="0"/>
                      </a:endParaRPr>
                    </a:p>
                  </a:txBody>
                  <a:tcPr/>
                </a:tc>
                <a:tc>
                  <a:txBody>
                    <a:bodyPr/>
                    <a:lstStyle/>
                    <a:p>
                      <a:pPr algn="ctr"/>
                      <a:r>
                        <a:rPr lang="en-US" sz="1800" dirty="0" smtClean="0">
                          <a:latin typeface="Trebuchet MS" panose="020B0603020202020204" pitchFamily="34" charset="0"/>
                        </a:rPr>
                        <a:t>8:00 a.m. – 10:00 a.m.</a:t>
                      </a:r>
                      <a:endParaRPr lang="en-US" dirty="0">
                        <a:latin typeface="Trebuchet MS" panose="020B0603020202020204" pitchFamily="34" charset="0"/>
                      </a:endParaRPr>
                    </a:p>
                  </a:txBody>
                  <a:tcPr/>
                </a:tc>
              </a:tr>
              <a:tr h="370840">
                <a:tc>
                  <a:txBody>
                    <a:bodyPr/>
                    <a:lstStyle/>
                    <a:p>
                      <a:r>
                        <a:rPr lang="en-US" dirty="0" smtClean="0">
                          <a:latin typeface="Trebuchet MS" panose="020B0603020202020204" pitchFamily="34" charset="0"/>
                        </a:rPr>
                        <a:t>Scheduled Break</a:t>
                      </a:r>
                      <a:endParaRPr lang="en-US" dirty="0">
                        <a:latin typeface="Trebuchet MS" panose="020B0603020202020204" pitchFamily="34" charset="0"/>
                      </a:endParaRPr>
                    </a:p>
                  </a:txBody>
                  <a:tcPr/>
                </a:tc>
                <a:tc>
                  <a:txBody>
                    <a:bodyPr/>
                    <a:lstStyle/>
                    <a:p>
                      <a:pPr algn="ctr"/>
                      <a:r>
                        <a:rPr lang="en-US" sz="1800" dirty="0" smtClean="0">
                          <a:latin typeface="Trebuchet MS" panose="020B0603020202020204" pitchFamily="34" charset="0"/>
                        </a:rPr>
                        <a:t>10:00 a.m. – 10:15 a.m.</a:t>
                      </a:r>
                      <a:endParaRPr lang="en-US" dirty="0">
                        <a:latin typeface="Trebuchet MS" panose="020B0603020202020204" pitchFamily="34" charset="0"/>
                      </a:endParaRPr>
                    </a:p>
                  </a:txBody>
                  <a:tcPr/>
                </a:tc>
              </a:tr>
              <a:tr h="370840">
                <a:tc>
                  <a:txBody>
                    <a:bodyPr/>
                    <a:lstStyle/>
                    <a:p>
                      <a:r>
                        <a:rPr lang="en-US" dirty="0" smtClean="0">
                          <a:latin typeface="Trebuchet MS" panose="020B0603020202020204" pitchFamily="34" charset="0"/>
                        </a:rPr>
                        <a:t>Unit 2</a:t>
                      </a:r>
                      <a:endParaRPr lang="en-US" dirty="0">
                        <a:latin typeface="Trebuchet MS" panose="020B0603020202020204" pitchFamily="34" charset="0"/>
                      </a:endParaRPr>
                    </a:p>
                  </a:txBody>
                  <a:tcPr/>
                </a:tc>
                <a:tc>
                  <a:txBody>
                    <a:bodyPr/>
                    <a:lstStyle/>
                    <a:p>
                      <a:pPr algn="ctr"/>
                      <a:r>
                        <a:rPr lang="en-US" sz="1800" dirty="0" smtClean="0">
                          <a:latin typeface="Trebuchet MS" panose="020B0603020202020204" pitchFamily="34" charset="0"/>
                        </a:rPr>
                        <a:t>10:15 a.m. – 12:15 p.m.</a:t>
                      </a:r>
                      <a:endParaRPr lang="en-US" dirty="0">
                        <a:latin typeface="Trebuchet MS" panose="020B0603020202020204" pitchFamily="34" charset="0"/>
                      </a:endParaRPr>
                    </a:p>
                  </a:txBody>
                  <a:tcPr/>
                </a:tc>
              </a:tr>
            </a:tbl>
          </a:graphicData>
        </a:graphic>
      </p:graphicFrame>
    </p:spTree>
    <p:extLst>
      <p:ext uri="{BB962C8B-B14F-4D97-AF65-F5344CB8AC3E}">
        <p14:creationId xmlns:p14="http://schemas.microsoft.com/office/powerpoint/2010/main" val="25019147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prstGeom prst="rect">
            <a:avLst/>
          </a:prstGeom>
        </p:spPr>
        <p:txBody>
          <a:bodyPr vert="horz" lIns="89939" tIns="44999" rIns="89939" bIns="44999" rtlCol="0">
            <a:normAutofit/>
          </a:bodyPr>
          <a:lstStyle/>
          <a:p>
            <a:pPr>
              <a:buClrTx/>
              <a:buFont typeface="Arial" panose="020B0604020202020204" pitchFamily="34" charset="0"/>
              <a:buChar char="•"/>
              <a:defRPr/>
            </a:pPr>
            <a:r>
              <a:rPr lang="en-US" dirty="0" smtClean="0"/>
              <a:t>Students </a:t>
            </a:r>
            <a:r>
              <a:rPr lang="en-US" dirty="0"/>
              <a:t>who are absent, become ill, or who can no longer test because of classroom or school interruptions during originally scheduled units </a:t>
            </a:r>
            <a:r>
              <a:rPr lang="en-US" dirty="0" smtClean="0"/>
              <a:t>participate </a:t>
            </a:r>
            <a:r>
              <a:rPr lang="en-US" dirty="0"/>
              <a:t>in make-up </a:t>
            </a:r>
            <a:r>
              <a:rPr lang="en-US" dirty="0" smtClean="0"/>
              <a:t>testing </a:t>
            </a:r>
            <a:endParaRPr lang="en-US" dirty="0"/>
          </a:p>
          <a:p>
            <a:pPr lvl="1">
              <a:buClrTx/>
              <a:buFont typeface="Arial" panose="020B0604020202020204" pitchFamily="34" charset="0"/>
              <a:buChar char="•"/>
              <a:defRPr/>
            </a:pPr>
            <a:r>
              <a:rPr lang="en-US" sz="2200" dirty="0"/>
              <a:t>Students are </a:t>
            </a:r>
            <a:r>
              <a:rPr lang="en-US" sz="2200" b="1" dirty="0"/>
              <a:t>not</a:t>
            </a:r>
            <a:r>
              <a:rPr lang="en-US" sz="2200" dirty="0"/>
              <a:t> allowed to return to any </a:t>
            </a:r>
            <a:r>
              <a:rPr lang="en-US" sz="2200" dirty="0" smtClean="0"/>
              <a:t>completed portion </a:t>
            </a:r>
            <a:r>
              <a:rPr lang="en-US" sz="2200" dirty="0"/>
              <a:t>of </a:t>
            </a:r>
            <a:r>
              <a:rPr lang="en-US" sz="2200" dirty="0" smtClean="0"/>
              <a:t>a unit</a:t>
            </a:r>
            <a:endParaRPr lang="en-US" sz="2200" dirty="0"/>
          </a:p>
          <a:p>
            <a:pPr lvl="1">
              <a:buClrTx/>
              <a:buFont typeface="Arial" panose="020B0604020202020204" pitchFamily="34" charset="0"/>
              <a:buChar char="•"/>
              <a:defRPr/>
            </a:pPr>
            <a:r>
              <a:rPr lang="en-US" sz="2200" dirty="0"/>
              <a:t>Test security and administration protocols </a:t>
            </a:r>
            <a:r>
              <a:rPr lang="en-US" sz="2200" dirty="0" smtClean="0"/>
              <a:t>apply</a:t>
            </a:r>
            <a:endParaRPr lang="en-US" sz="2200" dirty="0"/>
          </a:p>
          <a:p>
            <a:pPr lvl="1">
              <a:buClrTx/>
              <a:buFont typeface="Arial" panose="020B0604020202020204" pitchFamily="34" charset="0"/>
              <a:buChar char="•"/>
              <a:defRPr/>
            </a:pPr>
            <a:r>
              <a:rPr lang="en-US" sz="2200" dirty="0" smtClean="0"/>
              <a:t>All units for all content areas must be administered in sequential order, including for make-up testing</a:t>
            </a:r>
          </a:p>
        </p:txBody>
      </p:sp>
      <p:sp>
        <p:nvSpPr>
          <p:cNvPr id="2" name="Title 1"/>
          <p:cNvSpPr>
            <a:spLocks noGrp="1"/>
          </p:cNvSpPr>
          <p:nvPr>
            <p:ph type="title"/>
          </p:nvPr>
        </p:nvSpPr>
        <p:spPr/>
        <p:txBody>
          <a:bodyPr>
            <a:normAutofit fontScale="90000"/>
          </a:bodyPr>
          <a:lstStyle/>
          <a:p>
            <a:r>
              <a:rPr lang="en-US" sz="3586" dirty="0">
                <a:solidFill>
                  <a:schemeClr val="bg1"/>
                </a:solidFill>
              </a:rPr>
              <a:t>Make-Up Testing</a:t>
            </a:r>
          </a:p>
        </p:txBody>
      </p:sp>
      <p:sp>
        <p:nvSpPr>
          <p:cNvPr id="5" name="TextBox 4"/>
          <p:cNvSpPr txBox="1"/>
          <p:nvPr/>
        </p:nvSpPr>
        <p:spPr>
          <a:xfrm>
            <a:off x="7772400" y="20857"/>
            <a:ext cx="1371600" cy="307218"/>
          </a:xfrm>
          <a:prstGeom prst="rect">
            <a:avLst/>
          </a:prstGeom>
          <a:noFill/>
        </p:spPr>
        <p:txBody>
          <a:bodyPr wrap="square" lIns="89939" tIns="44999" rIns="89939" bIns="44999" rtlCol="0">
            <a:spAutoFit/>
          </a:bodyPr>
          <a:lstStyle/>
          <a:p>
            <a:r>
              <a:rPr lang="en-US" sz="1406" dirty="0">
                <a:solidFill>
                  <a:prstClr val="black"/>
                </a:solidFill>
                <a:latin typeface="Calibri"/>
              </a:rPr>
              <a:t>Go to: </a:t>
            </a:r>
            <a:r>
              <a:rPr lang="en-US" sz="1406" dirty="0">
                <a:solidFill>
                  <a:prstClr val="black"/>
                </a:solidFill>
                <a:latin typeface="Calibri"/>
                <a:hlinkClick r:id="rId4" action="ppaction://hlinksldjump"/>
              </a:rPr>
              <a:t>Topics</a:t>
            </a:r>
            <a:endParaRPr lang="en-US" sz="1406" dirty="0">
              <a:solidFill>
                <a:prstClr val="black"/>
              </a:solidFill>
              <a:latin typeface="Calibri"/>
            </a:endParaRPr>
          </a:p>
        </p:txBody>
      </p:sp>
      <p:sp>
        <p:nvSpPr>
          <p:cNvPr id="7" name="TextBox 6"/>
          <p:cNvSpPr txBox="1"/>
          <p:nvPr/>
        </p:nvSpPr>
        <p:spPr>
          <a:xfrm>
            <a:off x="325755" y="4777740"/>
            <a:ext cx="8492490" cy="461665"/>
          </a:xfrm>
          <a:prstGeom prst="rect">
            <a:avLst/>
          </a:prstGeom>
          <a:solidFill>
            <a:schemeClr val="accent4"/>
          </a:solidFill>
        </p:spPr>
        <p:txBody>
          <a:bodyPr wrap="square" rtlCol="0">
            <a:spAutoFit/>
          </a:bodyPr>
          <a:lstStyle/>
          <a:p>
            <a:pPr algn="ctr"/>
            <a:r>
              <a:rPr lang="en-US" sz="2400" b="1" dirty="0"/>
              <a:t>NOTE: </a:t>
            </a:r>
            <a:r>
              <a:rPr lang="en-US" sz="2400" dirty="0"/>
              <a:t>It is a misadministration to administer units out of </a:t>
            </a:r>
            <a:r>
              <a:rPr lang="en-US" sz="2400" dirty="0" smtClean="0"/>
              <a:t>order.</a:t>
            </a:r>
            <a:endParaRPr lang="en-US" sz="2400" dirty="0"/>
          </a:p>
        </p:txBody>
      </p:sp>
    </p:spTree>
    <p:custDataLst>
      <p:tags r:id="rId1"/>
    </p:custDataLst>
    <p:extLst>
      <p:ext uri="{BB962C8B-B14F-4D97-AF65-F5344CB8AC3E}">
        <p14:creationId xmlns:p14="http://schemas.microsoft.com/office/powerpoint/2010/main" val="32290646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pPr marL="0" indent="0">
              <a:buClr>
                <a:schemeClr val="tx1"/>
              </a:buClr>
              <a:buNone/>
            </a:pPr>
            <a:r>
              <a:rPr lang="en-US" sz="3094" dirty="0"/>
              <a:t>After </a:t>
            </a:r>
            <a:r>
              <a:rPr lang="en-US" sz="3094" dirty="0" smtClean="0"/>
              <a:t>students </a:t>
            </a:r>
            <a:r>
              <a:rPr lang="en-US" sz="3094" dirty="0"/>
              <a:t>f</a:t>
            </a:r>
            <a:r>
              <a:rPr lang="en-US" sz="3094" dirty="0" smtClean="0"/>
              <a:t>inish each unit</a:t>
            </a:r>
            <a:r>
              <a:rPr lang="en-US" sz="3094" dirty="0"/>
              <a:t>… </a:t>
            </a:r>
          </a:p>
          <a:p>
            <a:pPr>
              <a:buClr>
                <a:schemeClr val="tx1"/>
              </a:buClr>
            </a:pPr>
            <a:r>
              <a:rPr lang="en-US" dirty="0" smtClean="0">
                <a:solidFill>
                  <a:srgbClr val="FF0000"/>
                </a:solidFill>
              </a:rPr>
              <a:t>District Decisions:</a:t>
            </a:r>
          </a:p>
          <a:p>
            <a:pPr lvl="1">
              <a:buClr>
                <a:schemeClr val="tx1"/>
              </a:buClr>
            </a:pPr>
            <a:r>
              <a:rPr lang="en-US" dirty="0" smtClean="0">
                <a:solidFill>
                  <a:srgbClr val="FF0000"/>
                </a:solidFill>
              </a:rPr>
              <a:t>Will students be able to leave when they have finished testing? (no minimum time)</a:t>
            </a:r>
          </a:p>
          <a:p>
            <a:pPr lvl="1">
              <a:buClr>
                <a:schemeClr val="tx1"/>
              </a:buClr>
            </a:pPr>
            <a:r>
              <a:rPr lang="en-US" dirty="0" smtClean="0">
                <a:solidFill>
                  <a:srgbClr val="FF0000"/>
                </a:solidFill>
              </a:rPr>
              <a:t>Sit quietly?</a:t>
            </a:r>
          </a:p>
          <a:p>
            <a:pPr lvl="1">
              <a:buClr>
                <a:schemeClr val="tx1"/>
              </a:buClr>
            </a:pPr>
            <a:r>
              <a:rPr lang="en-US" dirty="0" smtClean="0">
                <a:solidFill>
                  <a:srgbClr val="FF0000"/>
                </a:solidFill>
              </a:rPr>
              <a:t>Read? (cannot use any electronic reading devices)</a:t>
            </a:r>
          </a:p>
          <a:p>
            <a:pPr lvl="1">
              <a:buClr>
                <a:schemeClr val="tx1"/>
              </a:buClr>
            </a:pPr>
            <a:r>
              <a:rPr lang="en-US" dirty="0" smtClean="0">
                <a:solidFill>
                  <a:srgbClr val="FF0000"/>
                </a:solidFill>
              </a:rPr>
              <a:t>Are students to be released to a location outside of the testing area when?</a:t>
            </a:r>
          </a:p>
          <a:p>
            <a:pPr lvl="1">
              <a:buClr>
                <a:schemeClr val="tx1"/>
              </a:buClr>
            </a:pPr>
            <a:r>
              <a:rPr lang="en-US" dirty="0" smtClean="0">
                <a:solidFill>
                  <a:srgbClr val="FF0000"/>
                </a:solidFill>
              </a:rPr>
              <a:t>What are TAs to do when </a:t>
            </a:r>
            <a:r>
              <a:rPr lang="en-US" u="sng" dirty="0" smtClean="0">
                <a:solidFill>
                  <a:srgbClr val="FF0000"/>
                </a:solidFill>
              </a:rPr>
              <a:t>all</a:t>
            </a:r>
            <a:r>
              <a:rPr lang="en-US" dirty="0" smtClean="0">
                <a:solidFill>
                  <a:srgbClr val="FF0000"/>
                </a:solidFill>
              </a:rPr>
              <a:t> students have completed a unit?</a:t>
            </a:r>
          </a:p>
          <a:p>
            <a:pPr>
              <a:buClr>
                <a:schemeClr val="tx1"/>
              </a:buClr>
            </a:pPr>
            <a:r>
              <a:rPr lang="en-US" dirty="0" smtClean="0">
                <a:solidFill>
                  <a:srgbClr val="FF0000"/>
                </a:solidFill>
              </a:rPr>
              <a:t>School Site Considerations:</a:t>
            </a:r>
          </a:p>
          <a:p>
            <a:pPr lvl="1">
              <a:buClr>
                <a:schemeClr val="tx1"/>
              </a:buClr>
            </a:pPr>
            <a:r>
              <a:rPr lang="en-US" dirty="0" smtClean="0">
                <a:solidFill>
                  <a:srgbClr val="FF0000"/>
                </a:solidFill>
              </a:rPr>
              <a:t>Where will released students go?</a:t>
            </a:r>
          </a:p>
          <a:p>
            <a:pPr lvl="1">
              <a:buClr>
                <a:schemeClr val="tx1"/>
              </a:buClr>
            </a:pPr>
            <a:r>
              <a:rPr lang="en-US" dirty="0" smtClean="0">
                <a:solidFill>
                  <a:srgbClr val="FF0000"/>
                </a:solidFill>
              </a:rPr>
              <a:t>To whom will students be released? </a:t>
            </a:r>
            <a:endParaRPr lang="en-US" dirty="0">
              <a:solidFill>
                <a:srgbClr val="FF0000"/>
              </a:solidFill>
            </a:endParaRPr>
          </a:p>
        </p:txBody>
      </p:sp>
      <p:sp>
        <p:nvSpPr>
          <p:cNvPr id="7" name="Title 6"/>
          <p:cNvSpPr>
            <a:spLocks noGrp="1"/>
          </p:cNvSpPr>
          <p:nvPr>
            <p:ph type="title"/>
          </p:nvPr>
        </p:nvSpPr>
        <p:spPr/>
        <p:txBody>
          <a:bodyPr>
            <a:noAutofit/>
          </a:bodyPr>
          <a:lstStyle/>
          <a:p>
            <a:r>
              <a:rPr lang="en-US" sz="3200" dirty="0"/>
              <a:t>Guidelines for Administration</a:t>
            </a:r>
          </a:p>
        </p:txBody>
      </p:sp>
      <p:sp>
        <p:nvSpPr>
          <p:cNvPr id="3" name="Slide Number Placeholder 2"/>
          <p:cNvSpPr>
            <a:spLocks noGrp="1"/>
          </p:cNvSpPr>
          <p:nvPr>
            <p:ph type="sldNum" sz="quarter" idx="4294967295"/>
          </p:nvPr>
        </p:nvSpPr>
        <p:spPr>
          <a:xfrm>
            <a:off x="7010400" y="6354763"/>
            <a:ext cx="2133600" cy="365125"/>
          </a:xfrm>
          <a:prstGeom prst="rect">
            <a:avLst/>
          </a:prstGeom>
        </p:spPr>
        <p:txBody>
          <a:bodyPr/>
          <a:lstStyle/>
          <a:p>
            <a:pPr>
              <a:defRPr/>
            </a:pPr>
            <a:fld id="{364E494B-349F-4D1C-9389-F3BD0DF20ED6}" type="slidenum">
              <a:rPr lang="en-US" smtClean="0">
                <a:solidFill>
                  <a:prstClr val="black">
                    <a:tint val="75000"/>
                  </a:prstClr>
                </a:solidFill>
              </a:rPr>
              <a:pPr>
                <a:defRPr/>
              </a:pPr>
              <a:t>26</a:t>
            </a:fld>
            <a:endParaRPr lang="en-US" dirty="0">
              <a:solidFill>
                <a:prstClr val="black">
                  <a:tint val="75000"/>
                </a:prstClr>
              </a:solidFill>
            </a:endParaRPr>
          </a:p>
        </p:txBody>
      </p:sp>
    </p:spTree>
    <p:extLst>
      <p:ext uri="{BB962C8B-B14F-4D97-AF65-F5344CB8AC3E}">
        <p14:creationId xmlns:p14="http://schemas.microsoft.com/office/powerpoint/2010/main" val="30380312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460" y="987823"/>
            <a:ext cx="8583930" cy="5037025"/>
          </a:xfrm>
          <a:prstGeom prst="rect">
            <a:avLst/>
          </a:prstGeom>
        </p:spPr>
        <p:txBody>
          <a:bodyPr>
            <a:noAutofit/>
          </a:bodyPr>
          <a:lstStyle/>
          <a:p>
            <a:pPr marL="0" indent="0">
              <a:buClrTx/>
              <a:buNone/>
              <a:defRPr/>
            </a:pPr>
            <a:r>
              <a:rPr lang="en-US" sz="2391" b="1" dirty="0"/>
              <a:t>Optional Text in </a:t>
            </a:r>
            <a:r>
              <a:rPr lang="en-US" sz="2391" b="1" dirty="0" smtClean="0"/>
              <a:t>“SAY” </a:t>
            </a:r>
            <a:r>
              <a:rPr lang="en-US" sz="2391" b="1" dirty="0"/>
              <a:t>Directions</a:t>
            </a:r>
          </a:p>
          <a:p>
            <a:pPr>
              <a:buClrTx/>
              <a:defRPr/>
            </a:pPr>
            <a:r>
              <a:rPr lang="en-US" sz="1969" dirty="0" smtClean="0">
                <a:solidFill>
                  <a:srgbClr val="FF0000"/>
                </a:solidFill>
                <a:ea typeface="ＭＳ Ｐゴシック" charset="0"/>
              </a:rPr>
              <a:t>Read </a:t>
            </a:r>
            <a:r>
              <a:rPr lang="en-US" sz="1969" dirty="0">
                <a:solidFill>
                  <a:srgbClr val="FF0000"/>
                </a:solidFill>
                <a:ea typeface="ＭＳ Ｐゴシック" charset="0"/>
              </a:rPr>
              <a:t>the following script option regarding allowable activities if students finish </a:t>
            </a:r>
            <a:r>
              <a:rPr lang="en-US" sz="1969" dirty="0" smtClean="0">
                <a:solidFill>
                  <a:srgbClr val="FF0000"/>
                </a:solidFill>
                <a:ea typeface="ＭＳ Ｐゴシック" charset="0"/>
              </a:rPr>
              <a:t>early (</a:t>
            </a:r>
            <a:r>
              <a:rPr lang="en-US" sz="1969" dirty="0">
                <a:solidFill>
                  <a:srgbClr val="FF0000"/>
                </a:solidFill>
                <a:ea typeface="ＭＳ Ｐゴシック" charset="0"/>
              </a:rPr>
              <a:t>Identify which of these options </a:t>
            </a:r>
            <a:r>
              <a:rPr lang="en-US" sz="1969" dirty="0" smtClean="0">
                <a:solidFill>
                  <a:srgbClr val="FF0000"/>
                </a:solidFill>
                <a:ea typeface="ＭＳ Ｐゴシック" charset="0"/>
              </a:rPr>
              <a:t>the district </a:t>
            </a:r>
            <a:r>
              <a:rPr lang="en-US" sz="1969" dirty="0">
                <a:solidFill>
                  <a:srgbClr val="FF0000"/>
                </a:solidFill>
                <a:ea typeface="ＭＳ Ｐゴシック" charset="0"/>
              </a:rPr>
              <a:t>will </a:t>
            </a:r>
            <a:r>
              <a:rPr lang="en-US" sz="1969" dirty="0" smtClean="0">
                <a:solidFill>
                  <a:srgbClr val="FF0000"/>
                </a:solidFill>
                <a:ea typeface="ＭＳ Ｐゴシック" charset="0"/>
              </a:rPr>
              <a:t>allow)</a:t>
            </a:r>
            <a:endParaRPr lang="en-US" sz="1969" dirty="0">
              <a:solidFill>
                <a:srgbClr val="FF0000"/>
              </a:solidFill>
              <a:ea typeface="ＭＳ Ｐゴシック" charset="0"/>
            </a:endParaRPr>
          </a:p>
          <a:p>
            <a:pPr>
              <a:buClrTx/>
              <a:defRPr/>
            </a:pPr>
            <a:endParaRPr lang="en-US" sz="1969" dirty="0">
              <a:solidFill>
                <a:srgbClr val="FF0000"/>
              </a:solidFill>
              <a:ea typeface="ＭＳ Ｐゴシック" charset="0"/>
            </a:endParaRPr>
          </a:p>
          <a:p>
            <a:pPr>
              <a:buClrTx/>
              <a:defRPr/>
            </a:pPr>
            <a:endParaRPr lang="en-US" sz="1969" dirty="0">
              <a:solidFill>
                <a:srgbClr val="FF0000"/>
              </a:solidFill>
              <a:ea typeface="ＭＳ Ｐゴシック" charset="0"/>
            </a:endParaRPr>
          </a:p>
          <a:p>
            <a:pPr>
              <a:buClrTx/>
              <a:defRPr/>
            </a:pPr>
            <a:endParaRPr lang="en-US" sz="1969" dirty="0">
              <a:solidFill>
                <a:srgbClr val="FF0000"/>
              </a:solidFill>
              <a:ea typeface="ＭＳ Ｐゴシック" charset="0"/>
            </a:endParaRPr>
          </a:p>
          <a:p>
            <a:pPr marL="0" indent="0">
              <a:buClrTx/>
              <a:buNone/>
              <a:defRPr/>
            </a:pPr>
            <a:endParaRPr lang="en-US" sz="1969" dirty="0">
              <a:solidFill>
                <a:srgbClr val="FF0000"/>
              </a:solidFill>
              <a:ea typeface="ＭＳ Ｐゴシック" charset="0"/>
            </a:endParaRPr>
          </a:p>
          <a:p>
            <a:pPr>
              <a:buClrTx/>
              <a:defRPr/>
            </a:pPr>
            <a:endParaRPr lang="en-US" sz="1969" dirty="0">
              <a:solidFill>
                <a:srgbClr val="FF0000"/>
              </a:solidFill>
              <a:ea typeface="ＭＳ Ｐゴシック" charset="0"/>
            </a:endParaRPr>
          </a:p>
          <a:p>
            <a:pPr lvl="0">
              <a:buClrTx/>
              <a:defRPr/>
            </a:pPr>
            <a:r>
              <a:rPr lang="en-US" sz="1969" dirty="0">
                <a:solidFill>
                  <a:srgbClr val="FF0000"/>
                </a:solidFill>
                <a:ea typeface="ＭＳ Ｐゴシック" charset="0"/>
              </a:rPr>
              <a:t>Scratch paper option in </a:t>
            </a:r>
            <a:r>
              <a:rPr lang="en-US" sz="1969" dirty="0" smtClean="0">
                <a:solidFill>
                  <a:srgbClr val="FF0000"/>
                </a:solidFill>
                <a:ea typeface="ＭＳ Ｐゴシック" charset="0"/>
              </a:rPr>
              <a:t>ELA, science, and social studies “SAY” </a:t>
            </a:r>
            <a:r>
              <a:rPr lang="en-US" sz="1969" dirty="0">
                <a:solidFill>
                  <a:srgbClr val="FF0000"/>
                </a:solidFill>
                <a:ea typeface="ＭＳ Ｐゴシック" charset="0"/>
              </a:rPr>
              <a:t>d</a:t>
            </a:r>
            <a:r>
              <a:rPr lang="en-US" sz="1969" dirty="0" smtClean="0">
                <a:solidFill>
                  <a:srgbClr val="FF0000"/>
                </a:solidFill>
                <a:ea typeface="ＭＳ Ｐゴシック" charset="0"/>
              </a:rPr>
              <a:t>irections</a:t>
            </a:r>
            <a:endParaRPr lang="en-US" sz="1969" dirty="0">
              <a:solidFill>
                <a:srgbClr val="FF0000"/>
              </a:solidFill>
              <a:ea typeface="ＭＳ Ｐゴシック" charset="0"/>
            </a:endParaRPr>
          </a:p>
          <a:p>
            <a:pPr marL="0" indent="0">
              <a:buClrTx/>
              <a:buNone/>
              <a:defRPr/>
            </a:pPr>
            <a:endParaRPr lang="en-US" sz="1969" dirty="0">
              <a:solidFill>
                <a:srgbClr val="FF0000"/>
              </a:solidFill>
              <a:ea typeface="ＭＳ Ｐゴシック" charset="0"/>
            </a:endParaRPr>
          </a:p>
          <a:p>
            <a:pPr marL="0" indent="0">
              <a:buClrTx/>
              <a:buNone/>
              <a:defRPr/>
            </a:pPr>
            <a:endParaRPr lang="en-US" sz="1969" dirty="0">
              <a:solidFill>
                <a:srgbClr val="FF0000"/>
              </a:solidFill>
              <a:ea typeface="ＭＳ Ｐゴシック" charset="0"/>
            </a:endParaRPr>
          </a:p>
          <a:p>
            <a:pPr lvl="0" eaLnBrk="0" fontAlgn="base" hangingPunct="0">
              <a:spcAft>
                <a:spcPct val="0"/>
              </a:spcAft>
              <a:buClrTx/>
              <a:defRPr/>
            </a:pPr>
            <a:endParaRPr lang="en-US" sz="1969" dirty="0">
              <a:solidFill>
                <a:prstClr val="black"/>
              </a:solidFill>
              <a:ea typeface="ＭＳ Ｐゴシック" charset="0"/>
            </a:endParaRPr>
          </a:p>
          <a:p>
            <a:pPr lvl="0" eaLnBrk="0" fontAlgn="base" hangingPunct="0">
              <a:spcAft>
                <a:spcPct val="0"/>
              </a:spcAft>
              <a:buClrTx/>
              <a:defRPr/>
            </a:pPr>
            <a:endParaRPr lang="en-US" sz="1969" dirty="0">
              <a:solidFill>
                <a:prstClr val="black"/>
              </a:solidFill>
              <a:ea typeface="ＭＳ Ｐゴシック" charset="0"/>
            </a:endParaRPr>
          </a:p>
          <a:p>
            <a:pPr lvl="0" eaLnBrk="0" fontAlgn="base" hangingPunct="0">
              <a:spcAft>
                <a:spcPct val="0"/>
              </a:spcAft>
              <a:buClrTx/>
              <a:defRPr/>
            </a:pPr>
            <a:endParaRPr lang="en-US" sz="1969" dirty="0">
              <a:solidFill>
                <a:prstClr val="black"/>
              </a:solidFill>
              <a:ea typeface="ＭＳ Ｐゴシック" charset="0"/>
            </a:endParaRPr>
          </a:p>
          <a:p>
            <a:pPr lvl="0" eaLnBrk="0" fontAlgn="base" hangingPunct="0">
              <a:spcAft>
                <a:spcPct val="0"/>
              </a:spcAft>
              <a:buClrTx/>
              <a:defRPr/>
            </a:pPr>
            <a:endParaRPr lang="en-US" sz="1969" dirty="0">
              <a:solidFill>
                <a:prstClr val="black"/>
              </a:solidFill>
              <a:ea typeface="ＭＳ Ｐゴシック" charset="0"/>
            </a:endParaRPr>
          </a:p>
          <a:p>
            <a:pPr lvl="0" eaLnBrk="0" fontAlgn="base" hangingPunct="0">
              <a:spcAft>
                <a:spcPct val="0"/>
              </a:spcAft>
              <a:buClrTx/>
              <a:defRPr/>
            </a:pPr>
            <a:endParaRPr lang="en-US" sz="1969" dirty="0">
              <a:solidFill>
                <a:prstClr val="black"/>
              </a:solidFill>
              <a:ea typeface="ＭＳ Ｐゴシック" charset="0"/>
            </a:endParaRPr>
          </a:p>
          <a:p>
            <a:pPr lvl="0" eaLnBrk="0" fontAlgn="base" hangingPunct="0">
              <a:spcAft>
                <a:spcPct val="0"/>
              </a:spcAft>
              <a:buClrTx/>
              <a:defRPr/>
            </a:pPr>
            <a:endParaRPr lang="en-US" sz="1969" dirty="0">
              <a:solidFill>
                <a:prstClr val="black"/>
              </a:solidFill>
              <a:ea typeface="ＭＳ Ｐゴシック" charset="0"/>
            </a:endParaRPr>
          </a:p>
          <a:p>
            <a:pPr marL="0" indent="0">
              <a:buClrTx/>
              <a:buNone/>
              <a:defRPr/>
            </a:pPr>
            <a:endParaRPr lang="en-US" sz="2391" dirty="0"/>
          </a:p>
        </p:txBody>
      </p:sp>
      <p:sp>
        <p:nvSpPr>
          <p:cNvPr id="2" name="Title 1"/>
          <p:cNvSpPr>
            <a:spLocks noGrp="1"/>
          </p:cNvSpPr>
          <p:nvPr>
            <p:ph type="title"/>
          </p:nvPr>
        </p:nvSpPr>
        <p:spPr/>
        <p:txBody>
          <a:bodyPr>
            <a:noAutofit/>
          </a:bodyPr>
          <a:lstStyle/>
          <a:p>
            <a:r>
              <a:rPr lang="en-US" sz="3200" dirty="0">
                <a:solidFill>
                  <a:schemeClr val="bg1"/>
                </a:solidFill>
              </a:rPr>
              <a:t>Guidelines for Administration</a:t>
            </a:r>
          </a:p>
        </p:txBody>
      </p:sp>
      <p:sp>
        <p:nvSpPr>
          <p:cNvPr id="4" name="Slide Number Placeholder 3"/>
          <p:cNvSpPr>
            <a:spLocks noGrp="1"/>
          </p:cNvSpPr>
          <p:nvPr>
            <p:ph type="sldNum" sz="quarter" idx="4294967295"/>
          </p:nvPr>
        </p:nvSpPr>
        <p:spPr>
          <a:xfrm>
            <a:off x="7523163" y="6537325"/>
            <a:ext cx="1620837" cy="184150"/>
          </a:xfrm>
        </p:spPr>
        <p:txBody>
          <a:bodyPr>
            <a:normAutofit fontScale="55000" lnSpcReduction="20000"/>
          </a:bodyPr>
          <a:lstStyle/>
          <a:p>
            <a:pPr>
              <a:defRPr/>
            </a:pPr>
            <a:fld id="{F6BCB3FB-C48D-4679-997C-EAE33CF55E02}" type="slidenum">
              <a:rPr lang="en-US" smtClean="0">
                <a:solidFill>
                  <a:prstClr val="black">
                    <a:tint val="75000"/>
                  </a:prstClr>
                </a:solidFill>
              </a:rPr>
              <a:pPr>
                <a:defRPr/>
              </a:pPr>
              <a:t>27</a:t>
            </a:fld>
            <a:endParaRPr lang="en-US" dirty="0">
              <a:solidFill>
                <a:prstClr val="black">
                  <a:tint val="75000"/>
                </a:prst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182058166"/>
              </p:ext>
            </p:extLst>
          </p:nvPr>
        </p:nvGraphicFramePr>
        <p:xfrm>
          <a:off x="1769357" y="2282331"/>
          <a:ext cx="5548135" cy="1888952"/>
        </p:xfrm>
        <a:graphic>
          <a:graphicData uri="http://schemas.openxmlformats.org/drawingml/2006/table">
            <a:tbl>
              <a:tblPr firstRow="1" bandRow="1">
                <a:tableStyleId>{5940675A-B579-460E-94D1-54222C63F5DA}</a:tableStyleId>
              </a:tblPr>
              <a:tblGrid>
                <a:gridCol w="5548135"/>
              </a:tblGrid>
              <a:tr h="643016">
                <a:tc>
                  <a:txBody>
                    <a:bodyPr/>
                    <a:lstStyle/>
                    <a:p>
                      <a:r>
                        <a:rPr lang="en-US" sz="1800" b="1" dirty="0" smtClean="0"/>
                        <a:t>Option A</a:t>
                      </a:r>
                    </a:p>
                    <a:p>
                      <a:r>
                        <a:rPr lang="en-US" sz="1800" dirty="0" smtClean="0"/>
                        <a:t>Students are to sit quietly</a:t>
                      </a:r>
                      <a:r>
                        <a:rPr lang="en-US" sz="1800" baseline="0" dirty="0" smtClean="0"/>
                        <a:t> when they are done testing.</a:t>
                      </a:r>
                      <a:endParaRPr lang="en-US" sz="1800" dirty="0"/>
                    </a:p>
                  </a:txBody>
                  <a:tcPr marL="54311" marR="54311" marT="27140" marB="27140"/>
                </a:tc>
              </a:tr>
              <a:tr h="643016">
                <a:tc>
                  <a:txBody>
                    <a:bodyPr/>
                    <a:lstStyle/>
                    <a:p>
                      <a:r>
                        <a:rPr lang="en-US" sz="1800" b="1" dirty="0" smtClean="0"/>
                        <a:t>Option B</a:t>
                      </a:r>
                    </a:p>
                    <a:p>
                      <a:r>
                        <a:rPr lang="en-US" sz="1800" dirty="0" smtClean="0"/>
                        <a:t>Students will be dismissed when they</a:t>
                      </a:r>
                      <a:r>
                        <a:rPr lang="en-US" sz="1800" baseline="0" dirty="0" smtClean="0"/>
                        <a:t> are done testing.</a:t>
                      </a:r>
                      <a:endParaRPr lang="en-US" sz="1800" dirty="0"/>
                    </a:p>
                  </a:txBody>
                  <a:tcPr marL="54311" marR="54311" marT="27140" marB="27140"/>
                </a:tc>
              </a:tr>
              <a:tr h="589431">
                <a:tc>
                  <a:txBody>
                    <a:bodyPr/>
                    <a:lstStyle/>
                    <a:p>
                      <a:r>
                        <a:rPr lang="en-US" sz="1800" b="1" dirty="0" smtClean="0"/>
                        <a:t>Option C</a:t>
                      </a:r>
                    </a:p>
                    <a:p>
                      <a:r>
                        <a:rPr lang="en-US" sz="1800" dirty="0" smtClean="0"/>
                        <a:t>Students</a:t>
                      </a:r>
                      <a:r>
                        <a:rPr lang="en-US" sz="1800" baseline="0" dirty="0" smtClean="0"/>
                        <a:t> may read when they are done testing.</a:t>
                      </a:r>
                      <a:endParaRPr lang="en-US" sz="1800" dirty="0"/>
                    </a:p>
                  </a:txBody>
                  <a:tcPr marL="54311" marR="54311" marT="27140" marB="2714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903346472"/>
              </p:ext>
            </p:extLst>
          </p:nvPr>
        </p:nvGraphicFramePr>
        <p:xfrm>
          <a:off x="582929" y="4718351"/>
          <a:ext cx="7920990" cy="2048844"/>
        </p:xfrm>
        <a:graphic>
          <a:graphicData uri="http://schemas.openxmlformats.org/drawingml/2006/table">
            <a:tbl>
              <a:tblPr firstRow="1" bandRow="1">
                <a:tableStyleId>{5940675A-B579-460E-94D1-54222C63F5DA}</a:tableStyleId>
              </a:tblPr>
              <a:tblGrid>
                <a:gridCol w="1440180"/>
                <a:gridCol w="6480810"/>
              </a:tblGrid>
              <a:tr h="707318">
                <a:tc>
                  <a:txBody>
                    <a:bodyPr/>
                    <a:lstStyle/>
                    <a:p>
                      <a:r>
                        <a:rPr lang="en-US" sz="1800" i="1" dirty="0" smtClean="0">
                          <a:solidFill>
                            <a:schemeClr val="tx1"/>
                          </a:solidFill>
                        </a:rPr>
                        <a:t>If no scratch paper is to be provided,</a:t>
                      </a:r>
                      <a:endParaRPr lang="en-US" sz="1800" i="1" dirty="0">
                        <a:solidFill>
                          <a:schemeClr val="tx1"/>
                        </a:solidFill>
                      </a:endParaRPr>
                    </a:p>
                  </a:txBody>
                  <a:tcPr marL="64302" marR="64302" marT="32151" marB="32151"/>
                </a:tc>
                <a:tc>
                  <a:txBody>
                    <a:bodyPr/>
                    <a:lstStyle/>
                    <a:p>
                      <a:r>
                        <a:rPr lang="en-US" sz="1800" i="1" dirty="0" smtClean="0">
                          <a:solidFill>
                            <a:schemeClr val="tx1"/>
                          </a:solidFill>
                        </a:rPr>
                        <a:t>Skip ahead to the “SAY” directions</a:t>
                      </a:r>
                      <a:r>
                        <a:rPr lang="en-US" sz="1800" i="1" baseline="0" dirty="0" smtClean="0">
                          <a:solidFill>
                            <a:schemeClr val="tx1"/>
                          </a:solidFill>
                        </a:rPr>
                        <a:t> that appear after this option box.</a:t>
                      </a:r>
                      <a:endParaRPr lang="en-US" sz="1800" i="1" dirty="0">
                        <a:solidFill>
                          <a:schemeClr val="tx1"/>
                        </a:solidFill>
                      </a:endParaRPr>
                    </a:p>
                  </a:txBody>
                  <a:tcPr marL="64302" marR="64302" marT="32151" marB="32151"/>
                </a:tc>
              </a:tr>
              <a:tr h="921656">
                <a:tc>
                  <a:txBody>
                    <a:bodyPr/>
                    <a:lstStyle/>
                    <a:p>
                      <a:r>
                        <a:rPr lang="en-US" sz="1800" i="1" dirty="0" smtClean="0">
                          <a:solidFill>
                            <a:schemeClr val="tx1"/>
                          </a:solidFill>
                        </a:rPr>
                        <a:t>If scratch paper is to be provided,</a:t>
                      </a:r>
                      <a:endParaRPr lang="en-US" sz="1800" i="1" dirty="0">
                        <a:solidFill>
                          <a:schemeClr val="tx1"/>
                        </a:solidFill>
                      </a:endParaRPr>
                    </a:p>
                  </a:txBody>
                  <a:tcPr marL="64302" marR="64302" marT="32151" marB="32151"/>
                </a:tc>
                <a:tc>
                  <a:txBody>
                    <a:bodyPr/>
                    <a:lstStyle/>
                    <a:p>
                      <a:r>
                        <a:rPr lang="en-US" sz="1800" b="1" i="0" dirty="0" smtClean="0">
                          <a:solidFill>
                            <a:schemeClr val="tx1"/>
                          </a:solidFill>
                        </a:rPr>
                        <a:t>SAY If you would prefer</a:t>
                      </a:r>
                      <a:r>
                        <a:rPr lang="en-US" sz="1800" b="1" i="0" baseline="0" dirty="0" smtClean="0">
                          <a:solidFill>
                            <a:schemeClr val="tx1"/>
                          </a:solidFill>
                        </a:rPr>
                        <a:t> to use scratch paper for taking notes, raise your hand.</a:t>
                      </a:r>
                    </a:p>
                    <a:p>
                      <a:endParaRPr lang="en-US" sz="1800" i="1" baseline="0" dirty="0" smtClean="0">
                        <a:solidFill>
                          <a:schemeClr val="tx1"/>
                        </a:solidFill>
                      </a:endParaRPr>
                    </a:p>
                    <a:p>
                      <a:r>
                        <a:rPr lang="en-US" sz="1800" i="1" baseline="0" dirty="0" smtClean="0">
                          <a:solidFill>
                            <a:schemeClr val="tx1"/>
                          </a:solidFill>
                        </a:rPr>
                        <a:t>Distribute blank scratch paper, as requested…</a:t>
                      </a:r>
                      <a:endParaRPr lang="en-US" sz="1800" i="1" dirty="0">
                        <a:solidFill>
                          <a:schemeClr val="tx1"/>
                        </a:solidFill>
                      </a:endParaRPr>
                    </a:p>
                  </a:txBody>
                  <a:tcPr marL="64302" marR="64302" marT="32151" marB="32151"/>
                </a:tc>
              </a:tr>
            </a:tbl>
          </a:graphicData>
        </a:graphic>
      </p:graphicFrame>
    </p:spTree>
    <p:custDataLst>
      <p:tags r:id="rId1"/>
    </p:custDataLst>
    <p:extLst>
      <p:ext uri="{BB962C8B-B14F-4D97-AF65-F5344CB8AC3E}">
        <p14:creationId xmlns:p14="http://schemas.microsoft.com/office/powerpoint/2010/main" val="40498704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5770" y="1202400"/>
            <a:ext cx="8515350" cy="5427000"/>
          </a:xfrm>
        </p:spPr>
        <p:txBody>
          <a:bodyPr>
            <a:normAutofit/>
          </a:bodyPr>
          <a:lstStyle/>
          <a:p>
            <a:pPr>
              <a:buClrTx/>
            </a:pPr>
            <a:r>
              <a:rPr lang="en-US" dirty="0" smtClean="0"/>
              <a:t>Changes to the conditions of testing that may benefit a student </a:t>
            </a:r>
          </a:p>
          <a:p>
            <a:pPr>
              <a:buClrTx/>
            </a:pPr>
            <a:r>
              <a:rPr lang="en-US" dirty="0" smtClean="0"/>
              <a:t>Available to any student as long as test security is not compromised and test environment requirements are met</a:t>
            </a:r>
          </a:p>
          <a:p>
            <a:pPr lvl="0">
              <a:buClrTx/>
            </a:pPr>
            <a:r>
              <a:rPr lang="en-US" dirty="0" smtClean="0"/>
              <a:t>Available Administrative Considerations:</a:t>
            </a:r>
          </a:p>
          <a:p>
            <a:pPr lvl="1">
              <a:buClrTx/>
            </a:pPr>
            <a:r>
              <a:rPr lang="en-US" dirty="0" smtClean="0"/>
              <a:t>Adaptive </a:t>
            </a:r>
            <a:r>
              <a:rPr lang="en-US" dirty="0"/>
              <a:t>and specialized equipment or furniture</a:t>
            </a:r>
          </a:p>
          <a:p>
            <a:pPr lvl="1">
              <a:buClrTx/>
            </a:pPr>
            <a:r>
              <a:rPr lang="en-US" dirty="0"/>
              <a:t>Frequent </a:t>
            </a:r>
            <a:r>
              <a:rPr lang="en-US" dirty="0" smtClean="0"/>
              <a:t>breaks </a:t>
            </a:r>
            <a:r>
              <a:rPr lang="en-US" dirty="0"/>
              <a:t>(do not stop the clock)</a:t>
            </a:r>
          </a:p>
          <a:p>
            <a:pPr lvl="1">
              <a:buClrTx/>
            </a:pPr>
            <a:r>
              <a:rPr lang="en-US" dirty="0"/>
              <a:t>Noise </a:t>
            </a:r>
            <a:r>
              <a:rPr lang="en-US" dirty="0" smtClean="0"/>
              <a:t>buffers/headphones</a:t>
            </a:r>
            <a:endParaRPr lang="en-US" dirty="0"/>
          </a:p>
          <a:p>
            <a:pPr lvl="1">
              <a:buClrTx/>
            </a:pPr>
            <a:r>
              <a:rPr lang="en-US" dirty="0"/>
              <a:t>Small </a:t>
            </a:r>
            <a:r>
              <a:rPr lang="en-US" dirty="0" smtClean="0"/>
              <a:t>group testing</a:t>
            </a:r>
            <a:endParaRPr lang="en-US" dirty="0"/>
          </a:p>
          <a:p>
            <a:pPr lvl="1">
              <a:buClrTx/>
            </a:pPr>
            <a:r>
              <a:rPr lang="en-US" dirty="0"/>
              <a:t>Specified, separate, or alternate area or </a:t>
            </a:r>
            <a:r>
              <a:rPr lang="en-US" dirty="0" smtClean="0"/>
              <a:t>seating</a:t>
            </a:r>
          </a:p>
          <a:p>
            <a:pPr lvl="1">
              <a:buClrTx/>
            </a:pPr>
            <a:r>
              <a:rPr lang="en-US" dirty="0" smtClean="0"/>
              <a:t>Time of day</a:t>
            </a:r>
            <a:endParaRPr lang="en-US" dirty="0"/>
          </a:p>
        </p:txBody>
      </p:sp>
      <p:sp>
        <p:nvSpPr>
          <p:cNvPr id="2" name="Title 1"/>
          <p:cNvSpPr>
            <a:spLocks noGrp="1"/>
          </p:cNvSpPr>
          <p:nvPr>
            <p:ph type="title"/>
          </p:nvPr>
        </p:nvSpPr>
        <p:spPr/>
        <p:txBody>
          <a:bodyPr>
            <a:noAutofit/>
          </a:bodyPr>
          <a:lstStyle/>
          <a:p>
            <a:r>
              <a:rPr lang="en-US" sz="3200" dirty="0"/>
              <a:t>Administrative Considerations</a:t>
            </a:r>
          </a:p>
        </p:txBody>
      </p:sp>
      <p:sp>
        <p:nvSpPr>
          <p:cNvPr id="4" name="Slide Number Placeholder 3"/>
          <p:cNvSpPr>
            <a:spLocks noGrp="1"/>
          </p:cNvSpPr>
          <p:nvPr>
            <p:ph type="sldNum" sz="quarter" idx="4294967295"/>
          </p:nvPr>
        </p:nvSpPr>
        <p:spPr>
          <a:xfrm>
            <a:off x="7010400" y="6354763"/>
            <a:ext cx="2133600" cy="365125"/>
          </a:xfrm>
          <a:prstGeom prst="rect">
            <a:avLst/>
          </a:prstGeom>
        </p:spPr>
        <p:txBody>
          <a:bodyPr/>
          <a:lstStyle/>
          <a:p>
            <a:fld id="{2D3B35A3-ACE2-46D7-B614-4A1146AB12FE}" type="slidenum">
              <a:rPr lang="en-US" smtClean="0">
                <a:solidFill>
                  <a:prstClr val="black">
                    <a:tint val="75000"/>
                  </a:prstClr>
                </a:solidFill>
              </a:rPr>
              <a:pPr/>
              <a:t>28</a:t>
            </a:fld>
            <a:endParaRPr lang="en-US" dirty="0">
              <a:solidFill>
                <a:prstClr val="black">
                  <a:tint val="75000"/>
                </a:prstClr>
              </a:solidFill>
            </a:endParaRPr>
          </a:p>
        </p:txBody>
      </p:sp>
    </p:spTree>
    <p:extLst>
      <p:ext uri="{BB962C8B-B14F-4D97-AF65-F5344CB8AC3E}">
        <p14:creationId xmlns:p14="http://schemas.microsoft.com/office/powerpoint/2010/main" val="25348228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p:txBody>
          <a:bodyPr>
            <a:noAutofit/>
          </a:bodyPr>
          <a:lstStyle/>
          <a:p>
            <a:pPr marL="342488" indent="-342488" algn="l">
              <a:buClr>
                <a:schemeClr val="tx1"/>
              </a:buClr>
              <a:buFont typeface="Arial" panose="020B0604020202020204" pitchFamily="34" charset="0"/>
              <a:buChar char="•"/>
              <a:defRPr/>
            </a:pPr>
            <a:r>
              <a:rPr lang="en-US" sz="2391" dirty="0">
                <a:solidFill>
                  <a:schemeClr val="tx1"/>
                </a:solidFill>
              </a:rPr>
              <a:t>A case where a student needs a new accommodation immediately due to unforeseen </a:t>
            </a:r>
            <a:r>
              <a:rPr lang="en-US" sz="2391" dirty="0" smtClean="0">
                <a:solidFill>
                  <a:schemeClr val="tx1"/>
                </a:solidFill>
              </a:rPr>
              <a:t>circumstances</a:t>
            </a:r>
            <a:r>
              <a:rPr lang="en-US" sz="2180" dirty="0" smtClean="0">
                <a:solidFill>
                  <a:schemeClr val="tx1"/>
                </a:solidFill>
              </a:rPr>
              <a:t> </a:t>
            </a:r>
            <a:endParaRPr lang="en-US" sz="2180" dirty="0">
              <a:solidFill>
                <a:schemeClr val="tx1"/>
              </a:solidFill>
            </a:endParaRPr>
          </a:p>
          <a:p>
            <a:pPr marL="799133" lvl="1" indent="-342488" algn="l">
              <a:buClr>
                <a:schemeClr val="tx1"/>
              </a:buClr>
              <a:buFont typeface="Arial" panose="020B0604020202020204" pitchFamily="34" charset="0"/>
              <a:buChar char="•"/>
              <a:defRPr/>
            </a:pPr>
            <a:r>
              <a:rPr lang="en-US" sz="1969" dirty="0">
                <a:solidFill>
                  <a:schemeClr val="tx1"/>
                </a:solidFill>
              </a:rPr>
              <a:t>Cases could include students who have a recently-fractured limb (e.g., arm, wrist, or shoulder); whose only pair of eyeglasses have broken; or a student returning from a serious or prolonged illness or </a:t>
            </a:r>
            <a:r>
              <a:rPr lang="en-US" sz="1969" dirty="0" smtClean="0">
                <a:solidFill>
                  <a:schemeClr val="tx1"/>
                </a:solidFill>
              </a:rPr>
              <a:t>injury </a:t>
            </a:r>
            <a:endParaRPr lang="en-US" sz="1969" dirty="0">
              <a:solidFill>
                <a:schemeClr val="tx1"/>
              </a:solidFill>
            </a:endParaRPr>
          </a:p>
          <a:p>
            <a:pPr marL="342488" indent="-342488" algn="l">
              <a:buClr>
                <a:schemeClr val="tx1"/>
              </a:buClr>
              <a:buFont typeface="Arial" panose="020B0604020202020204" pitchFamily="34" charset="0"/>
              <a:buChar char="•"/>
              <a:defRPr/>
            </a:pPr>
            <a:r>
              <a:rPr lang="en-US" sz="2391" dirty="0">
                <a:solidFill>
                  <a:schemeClr val="tx1"/>
                </a:solidFill>
              </a:rPr>
              <a:t>Contact </a:t>
            </a:r>
            <a:r>
              <a:rPr lang="en-US" sz="2391" dirty="0" smtClean="0">
                <a:solidFill>
                  <a:schemeClr val="tx1"/>
                </a:solidFill>
              </a:rPr>
              <a:t>the SAC </a:t>
            </a:r>
            <a:r>
              <a:rPr lang="en-US" sz="2391" dirty="0">
                <a:solidFill>
                  <a:schemeClr val="tx1"/>
                </a:solidFill>
              </a:rPr>
              <a:t>so </a:t>
            </a:r>
            <a:r>
              <a:rPr lang="en-US" sz="2391" dirty="0" smtClean="0">
                <a:solidFill>
                  <a:schemeClr val="tx1"/>
                </a:solidFill>
              </a:rPr>
              <a:t>the </a:t>
            </a:r>
            <a:r>
              <a:rPr lang="en-US" sz="2391" i="1" dirty="0">
                <a:solidFill>
                  <a:schemeClr val="tx1"/>
                </a:solidFill>
              </a:rPr>
              <a:t>Emergency Accommodation </a:t>
            </a:r>
            <a:r>
              <a:rPr lang="en-US" sz="2391" dirty="0">
                <a:solidFill>
                  <a:schemeClr val="tx1"/>
                </a:solidFill>
              </a:rPr>
              <a:t>form can be completed and the appropriate steps can be taken to provide the </a:t>
            </a:r>
            <a:r>
              <a:rPr lang="en-US" sz="2391" dirty="0" smtClean="0">
                <a:solidFill>
                  <a:schemeClr val="tx1"/>
                </a:solidFill>
              </a:rPr>
              <a:t>accommodation</a:t>
            </a:r>
            <a:r>
              <a:rPr lang="en-US" sz="2180" dirty="0" smtClean="0">
                <a:solidFill>
                  <a:schemeClr val="tx1"/>
                </a:solidFill>
              </a:rPr>
              <a:t> </a:t>
            </a:r>
            <a:endParaRPr lang="en-US" sz="2180" dirty="0">
              <a:solidFill>
                <a:schemeClr val="tx1"/>
              </a:solidFill>
            </a:endParaRPr>
          </a:p>
          <a:p>
            <a:pPr marL="342488" indent="-342488" algn="l">
              <a:buClr>
                <a:schemeClr val="tx1"/>
              </a:buClr>
              <a:buFont typeface="Arial" panose="020B0604020202020204" pitchFamily="34" charset="0"/>
              <a:buChar char="•"/>
              <a:defRPr/>
            </a:pPr>
            <a:endParaRPr lang="en-US" sz="2180" dirty="0">
              <a:solidFill>
                <a:schemeClr val="tx1"/>
              </a:solidFill>
            </a:endParaRPr>
          </a:p>
        </p:txBody>
      </p:sp>
      <p:sp>
        <p:nvSpPr>
          <p:cNvPr id="45058" name="Title 1"/>
          <p:cNvSpPr>
            <a:spLocks noGrp="1"/>
          </p:cNvSpPr>
          <p:nvPr>
            <p:ph type="title"/>
          </p:nvPr>
        </p:nvSpPr>
        <p:spPr bwMode="auto">
          <a:noFill/>
          <a:ln>
            <a:miter lim="800000"/>
            <a:headEnd/>
            <a:tailEnd/>
          </a:ln>
        </p:spPr>
        <p:txBody>
          <a:bodyPr vert="horz" wrap="square" lIns="89771" tIns="44888" rIns="89771" bIns="44888" numCol="1" rtlCol="0" anchor="ctr" anchorCtr="0" compatLnSpc="1">
            <a:prstTxWarp prst="textNoShape">
              <a:avLst/>
            </a:prstTxWarp>
            <a:noAutofit/>
          </a:bodyPr>
          <a:lstStyle/>
          <a:p>
            <a:pPr marL="168071"/>
            <a:r>
              <a:rPr lang="en-US" sz="3200" dirty="0">
                <a:solidFill>
                  <a:schemeClr val="bg1"/>
                </a:solidFill>
                <a:ea typeface="ＭＳ Ｐゴシック" pitchFamily="34" charset="-128"/>
              </a:rPr>
              <a:t>Emergency Accommodation</a:t>
            </a:r>
          </a:p>
        </p:txBody>
      </p:sp>
      <p:sp>
        <p:nvSpPr>
          <p:cNvPr id="4" name="Slide Number Placeholder 3"/>
          <p:cNvSpPr>
            <a:spLocks noGrp="1"/>
          </p:cNvSpPr>
          <p:nvPr>
            <p:ph type="sldNum" sz="quarter" idx="4294967295"/>
          </p:nvPr>
        </p:nvSpPr>
        <p:spPr>
          <a:xfrm>
            <a:off x="7523163" y="6537325"/>
            <a:ext cx="1620837" cy="184150"/>
          </a:xfrm>
        </p:spPr>
        <p:txBody>
          <a:bodyPr>
            <a:normAutofit fontScale="55000" lnSpcReduction="20000"/>
          </a:bodyPr>
          <a:lstStyle/>
          <a:p>
            <a:pPr>
              <a:defRPr/>
            </a:pPr>
            <a:fld id="{5150D908-AC06-465D-8A17-3D5A5D461CCF}" type="slidenum">
              <a:rPr lang="en-US" smtClean="0"/>
              <a:pPr>
                <a:defRPr/>
              </a:pPr>
              <a:t>29</a:t>
            </a:fld>
            <a:endParaRPr lang="en-US" dirty="0"/>
          </a:p>
        </p:txBody>
      </p:sp>
    </p:spTree>
    <p:custDataLst>
      <p:tags r:id="rId1"/>
    </p:custDataLst>
    <p:extLst>
      <p:ext uri="{BB962C8B-B14F-4D97-AF65-F5344CB8AC3E}">
        <p14:creationId xmlns:p14="http://schemas.microsoft.com/office/powerpoint/2010/main" val="1809884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448503" indent="-448503">
              <a:spcBef>
                <a:spcPts val="300"/>
              </a:spcBef>
              <a:spcAft>
                <a:spcPts val="300"/>
              </a:spcAft>
              <a:buClrTx/>
              <a:buSzPct val="125000"/>
              <a:defRPr/>
            </a:pPr>
            <a:r>
              <a:rPr lang="en-US" dirty="0"/>
              <a:t>CMAS Administration Overview</a:t>
            </a:r>
          </a:p>
          <a:p>
            <a:pPr marL="448503" indent="-448503">
              <a:spcBef>
                <a:spcPts val="300"/>
              </a:spcBef>
              <a:spcAft>
                <a:spcPts val="300"/>
              </a:spcAft>
              <a:buClrTx/>
              <a:buSzPct val="125000"/>
              <a:defRPr/>
            </a:pPr>
            <a:r>
              <a:rPr lang="en-US" dirty="0"/>
              <a:t>Testing Schedule</a:t>
            </a:r>
          </a:p>
          <a:p>
            <a:pPr marL="448503" indent="-448503">
              <a:spcBef>
                <a:spcPts val="300"/>
              </a:spcBef>
              <a:spcAft>
                <a:spcPts val="300"/>
              </a:spcAft>
              <a:buClrTx/>
              <a:buSzPct val="125000"/>
              <a:defRPr/>
            </a:pPr>
            <a:r>
              <a:rPr lang="en-US" dirty="0"/>
              <a:t>Administration Policies and Testing Security</a:t>
            </a:r>
          </a:p>
          <a:p>
            <a:pPr marL="448503" indent="-448503">
              <a:spcBef>
                <a:spcPts val="300"/>
              </a:spcBef>
              <a:spcAft>
                <a:spcPts val="300"/>
              </a:spcAft>
              <a:buClrTx/>
              <a:buSzPct val="125000"/>
              <a:defRPr/>
            </a:pPr>
            <a:r>
              <a:rPr lang="en-US" dirty="0"/>
              <a:t>Tasks to Complete Before Testing</a:t>
            </a:r>
          </a:p>
          <a:p>
            <a:pPr marL="448503" indent="-448503">
              <a:spcBef>
                <a:spcPts val="300"/>
              </a:spcBef>
              <a:spcAft>
                <a:spcPts val="300"/>
              </a:spcAft>
              <a:buClrTx/>
              <a:buSzPct val="125000"/>
              <a:defRPr/>
            </a:pPr>
            <a:r>
              <a:rPr lang="en-US" dirty="0"/>
              <a:t>Tasks to Complete During Testing</a:t>
            </a:r>
          </a:p>
          <a:p>
            <a:pPr marL="448503" indent="-448503">
              <a:spcBef>
                <a:spcPts val="300"/>
              </a:spcBef>
              <a:spcAft>
                <a:spcPts val="300"/>
              </a:spcAft>
              <a:buClrTx/>
              <a:buSzPct val="125000"/>
              <a:defRPr/>
            </a:pPr>
            <a:r>
              <a:rPr lang="en-US" dirty="0"/>
              <a:t>Tasks to Complete After Testing</a:t>
            </a:r>
          </a:p>
          <a:p>
            <a:pPr marL="448503" indent="-448503">
              <a:spcBef>
                <a:spcPts val="300"/>
              </a:spcBef>
              <a:spcAft>
                <a:spcPts val="300"/>
              </a:spcAft>
              <a:buClrTx/>
              <a:buSzPct val="125000"/>
              <a:defRPr/>
            </a:pPr>
            <a:r>
              <a:rPr lang="en-US" dirty="0"/>
              <a:t>Resources and </a:t>
            </a:r>
            <a:r>
              <a:rPr lang="en-US" dirty="0" smtClean="0"/>
              <a:t>Support</a:t>
            </a:r>
            <a:endParaRPr lang="en-US" dirty="0"/>
          </a:p>
        </p:txBody>
      </p:sp>
      <p:sp>
        <p:nvSpPr>
          <p:cNvPr id="2" name="Title 1"/>
          <p:cNvSpPr>
            <a:spLocks noGrp="1"/>
          </p:cNvSpPr>
          <p:nvPr>
            <p:ph type="title"/>
          </p:nvPr>
        </p:nvSpPr>
        <p:spPr/>
        <p:txBody>
          <a:bodyPr>
            <a:normAutofit fontScale="90000"/>
          </a:bodyPr>
          <a:lstStyle/>
          <a:p>
            <a:r>
              <a:rPr lang="en-US" sz="4008" dirty="0">
                <a:solidFill>
                  <a:schemeClr val="bg1"/>
                </a:solidFill>
              </a:rPr>
              <a:t>Topics</a:t>
            </a:r>
          </a:p>
        </p:txBody>
      </p:sp>
      <p:sp>
        <p:nvSpPr>
          <p:cNvPr id="4" name="Title 1"/>
          <p:cNvSpPr txBox="1">
            <a:spLocks/>
          </p:cNvSpPr>
          <p:nvPr/>
        </p:nvSpPr>
        <p:spPr>
          <a:xfrm>
            <a:off x="2819401" y="1814"/>
            <a:ext cx="6324600" cy="1218555"/>
          </a:xfrm>
          <a:prstGeom prst="rect">
            <a:avLst/>
          </a:prstGeom>
        </p:spPr>
        <p:txBody>
          <a:bodyPr lIns="88192" tIns="44100" rIns="88192" bIns="44100" anchor="ctr"/>
          <a:lstStyle>
            <a:lvl1pPr marL="168524" indent="0" algn="l" rtl="0" eaLnBrk="0" fontAlgn="base" hangingPunct="0">
              <a:spcBef>
                <a:spcPct val="0"/>
              </a:spcBef>
              <a:spcAft>
                <a:spcPct val="0"/>
              </a:spcAft>
              <a:defRPr sz="28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a:endParaRPr lang="en-US" sz="4430" b="1" dirty="0">
              <a:solidFill>
                <a:prstClr val="black"/>
              </a:solidFill>
            </a:endParaRPr>
          </a:p>
        </p:txBody>
      </p:sp>
      <p:sp>
        <p:nvSpPr>
          <p:cNvPr id="6" name="TextBox 5"/>
          <p:cNvSpPr txBox="1"/>
          <p:nvPr/>
        </p:nvSpPr>
        <p:spPr>
          <a:xfrm>
            <a:off x="7772400" y="20856"/>
            <a:ext cx="1371600" cy="306978"/>
          </a:xfrm>
          <a:prstGeom prst="rect">
            <a:avLst/>
          </a:prstGeom>
          <a:noFill/>
        </p:spPr>
        <p:txBody>
          <a:bodyPr wrap="square" lIns="89697" tIns="44880" rIns="89697" bIns="44880" rtlCol="0">
            <a:spAutoFit/>
          </a:bodyPr>
          <a:lstStyle/>
          <a:p>
            <a:r>
              <a:rPr lang="en-US" sz="1406" dirty="0"/>
              <a:t>Go to: </a:t>
            </a:r>
            <a:r>
              <a:rPr lang="en-US" sz="1406" dirty="0">
                <a:hlinkClick r:id="rId4" action="ppaction://hlinksldjump"/>
              </a:rPr>
              <a:t>Topics</a:t>
            </a:r>
            <a:endParaRPr lang="en-US" sz="1406" dirty="0"/>
          </a:p>
        </p:txBody>
      </p:sp>
    </p:spTree>
    <p:custDataLst>
      <p:tags r:id="rId1"/>
    </p:custDataLst>
    <p:extLst>
      <p:ext uri="{BB962C8B-B14F-4D97-AF65-F5344CB8AC3E}">
        <p14:creationId xmlns:p14="http://schemas.microsoft.com/office/powerpoint/2010/main" val="42844731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ClrTx/>
              <a:buFont typeface="Arial" panose="020B0604020202020204" pitchFamily="34" charset="0"/>
              <a:buChar char="•"/>
            </a:pPr>
            <a:r>
              <a:rPr lang="en-US" dirty="0" smtClean="0"/>
              <a:t>Colorado Spanish Language Arts (CSLA) is </a:t>
            </a:r>
            <a:r>
              <a:rPr lang="en-US" dirty="0"/>
              <a:t>a paper/pencil </a:t>
            </a:r>
            <a:r>
              <a:rPr lang="en-US" dirty="0" smtClean="0"/>
              <a:t>language arts </a:t>
            </a:r>
            <a:r>
              <a:rPr lang="en-US" dirty="0"/>
              <a:t>accommodated </a:t>
            </a:r>
            <a:r>
              <a:rPr lang="en-US" dirty="0" smtClean="0"/>
              <a:t>form</a:t>
            </a:r>
          </a:p>
          <a:p>
            <a:pPr lvl="1">
              <a:buClrTx/>
            </a:pPr>
            <a:r>
              <a:rPr lang="en-US" dirty="0"/>
              <a:t>A</a:t>
            </a:r>
            <a:r>
              <a:rPr lang="en-US" dirty="0" smtClean="0"/>
              <a:t>vailable </a:t>
            </a:r>
            <a:r>
              <a:rPr lang="en-US" dirty="0"/>
              <a:t>for eligible 3</a:t>
            </a:r>
            <a:r>
              <a:rPr lang="en-US" baseline="30000" dirty="0"/>
              <a:t>rd</a:t>
            </a:r>
            <a:r>
              <a:rPr lang="en-US" dirty="0"/>
              <a:t> and 4</a:t>
            </a:r>
            <a:r>
              <a:rPr lang="en-US" baseline="30000" dirty="0"/>
              <a:t>th</a:t>
            </a:r>
            <a:r>
              <a:rPr lang="en-US" dirty="0"/>
              <a:t> grade </a:t>
            </a:r>
            <a:r>
              <a:rPr lang="en-US" dirty="0" smtClean="0"/>
              <a:t>students who are English learners</a:t>
            </a:r>
          </a:p>
          <a:p>
            <a:pPr lvl="1">
              <a:buClrTx/>
            </a:pPr>
            <a:r>
              <a:rPr lang="en-US" dirty="0" smtClean="0"/>
              <a:t>Administered </a:t>
            </a:r>
            <a:r>
              <a:rPr lang="en-US" dirty="0"/>
              <a:t>in place of </a:t>
            </a:r>
            <a:r>
              <a:rPr lang="en-US" dirty="0" smtClean="0"/>
              <a:t>ELA</a:t>
            </a:r>
            <a:endParaRPr lang="en-US" dirty="0"/>
          </a:p>
          <a:p>
            <a:pPr lvl="1">
              <a:buClrTx/>
            </a:pPr>
            <a:r>
              <a:rPr lang="en-US" dirty="0" smtClean="0"/>
              <a:t>These </a:t>
            </a:r>
            <a:r>
              <a:rPr lang="en-US" dirty="0"/>
              <a:t>students </a:t>
            </a:r>
            <a:r>
              <a:rPr lang="en-US" dirty="0" smtClean="0"/>
              <a:t>take the math assessment in Spanish</a:t>
            </a:r>
            <a:endParaRPr lang="en-US" dirty="0"/>
          </a:p>
          <a:p>
            <a:pPr lvl="2">
              <a:buClrTx/>
            </a:pPr>
            <a:r>
              <a:rPr lang="en-US" dirty="0" smtClean="0"/>
              <a:t>4</a:t>
            </a:r>
            <a:r>
              <a:rPr lang="en-US" baseline="30000" dirty="0" smtClean="0"/>
              <a:t>th</a:t>
            </a:r>
            <a:r>
              <a:rPr lang="en-US" dirty="0" smtClean="0"/>
              <a:t> graders at schools selected for social studies take the social studies assessment in Spanish</a:t>
            </a:r>
            <a:endParaRPr lang="en-US" dirty="0"/>
          </a:p>
          <a:p>
            <a:pPr>
              <a:buClrTx/>
            </a:pPr>
            <a:endParaRPr lang="en-US" dirty="0"/>
          </a:p>
          <a:p>
            <a:pPr>
              <a:buClrTx/>
            </a:pPr>
            <a:endParaRPr lang="en-US" dirty="0"/>
          </a:p>
        </p:txBody>
      </p:sp>
      <p:sp>
        <p:nvSpPr>
          <p:cNvPr id="3" name="Title 2"/>
          <p:cNvSpPr>
            <a:spLocks noGrp="1"/>
          </p:cNvSpPr>
          <p:nvPr>
            <p:ph type="title"/>
          </p:nvPr>
        </p:nvSpPr>
        <p:spPr>
          <a:xfrm>
            <a:off x="192024" y="192024"/>
            <a:ext cx="8711946" cy="521208"/>
          </a:xfrm>
        </p:spPr>
        <p:txBody>
          <a:bodyPr>
            <a:noAutofit/>
          </a:bodyPr>
          <a:lstStyle/>
          <a:p>
            <a:r>
              <a:rPr lang="en-US" sz="3200" dirty="0" smtClean="0"/>
              <a:t>CSLA Accommodated </a:t>
            </a:r>
            <a:r>
              <a:rPr lang="en-US" sz="3200" dirty="0"/>
              <a:t>Form</a:t>
            </a:r>
          </a:p>
        </p:txBody>
      </p:sp>
      <p:sp>
        <p:nvSpPr>
          <p:cNvPr id="5" name="Slide Number Placeholder 4"/>
          <p:cNvSpPr>
            <a:spLocks noGrp="1"/>
          </p:cNvSpPr>
          <p:nvPr>
            <p:ph type="sldNum" sz="quarter" idx="4294967295"/>
          </p:nvPr>
        </p:nvSpPr>
        <p:spPr>
          <a:xfrm>
            <a:off x="7010400" y="6354763"/>
            <a:ext cx="2133600" cy="365125"/>
          </a:xfrm>
          <a:prstGeom prst="rect">
            <a:avLst/>
          </a:prstGeom>
        </p:spPr>
        <p:txBody>
          <a:bodyPr/>
          <a:lstStyle/>
          <a:p>
            <a:pPr>
              <a:defRPr/>
            </a:pPr>
            <a:fld id="{364E494B-349F-4D1C-9389-F3BD0DF20ED6}" type="slidenum">
              <a:rPr lang="en-US" smtClean="0"/>
              <a:pPr>
                <a:defRPr/>
              </a:pPr>
              <a:t>30</a:t>
            </a:fld>
            <a:endParaRPr lang="en-US" dirty="0"/>
          </a:p>
        </p:txBody>
      </p:sp>
    </p:spTree>
    <p:extLst>
      <p:ext uri="{BB962C8B-B14F-4D97-AF65-F5344CB8AC3E}">
        <p14:creationId xmlns:p14="http://schemas.microsoft.com/office/powerpoint/2010/main" val="1392092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65760" y="1202400"/>
            <a:ext cx="8435340" cy="5037025"/>
          </a:xfrm>
        </p:spPr>
        <p:txBody>
          <a:bodyPr vert="horz" lIns="89417" tIns="44740" rIns="89417" bIns="44740" rtlCol="0">
            <a:normAutofit lnSpcReduction="10000"/>
          </a:bodyPr>
          <a:lstStyle/>
          <a:p>
            <a:pPr marL="0" indent="0">
              <a:buClrTx/>
              <a:buNone/>
            </a:pPr>
            <a:r>
              <a:rPr lang="en-US" sz="2200" dirty="0" smtClean="0"/>
              <a:t>If administering the following accessibility features or accommodations, ensure training is received </a:t>
            </a:r>
            <a:r>
              <a:rPr lang="en-US" sz="2200" u="sng" dirty="0" smtClean="0"/>
              <a:t>this school year</a:t>
            </a:r>
            <a:r>
              <a:rPr lang="en-US" sz="2200" dirty="0" smtClean="0"/>
              <a:t>:  </a:t>
            </a:r>
          </a:p>
          <a:p>
            <a:pPr>
              <a:buClrTx/>
            </a:pPr>
            <a:r>
              <a:rPr lang="en-US" dirty="0" smtClean="0"/>
              <a:t>Auditory Presentation (Oral Script)</a:t>
            </a:r>
          </a:p>
          <a:p>
            <a:pPr lvl="1">
              <a:buClrTx/>
            </a:pPr>
            <a:r>
              <a:rPr lang="en-US" dirty="0" smtClean="0"/>
              <a:t>ELA - unique accommodation requiring a CDE-approved UAR </a:t>
            </a:r>
          </a:p>
          <a:p>
            <a:pPr lvl="2">
              <a:buClrTx/>
            </a:pPr>
            <a:r>
              <a:rPr lang="en-US" dirty="0" smtClean="0"/>
              <a:t>Oral script for signed presentation</a:t>
            </a:r>
          </a:p>
          <a:p>
            <a:pPr lvl="2">
              <a:buClrTx/>
            </a:pPr>
            <a:r>
              <a:rPr lang="en-US" dirty="0" smtClean="0"/>
              <a:t>English oral script</a:t>
            </a:r>
          </a:p>
          <a:p>
            <a:pPr lvl="1">
              <a:buClrTx/>
            </a:pPr>
            <a:r>
              <a:rPr lang="en-US" dirty="0" smtClean="0"/>
              <a:t>Math, science, and social studies</a:t>
            </a:r>
          </a:p>
          <a:p>
            <a:pPr lvl="2">
              <a:buClrTx/>
            </a:pPr>
            <a:r>
              <a:rPr lang="en-US" dirty="0" smtClean="0"/>
              <a:t>English oral script – accessibility feature</a:t>
            </a:r>
          </a:p>
          <a:p>
            <a:pPr lvl="2">
              <a:buClrTx/>
            </a:pPr>
            <a:r>
              <a:rPr lang="en-US" dirty="0"/>
              <a:t>Spanish </a:t>
            </a:r>
            <a:r>
              <a:rPr lang="en-US" dirty="0" smtClean="0"/>
              <a:t>oral script – accommodation</a:t>
            </a:r>
          </a:p>
          <a:p>
            <a:pPr lvl="2">
              <a:buClrTx/>
            </a:pPr>
            <a:r>
              <a:rPr lang="en-US" dirty="0" smtClean="0"/>
              <a:t>Oral script for language other than English or Spanish including sign language - accommodation</a:t>
            </a:r>
          </a:p>
          <a:p>
            <a:pPr>
              <a:buClrTx/>
            </a:pPr>
            <a:r>
              <a:rPr lang="en-US" dirty="0" smtClean="0"/>
              <a:t>Scribe</a:t>
            </a:r>
          </a:p>
          <a:p>
            <a:pPr lvl="1">
              <a:buClrTx/>
            </a:pPr>
            <a:r>
              <a:rPr lang="en-US" dirty="0" smtClean="0"/>
              <a:t>ELA constructed response – unique accommodation requiring a CDE-approved UAR</a:t>
            </a:r>
          </a:p>
          <a:p>
            <a:pPr lvl="1">
              <a:buClrTx/>
            </a:pPr>
            <a:r>
              <a:rPr lang="en-US" dirty="0" smtClean="0"/>
              <a:t>ELA selected response - accommodation</a:t>
            </a:r>
          </a:p>
          <a:p>
            <a:pPr lvl="1">
              <a:buClrTx/>
            </a:pPr>
            <a:r>
              <a:rPr lang="en-US" dirty="0" smtClean="0"/>
              <a:t>Math, science, and social studies – accommodation</a:t>
            </a:r>
          </a:p>
          <a:p>
            <a:pPr lvl="1"/>
            <a:endParaRPr lang="en-US" dirty="0"/>
          </a:p>
        </p:txBody>
      </p:sp>
      <p:sp>
        <p:nvSpPr>
          <p:cNvPr id="4" name="Title 3"/>
          <p:cNvSpPr>
            <a:spLocks noGrp="1"/>
          </p:cNvSpPr>
          <p:nvPr>
            <p:ph type="title"/>
          </p:nvPr>
        </p:nvSpPr>
        <p:spPr>
          <a:xfrm>
            <a:off x="192024" y="192024"/>
            <a:ext cx="8869680" cy="521208"/>
          </a:xfrm>
        </p:spPr>
        <p:txBody>
          <a:bodyPr>
            <a:noAutofit/>
          </a:bodyPr>
          <a:lstStyle/>
          <a:p>
            <a:r>
              <a:rPr lang="en-US" sz="2500" dirty="0" smtClean="0"/>
              <a:t>Prepare </a:t>
            </a:r>
            <a:r>
              <a:rPr lang="en-US" sz="2500" dirty="0"/>
              <a:t>to Administer </a:t>
            </a:r>
            <a:r>
              <a:rPr lang="en-US" sz="2500" dirty="0" smtClean="0"/>
              <a:t>Accommodations/Accessibility Features</a:t>
            </a:r>
            <a:endParaRPr lang="en-US" sz="2500" dirty="0"/>
          </a:p>
        </p:txBody>
      </p:sp>
    </p:spTree>
    <p:extLst>
      <p:ext uri="{BB962C8B-B14F-4D97-AF65-F5344CB8AC3E}">
        <p14:creationId xmlns:p14="http://schemas.microsoft.com/office/powerpoint/2010/main" val="14960276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bwMode="auto">
          <a:noFill/>
          <a:ln>
            <a:miter lim="800000"/>
            <a:headEnd/>
            <a:tailEnd/>
          </a:ln>
        </p:spPr>
        <p:txBody>
          <a:bodyPr vert="horz" wrap="square" lIns="89939" tIns="44999" rIns="89939" bIns="44999" numCol="1" rtlCol="0" anchor="t" anchorCtr="0" compatLnSpc="1">
            <a:prstTxWarp prst="textNoShape">
              <a:avLst/>
            </a:prstTxWarp>
            <a:normAutofit/>
          </a:bodyPr>
          <a:lstStyle/>
          <a:p>
            <a:pPr>
              <a:buClr>
                <a:schemeClr val="tx1"/>
              </a:buClr>
            </a:pPr>
            <a:r>
              <a:rPr lang="en-US" dirty="0" smtClean="0">
                <a:solidFill>
                  <a:srgbClr val="000000"/>
                </a:solidFill>
              </a:rPr>
              <a:t>Document any movement of secure materials </a:t>
            </a:r>
            <a:r>
              <a:rPr lang="en-US" dirty="0">
                <a:solidFill>
                  <a:srgbClr val="000000"/>
                </a:solidFill>
              </a:rPr>
              <a:t>before, during, and after </a:t>
            </a:r>
            <a:r>
              <a:rPr lang="en-US" dirty="0" smtClean="0">
                <a:solidFill>
                  <a:srgbClr val="000000"/>
                </a:solidFill>
              </a:rPr>
              <a:t>testing</a:t>
            </a:r>
            <a:endParaRPr lang="en-US" dirty="0">
              <a:solidFill>
                <a:srgbClr val="000000"/>
              </a:solidFill>
            </a:endParaRPr>
          </a:p>
          <a:p>
            <a:pPr>
              <a:buClr>
                <a:schemeClr val="tx1"/>
              </a:buClr>
            </a:pPr>
            <a:r>
              <a:rPr lang="en-US" dirty="0" smtClean="0"/>
              <a:t>Sign/complete </a:t>
            </a:r>
            <a:r>
              <a:rPr lang="en-US" dirty="0"/>
              <a:t>the</a:t>
            </a:r>
            <a:r>
              <a:rPr lang="en-US" dirty="0">
                <a:solidFill>
                  <a:schemeClr val="accent3">
                    <a:lumMod val="75000"/>
                  </a:schemeClr>
                </a:solidFill>
              </a:rPr>
              <a:t> </a:t>
            </a:r>
            <a:r>
              <a:rPr lang="en-US" dirty="0"/>
              <a:t>chain-of-custody form when checking materials </a:t>
            </a:r>
            <a:r>
              <a:rPr lang="en-US" dirty="0" smtClean="0"/>
              <a:t>out/in</a:t>
            </a:r>
            <a:endParaRPr lang="en-US" dirty="0"/>
          </a:p>
          <a:p>
            <a:pPr>
              <a:buClr>
                <a:schemeClr val="tx1"/>
              </a:buClr>
            </a:pPr>
            <a:r>
              <a:rPr lang="en-US" dirty="0" smtClean="0">
                <a:solidFill>
                  <a:srgbClr val="000000"/>
                </a:solidFill>
              </a:rPr>
              <a:t>Receive materials (e.g., scratch paper, oral scripts, student test materials) from SAC only </a:t>
            </a:r>
            <a:r>
              <a:rPr lang="en-US" dirty="0">
                <a:solidFill>
                  <a:srgbClr val="000000"/>
                </a:solidFill>
              </a:rPr>
              <a:t>on the day of </a:t>
            </a:r>
            <a:r>
              <a:rPr lang="en-US" dirty="0" smtClean="0">
                <a:solidFill>
                  <a:srgbClr val="000000"/>
                </a:solidFill>
              </a:rPr>
              <a:t>testing</a:t>
            </a:r>
            <a:endParaRPr lang="en-US" dirty="0">
              <a:solidFill>
                <a:srgbClr val="000000"/>
              </a:solidFill>
            </a:endParaRPr>
          </a:p>
          <a:p>
            <a:pPr>
              <a:buClr>
                <a:schemeClr val="tx1"/>
              </a:buClr>
            </a:pPr>
            <a:r>
              <a:rPr lang="en-US" dirty="0" smtClean="0">
                <a:solidFill>
                  <a:srgbClr val="000000"/>
                </a:solidFill>
              </a:rPr>
              <a:t>Receive </a:t>
            </a:r>
            <a:r>
              <a:rPr lang="en-US" b="1" u="sng" dirty="0" smtClean="0">
                <a:solidFill>
                  <a:srgbClr val="000000"/>
                </a:solidFill>
              </a:rPr>
              <a:t>only</a:t>
            </a:r>
            <a:r>
              <a:rPr lang="en-US" dirty="0" smtClean="0">
                <a:solidFill>
                  <a:srgbClr val="000000"/>
                </a:solidFill>
              </a:rPr>
              <a:t> </a:t>
            </a:r>
            <a:r>
              <a:rPr lang="en-US" dirty="0">
                <a:solidFill>
                  <a:srgbClr val="000000"/>
                </a:solidFill>
              </a:rPr>
              <a:t>the content area and grade level </a:t>
            </a:r>
            <a:r>
              <a:rPr lang="en-US" dirty="0" smtClean="0">
                <a:solidFill>
                  <a:srgbClr val="000000"/>
                </a:solidFill>
              </a:rPr>
              <a:t>being assessed at that time</a:t>
            </a:r>
            <a:endParaRPr lang="en-US" dirty="0">
              <a:solidFill>
                <a:srgbClr val="000000"/>
              </a:solidFill>
            </a:endParaRPr>
          </a:p>
          <a:p>
            <a:pPr>
              <a:buClr>
                <a:schemeClr val="tx1"/>
              </a:buClr>
            </a:pPr>
            <a:r>
              <a:rPr lang="en-US" dirty="0" smtClean="0">
                <a:solidFill>
                  <a:srgbClr val="000000"/>
                </a:solidFill>
              </a:rPr>
              <a:t>At the end of the testing session, return all materials </a:t>
            </a:r>
            <a:r>
              <a:rPr lang="en-US" dirty="0">
                <a:solidFill>
                  <a:srgbClr val="000000"/>
                </a:solidFill>
              </a:rPr>
              <a:t>to </a:t>
            </a:r>
            <a:r>
              <a:rPr lang="en-US" dirty="0" smtClean="0">
                <a:solidFill>
                  <a:srgbClr val="000000"/>
                </a:solidFill>
              </a:rPr>
              <a:t>the </a:t>
            </a:r>
            <a:r>
              <a:rPr lang="en-US" dirty="0">
                <a:solidFill>
                  <a:srgbClr val="000000"/>
                </a:solidFill>
              </a:rPr>
              <a:t>designated secure </a:t>
            </a:r>
            <a:r>
              <a:rPr lang="en-US" dirty="0" smtClean="0">
                <a:solidFill>
                  <a:srgbClr val="000000"/>
                </a:solidFill>
              </a:rPr>
              <a:t>location</a:t>
            </a:r>
            <a:endParaRPr lang="en-US" dirty="0">
              <a:solidFill>
                <a:srgbClr val="000000"/>
              </a:solidFill>
            </a:endParaRPr>
          </a:p>
          <a:p>
            <a:pPr lvl="1">
              <a:buClr>
                <a:schemeClr val="tx1"/>
              </a:buClr>
            </a:pPr>
            <a:r>
              <a:rPr lang="en-US" sz="2391" dirty="0" smtClean="0">
                <a:solidFill>
                  <a:srgbClr val="000000"/>
                </a:solidFill>
              </a:rPr>
              <a:t>Materials must not be stored </a:t>
            </a:r>
            <a:r>
              <a:rPr lang="en-US" sz="2391" dirty="0">
                <a:solidFill>
                  <a:srgbClr val="000000"/>
                </a:solidFill>
              </a:rPr>
              <a:t>in </a:t>
            </a:r>
            <a:r>
              <a:rPr lang="en-US" sz="2391" dirty="0" smtClean="0">
                <a:solidFill>
                  <a:srgbClr val="000000"/>
                </a:solidFill>
              </a:rPr>
              <a:t>classrooms</a:t>
            </a:r>
            <a:endParaRPr lang="en-US" dirty="0">
              <a:solidFill>
                <a:srgbClr val="000000"/>
              </a:solidFill>
            </a:endParaRPr>
          </a:p>
          <a:p>
            <a:pPr>
              <a:buFontTx/>
              <a:buNone/>
            </a:pPr>
            <a:endParaRPr lang="en-US" sz="2813" dirty="0">
              <a:solidFill>
                <a:srgbClr val="000000"/>
              </a:solidFill>
            </a:endParaRPr>
          </a:p>
        </p:txBody>
      </p:sp>
      <p:sp>
        <p:nvSpPr>
          <p:cNvPr id="45058" name="Rectangle 2"/>
          <p:cNvSpPr>
            <a:spLocks noGrp="1" noChangeArrowheads="1"/>
          </p:cNvSpPr>
          <p:nvPr>
            <p:ph type="title"/>
          </p:nvPr>
        </p:nvSpPr>
        <p:spPr bwMode="auto">
          <a:noFill/>
          <a:ln>
            <a:miter lim="800000"/>
            <a:headEnd/>
            <a:tailEnd/>
          </a:ln>
        </p:spPr>
        <p:txBody>
          <a:bodyPr vert="horz" wrap="square" lIns="89939" tIns="44999" rIns="89939" bIns="44999" numCol="1" rtlCol="0" anchor="ctr" anchorCtr="0" compatLnSpc="1">
            <a:prstTxWarp prst="textNoShape">
              <a:avLst/>
            </a:prstTxWarp>
            <a:normAutofit fontScale="90000"/>
          </a:bodyPr>
          <a:lstStyle/>
          <a:p>
            <a:r>
              <a:rPr lang="en-US" sz="3586" dirty="0"/>
              <a:t>Chain of Custody</a:t>
            </a:r>
            <a:endParaRPr lang="en-US" sz="3586" i="1" dirty="0"/>
          </a:p>
        </p:txBody>
      </p:sp>
      <p:sp>
        <p:nvSpPr>
          <p:cNvPr id="3" name="Slide Number Placeholder 2"/>
          <p:cNvSpPr>
            <a:spLocks noGrp="1"/>
          </p:cNvSpPr>
          <p:nvPr>
            <p:ph type="sldNum" sz="quarter" idx="4294967295"/>
          </p:nvPr>
        </p:nvSpPr>
        <p:spPr>
          <a:xfrm>
            <a:off x="7010400" y="6354763"/>
            <a:ext cx="2133600" cy="365125"/>
          </a:xfrm>
          <a:prstGeom prst="rect">
            <a:avLst/>
          </a:prstGeom>
        </p:spPr>
        <p:txBody>
          <a:bodyPr/>
          <a:lstStyle/>
          <a:p>
            <a:pPr>
              <a:defRPr/>
            </a:pPr>
            <a:fld id="{364E494B-349F-4D1C-9389-F3BD0DF20ED6}" type="slidenum">
              <a:rPr lang="en-US" smtClean="0"/>
              <a:pPr>
                <a:defRPr/>
              </a:pPr>
              <a:t>32</a:t>
            </a:fld>
            <a:endParaRPr lang="en-US" dirty="0"/>
          </a:p>
        </p:txBody>
      </p:sp>
    </p:spTree>
    <p:extLst>
      <p:ext uri="{BB962C8B-B14F-4D97-AF65-F5344CB8AC3E}">
        <p14:creationId xmlns:p14="http://schemas.microsoft.com/office/powerpoint/2010/main" val="31488669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685801" y="6246910"/>
            <a:ext cx="1905000" cy="456958"/>
          </a:xfrm>
          <a:prstGeom prst="rect">
            <a:avLst/>
          </a:prstGeom>
          <a:noFill/>
          <a:ln w="12700">
            <a:noFill/>
            <a:miter lim="800000"/>
            <a:headEnd/>
            <a:tailEnd/>
          </a:ln>
        </p:spPr>
        <p:txBody>
          <a:bodyPr wrap="none" lIns="89939" tIns="44999" rIns="89939" bIns="44999" anchor="ctr"/>
          <a:lstStyle/>
          <a:p>
            <a:endParaRPr lang="en-US" sz="1266" dirty="0">
              <a:solidFill>
                <a:prstClr val="black"/>
              </a:solidFill>
            </a:endParaRPr>
          </a:p>
        </p:txBody>
      </p:sp>
      <p:sp>
        <p:nvSpPr>
          <p:cNvPr id="49156" name="Rectangle 3"/>
          <p:cNvSpPr>
            <a:spLocks noGrp="1" noChangeArrowheads="1"/>
          </p:cNvSpPr>
          <p:nvPr>
            <p:ph idx="1"/>
          </p:nvPr>
        </p:nvSpPr>
        <p:spPr bwMode="auto">
          <a:noFill/>
          <a:ln w="12700">
            <a:miter lim="800000"/>
            <a:headEnd/>
            <a:tailEnd/>
          </a:ln>
        </p:spPr>
        <p:txBody>
          <a:bodyPr vert="horz" wrap="square" lIns="89022" tIns="43735" rIns="89022" bIns="43735" numCol="1" rtlCol="0" anchor="t" anchorCtr="0" compatLnSpc="1">
            <a:prstTxWarp prst="textNoShape">
              <a:avLst/>
            </a:prstTxWarp>
            <a:normAutofit fontScale="40000" lnSpcReduction="20000"/>
          </a:bodyPr>
          <a:lstStyle/>
          <a:p>
            <a:pPr>
              <a:lnSpc>
                <a:spcPct val="120000"/>
              </a:lnSpc>
              <a:spcBef>
                <a:spcPct val="0"/>
              </a:spcBef>
              <a:spcAft>
                <a:spcPct val="40000"/>
              </a:spcAft>
              <a:buClr>
                <a:schemeClr val="tx1"/>
              </a:buClr>
            </a:pPr>
            <a:r>
              <a:rPr lang="en-US" sz="5485" dirty="0">
                <a:solidFill>
                  <a:srgbClr val="000000"/>
                </a:solidFill>
              </a:rPr>
              <a:t>All secure test materials </a:t>
            </a:r>
            <a:r>
              <a:rPr lang="en-US" sz="5485" b="1" dirty="0">
                <a:solidFill>
                  <a:srgbClr val="000000"/>
                </a:solidFill>
              </a:rPr>
              <a:t>must be secured</a:t>
            </a:r>
            <a:r>
              <a:rPr lang="en-US" sz="5485" dirty="0">
                <a:solidFill>
                  <a:srgbClr val="000000"/>
                </a:solidFill>
              </a:rPr>
              <a:t> while in </a:t>
            </a:r>
            <a:r>
              <a:rPr lang="en-US" sz="5485" dirty="0" smtClean="0">
                <a:solidFill>
                  <a:srgbClr val="000000"/>
                </a:solidFill>
              </a:rPr>
              <a:t>the Test Administrator’s possession</a:t>
            </a:r>
            <a:endParaRPr lang="en-US" sz="5485" dirty="0">
              <a:solidFill>
                <a:srgbClr val="000000"/>
              </a:solidFill>
            </a:endParaRPr>
          </a:p>
          <a:p>
            <a:pPr>
              <a:lnSpc>
                <a:spcPct val="120000"/>
              </a:lnSpc>
              <a:spcBef>
                <a:spcPct val="0"/>
              </a:spcBef>
              <a:spcAft>
                <a:spcPct val="40000"/>
              </a:spcAft>
              <a:buClr>
                <a:schemeClr val="tx1"/>
              </a:buClr>
            </a:pPr>
            <a:r>
              <a:rPr lang="en-US" sz="5485" dirty="0">
                <a:solidFill>
                  <a:srgbClr val="000000"/>
                </a:solidFill>
              </a:rPr>
              <a:t>No duplication of secure materials is </a:t>
            </a:r>
            <a:r>
              <a:rPr lang="en-US" sz="5485" dirty="0" smtClean="0">
                <a:solidFill>
                  <a:srgbClr val="000000"/>
                </a:solidFill>
              </a:rPr>
              <a:t>permissible</a:t>
            </a:r>
            <a:endParaRPr lang="en-US" sz="5485" dirty="0">
              <a:solidFill>
                <a:srgbClr val="000000"/>
              </a:solidFill>
            </a:endParaRPr>
          </a:p>
          <a:p>
            <a:pPr>
              <a:lnSpc>
                <a:spcPct val="120000"/>
              </a:lnSpc>
              <a:spcBef>
                <a:spcPct val="0"/>
              </a:spcBef>
              <a:spcAft>
                <a:spcPct val="40000"/>
              </a:spcAft>
              <a:buClr>
                <a:schemeClr val="tx1"/>
              </a:buClr>
            </a:pPr>
            <a:r>
              <a:rPr lang="en-US" sz="5485" dirty="0">
                <a:solidFill>
                  <a:srgbClr val="000000"/>
                </a:solidFill>
              </a:rPr>
              <a:t>No cell phones or other communication, reproduction or recording devices are allowed during test sessions unless required for </a:t>
            </a:r>
            <a:r>
              <a:rPr lang="en-US" sz="5485" dirty="0" smtClean="0">
                <a:solidFill>
                  <a:srgbClr val="000000"/>
                </a:solidFill>
              </a:rPr>
              <a:t>accessibility</a:t>
            </a:r>
            <a:endParaRPr lang="en-US" sz="5485" dirty="0">
              <a:solidFill>
                <a:srgbClr val="000000"/>
              </a:solidFill>
            </a:endParaRPr>
          </a:p>
          <a:p>
            <a:pPr lvl="1">
              <a:lnSpc>
                <a:spcPct val="120000"/>
              </a:lnSpc>
              <a:spcBef>
                <a:spcPct val="0"/>
              </a:spcBef>
              <a:spcAft>
                <a:spcPct val="40000"/>
              </a:spcAft>
              <a:buClr>
                <a:schemeClr val="tx1"/>
              </a:buClr>
            </a:pPr>
            <a:r>
              <a:rPr lang="en-US" sz="4500" dirty="0"/>
              <a:t>Students should be aware that cell phones or other electronic devices are prohibited. Students who are found with these electronic devices in their possession during testing (including if they have finished testing but other students have not) or during a break </a:t>
            </a:r>
            <a:r>
              <a:rPr lang="en-US" sz="4500" b="1" dirty="0"/>
              <a:t>may lead to the invalidation of not only their test, but to the invalidation of others’ tests as well</a:t>
            </a:r>
            <a:r>
              <a:rPr lang="en-US" sz="4500" dirty="0"/>
              <a:t>.</a:t>
            </a:r>
          </a:p>
          <a:p>
            <a:pPr>
              <a:lnSpc>
                <a:spcPct val="120000"/>
              </a:lnSpc>
              <a:spcBef>
                <a:spcPct val="0"/>
              </a:spcBef>
              <a:spcAft>
                <a:spcPct val="40000"/>
              </a:spcAft>
              <a:buClr>
                <a:schemeClr val="tx1"/>
              </a:buClr>
            </a:pPr>
            <a:r>
              <a:rPr lang="en-US" sz="5485" dirty="0"/>
              <a:t>All individuals are strictly prohibited from taking photos of </a:t>
            </a:r>
            <a:r>
              <a:rPr lang="en-US" sz="5485" dirty="0" smtClean="0"/>
              <a:t>secure </a:t>
            </a:r>
            <a:r>
              <a:rPr lang="en-US" sz="5485" dirty="0"/>
              <a:t>test </a:t>
            </a:r>
            <a:r>
              <a:rPr lang="en-US" sz="5485" dirty="0" smtClean="0"/>
              <a:t>materials</a:t>
            </a:r>
            <a:endParaRPr lang="en-US" sz="5485" dirty="0"/>
          </a:p>
        </p:txBody>
      </p:sp>
      <p:sp>
        <p:nvSpPr>
          <p:cNvPr id="49155" name="Rectangle 4"/>
          <p:cNvSpPr>
            <a:spLocks noGrp="1" noChangeArrowheads="1"/>
          </p:cNvSpPr>
          <p:nvPr>
            <p:ph type="title"/>
          </p:nvPr>
        </p:nvSpPr>
        <p:spPr bwMode="auto">
          <a:noFill/>
          <a:ln>
            <a:miter lim="800000"/>
            <a:headEnd/>
            <a:tailEnd/>
          </a:ln>
        </p:spPr>
        <p:txBody>
          <a:bodyPr vert="horz" wrap="square" lIns="89939" tIns="44999" rIns="89939" bIns="44999" numCol="1" rtlCol="0" anchor="ctr" anchorCtr="0" compatLnSpc="1">
            <a:prstTxWarp prst="textNoShape">
              <a:avLst/>
            </a:prstTxWarp>
            <a:normAutofit fontScale="90000"/>
          </a:bodyPr>
          <a:lstStyle/>
          <a:p>
            <a:r>
              <a:rPr lang="en-US" sz="3586" dirty="0"/>
              <a:t>Maintaining Security of the Assessments</a:t>
            </a:r>
            <a:endParaRPr lang="en-US" sz="3586" i="1" dirty="0"/>
          </a:p>
        </p:txBody>
      </p:sp>
      <p:sp>
        <p:nvSpPr>
          <p:cNvPr id="3" name="Slide Number Placeholder 2"/>
          <p:cNvSpPr>
            <a:spLocks noGrp="1"/>
          </p:cNvSpPr>
          <p:nvPr>
            <p:ph type="sldNum" sz="quarter" idx="4294967295"/>
          </p:nvPr>
        </p:nvSpPr>
        <p:spPr>
          <a:xfrm>
            <a:off x="7010400" y="6354763"/>
            <a:ext cx="2133600" cy="365125"/>
          </a:xfrm>
          <a:prstGeom prst="rect">
            <a:avLst/>
          </a:prstGeom>
        </p:spPr>
        <p:txBody>
          <a:bodyPr/>
          <a:lstStyle/>
          <a:p>
            <a:pPr>
              <a:defRPr/>
            </a:pPr>
            <a:fld id="{364E494B-349F-4D1C-9389-F3BD0DF20ED6}" type="slidenum">
              <a:rPr lang="en-US" smtClean="0"/>
              <a:pPr>
                <a:defRPr/>
              </a:pPr>
              <a:t>33</a:t>
            </a:fld>
            <a:endParaRPr lang="en-US" dirty="0"/>
          </a:p>
        </p:txBody>
      </p:sp>
    </p:spTree>
    <p:extLst>
      <p:ext uri="{BB962C8B-B14F-4D97-AF65-F5344CB8AC3E}">
        <p14:creationId xmlns:p14="http://schemas.microsoft.com/office/powerpoint/2010/main" val="4056749840"/>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buClrTx/>
            </a:pPr>
            <a:r>
              <a:rPr lang="en-US" dirty="0" smtClean="0"/>
              <a:t>PBT Secure</a:t>
            </a:r>
            <a:endParaRPr lang="en-US" dirty="0"/>
          </a:p>
        </p:txBody>
      </p:sp>
      <p:sp>
        <p:nvSpPr>
          <p:cNvPr id="5" name="Content Placeholder 4"/>
          <p:cNvSpPr>
            <a:spLocks noGrp="1"/>
          </p:cNvSpPr>
          <p:nvPr>
            <p:ph idx="13"/>
          </p:nvPr>
        </p:nvSpPr>
        <p:spPr/>
        <p:txBody>
          <a:bodyPr/>
          <a:lstStyle/>
          <a:p>
            <a:pPr>
              <a:buClrTx/>
            </a:pPr>
            <a:r>
              <a:rPr lang="en-US" dirty="0" smtClean="0"/>
              <a:t>Non-Secure</a:t>
            </a:r>
            <a:endParaRPr lang="en-US" dirty="0"/>
          </a:p>
        </p:txBody>
      </p:sp>
      <p:sp>
        <p:nvSpPr>
          <p:cNvPr id="3" name="Title 2"/>
          <p:cNvSpPr>
            <a:spLocks noGrp="1"/>
          </p:cNvSpPr>
          <p:nvPr>
            <p:ph type="title"/>
          </p:nvPr>
        </p:nvSpPr>
        <p:spPr>
          <a:xfrm>
            <a:off x="192023" y="192024"/>
            <a:ext cx="8631465" cy="521208"/>
          </a:xfrm>
        </p:spPr>
        <p:txBody>
          <a:bodyPr>
            <a:noAutofit/>
          </a:bodyPr>
          <a:lstStyle/>
          <a:p>
            <a:r>
              <a:rPr lang="en-US" sz="3200" dirty="0" smtClean="0"/>
              <a:t>Test Materials Security</a:t>
            </a:r>
            <a:endParaRPr lang="en-US" sz="3200" dirty="0"/>
          </a:p>
        </p:txBody>
      </p:sp>
      <p:sp>
        <p:nvSpPr>
          <p:cNvPr id="6" name="Content Placeholder 6"/>
          <p:cNvSpPr txBox="1">
            <a:spLocks/>
          </p:cNvSpPr>
          <p:nvPr/>
        </p:nvSpPr>
        <p:spPr>
          <a:xfrm>
            <a:off x="827642" y="1645963"/>
            <a:ext cx="3660688" cy="461803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R="0" lvl="0" algn="l" defTabSz="914400" rtl="0" eaLnBrk="1" fontAlgn="auto" latinLnBrk="0" hangingPunct="1">
              <a:lnSpc>
                <a:spcPct val="100000"/>
              </a:lnSpc>
              <a:spcBef>
                <a:spcPct val="20000"/>
              </a:spcBef>
              <a:spcAft>
                <a:spcPts val="0"/>
              </a:spcAft>
              <a:buClr>
                <a:sysClr val="windowText" lastClr="000000"/>
              </a:buClr>
              <a:buSzTx/>
              <a:tabLst/>
              <a:defRPr/>
            </a:pPr>
            <a:r>
              <a:rPr kumimoji="0" lang="en-US" sz="1800" b="0" i="0" u="none" strike="noStrike" kern="1200" cap="none" spc="0" normalizeH="0" baseline="0" noProof="0" dirty="0" smtClean="0">
                <a:ln>
                  <a:noFill/>
                </a:ln>
                <a:solidFill>
                  <a:srgbClr val="000000"/>
                </a:solidFill>
                <a:effectLst/>
                <a:uLnTx/>
                <a:uFillTx/>
                <a:latin typeface="Trebuchet MS" panose="020B0603020202020204" pitchFamily="34" charset="0"/>
              </a:rPr>
              <a:t>Paper-based test books</a:t>
            </a:r>
          </a:p>
          <a:p>
            <a:pPr marR="0" lvl="0" algn="l" defTabSz="914400" rtl="0" eaLnBrk="1" fontAlgn="auto" latinLnBrk="0" hangingPunct="1">
              <a:lnSpc>
                <a:spcPct val="100000"/>
              </a:lnSpc>
              <a:spcBef>
                <a:spcPct val="20000"/>
              </a:spcBef>
              <a:spcAft>
                <a:spcPts val="0"/>
              </a:spcAft>
              <a:buClr>
                <a:sysClr val="windowText" lastClr="000000"/>
              </a:buClr>
              <a:buSzTx/>
              <a:tabLst/>
              <a:defRPr/>
            </a:pPr>
            <a:r>
              <a:rPr kumimoji="0" lang="en-US" sz="1800" b="0" i="0" u="none" strike="noStrike" kern="1200" cap="none" spc="0" normalizeH="0" baseline="0" noProof="0" dirty="0" smtClean="0">
                <a:ln>
                  <a:noFill/>
                </a:ln>
                <a:effectLst/>
                <a:uLnTx/>
                <a:uFillTx/>
                <a:latin typeface="Trebuchet MS" panose="020B0603020202020204" pitchFamily="34" charset="0"/>
              </a:rPr>
              <a:t>Advanced math answer documents</a:t>
            </a:r>
          </a:p>
          <a:p>
            <a:pPr marR="0" lvl="0" algn="l" defTabSz="914400" rtl="0" eaLnBrk="1" fontAlgn="auto" latinLnBrk="0" hangingPunct="1">
              <a:lnSpc>
                <a:spcPct val="100000"/>
              </a:lnSpc>
              <a:spcBef>
                <a:spcPct val="20000"/>
              </a:spcBef>
              <a:spcAft>
                <a:spcPts val="0"/>
              </a:spcAft>
              <a:buClr>
                <a:sysClr val="windowText" lastClr="000000"/>
              </a:buClr>
              <a:buSzTx/>
              <a:tabLst/>
              <a:defRPr/>
            </a:pPr>
            <a:r>
              <a:rPr kumimoji="0" lang="en-US" sz="1800" b="0" i="0" u="none" strike="noStrike" kern="1200" cap="none" spc="0" normalizeH="0" baseline="0" noProof="0" dirty="0" smtClean="0">
                <a:ln>
                  <a:noFill/>
                </a:ln>
                <a:effectLst/>
                <a:uLnTx/>
                <a:uFillTx/>
                <a:latin typeface="Trebuchet MS" panose="020B0603020202020204" pitchFamily="34" charset="0"/>
              </a:rPr>
              <a:t>Source books (social studies)</a:t>
            </a:r>
          </a:p>
          <a:p>
            <a:pPr marR="0" lvl="0" algn="l" defTabSz="914400" rtl="0" eaLnBrk="1" fontAlgn="auto" latinLnBrk="0" hangingPunct="1">
              <a:lnSpc>
                <a:spcPct val="100000"/>
              </a:lnSpc>
              <a:spcBef>
                <a:spcPct val="20000"/>
              </a:spcBef>
              <a:spcAft>
                <a:spcPts val="0"/>
              </a:spcAft>
              <a:buClr>
                <a:sysClr val="windowText" lastClr="000000"/>
              </a:buClr>
              <a:buSzTx/>
              <a:tabLst/>
              <a:defRPr/>
            </a:pPr>
            <a:r>
              <a:rPr kumimoji="0" lang="en-US" sz="1800" b="0" i="0" u="none" strike="noStrike" kern="1200" cap="none" spc="0" normalizeH="0" baseline="0" noProof="0" dirty="0" smtClean="0">
                <a:ln>
                  <a:noFill/>
                </a:ln>
                <a:effectLst/>
                <a:uLnTx/>
                <a:uFillTx/>
                <a:latin typeface="Trebuchet MS" panose="020B0603020202020204" pitchFamily="34" charset="0"/>
              </a:rPr>
              <a:t>Periodic table (HS science)</a:t>
            </a:r>
          </a:p>
          <a:p>
            <a:pPr marR="0" lvl="0" algn="l" defTabSz="914400" rtl="0" eaLnBrk="1" fontAlgn="auto" latinLnBrk="0" hangingPunct="1">
              <a:lnSpc>
                <a:spcPct val="100000"/>
              </a:lnSpc>
              <a:spcBef>
                <a:spcPct val="20000"/>
              </a:spcBef>
              <a:spcAft>
                <a:spcPts val="0"/>
              </a:spcAft>
              <a:buClr>
                <a:sysClr val="windowText" lastClr="000000"/>
              </a:buClr>
              <a:buSzTx/>
              <a:tabLst/>
              <a:defRPr/>
            </a:pPr>
            <a:r>
              <a:rPr kumimoji="0" lang="en-US" sz="1800" b="0" i="0" u="none" strike="noStrike" kern="1200" cap="none" spc="0" normalizeH="0" baseline="0" noProof="0" dirty="0" smtClean="0">
                <a:ln>
                  <a:noFill/>
                </a:ln>
                <a:effectLst/>
                <a:uLnTx/>
                <a:uFillTx/>
                <a:latin typeface="Trebuchet MS" panose="020B0603020202020204" pitchFamily="34" charset="0"/>
              </a:rPr>
              <a:t>Oral scripts</a:t>
            </a:r>
          </a:p>
          <a:p>
            <a:pPr marR="0" lvl="0" algn="l" defTabSz="914400" rtl="0" eaLnBrk="1" fontAlgn="auto" latinLnBrk="0" hangingPunct="1">
              <a:lnSpc>
                <a:spcPct val="100000"/>
              </a:lnSpc>
              <a:spcBef>
                <a:spcPct val="20000"/>
              </a:spcBef>
              <a:spcAft>
                <a:spcPts val="0"/>
              </a:spcAft>
              <a:buClr>
                <a:sysClr val="windowText" lastClr="000000"/>
              </a:buClr>
              <a:buSzTx/>
              <a:tabLst/>
              <a:defRPr/>
            </a:pPr>
            <a:r>
              <a:rPr kumimoji="0" lang="en-US" sz="1800" b="0" i="0" u="sng" strike="noStrike" kern="1200" cap="none" spc="0" normalizeH="0" baseline="0" noProof="0" dirty="0" smtClean="0">
                <a:ln>
                  <a:noFill/>
                </a:ln>
                <a:effectLst/>
                <a:uLnTx/>
                <a:uFillTx/>
                <a:latin typeface="Trebuchet MS" panose="020B0603020202020204" pitchFamily="34" charset="0"/>
              </a:rPr>
              <a:t>Used</a:t>
            </a:r>
            <a:r>
              <a:rPr kumimoji="0" lang="en-US" sz="1800" b="0" i="0" u="none" strike="noStrike" kern="1200" cap="none" spc="0" normalizeH="0" baseline="0" noProof="0" dirty="0" smtClean="0">
                <a:ln>
                  <a:noFill/>
                </a:ln>
                <a:effectLst/>
                <a:uLnTx/>
                <a:uFillTx/>
                <a:latin typeface="Trebuchet MS" panose="020B0603020202020204" pitchFamily="34" charset="0"/>
              </a:rPr>
              <a:t> scratch paper</a:t>
            </a:r>
          </a:p>
          <a:p>
            <a:pPr marR="0" lvl="0" algn="l" defTabSz="914400" rtl="0" eaLnBrk="1" fontAlgn="auto" latinLnBrk="0" hangingPunct="1">
              <a:lnSpc>
                <a:spcPct val="100000"/>
              </a:lnSpc>
              <a:spcBef>
                <a:spcPct val="20000"/>
              </a:spcBef>
              <a:spcAft>
                <a:spcPts val="0"/>
              </a:spcAft>
              <a:buClr>
                <a:sysClr val="windowText" lastClr="000000"/>
              </a:buClr>
              <a:buSzTx/>
              <a:tabLst/>
              <a:defRPr/>
            </a:pPr>
            <a:r>
              <a:rPr kumimoji="0" lang="en-US" sz="1800" b="0" i="0" u="none" strike="noStrike" kern="1200" cap="none" spc="0" normalizeH="0" baseline="0" noProof="0" dirty="0" smtClean="0">
                <a:ln>
                  <a:noFill/>
                </a:ln>
                <a:effectLst/>
                <a:uLnTx/>
                <a:uFillTx/>
                <a:latin typeface="Trebuchet MS" panose="020B0603020202020204" pitchFamily="34" charset="0"/>
              </a:rPr>
              <a:t>Any student work/responses (e.g., printed</a:t>
            </a:r>
            <a:r>
              <a:rPr kumimoji="0" lang="en-US" sz="1800" b="0" i="0" u="none" strike="noStrike" kern="1200" cap="none" spc="0" normalizeH="0" noProof="0" dirty="0" smtClean="0">
                <a:ln>
                  <a:noFill/>
                </a:ln>
                <a:effectLst/>
                <a:uLnTx/>
                <a:uFillTx/>
                <a:latin typeface="Trebuchet MS" panose="020B0603020202020204" pitchFamily="34" charset="0"/>
              </a:rPr>
              <a:t> from AT device)</a:t>
            </a:r>
            <a:endParaRPr kumimoji="0" lang="en-US" sz="1800" b="0" i="0" u="none" strike="noStrike" kern="1200" cap="none" spc="0" normalizeH="0" baseline="0" noProof="0" dirty="0" smtClean="0">
              <a:ln>
                <a:noFill/>
              </a:ln>
              <a:effectLst/>
              <a:uLnTx/>
              <a:uFillTx/>
              <a:latin typeface="Trebuchet MS" panose="020B0603020202020204" pitchFamily="34" charset="0"/>
            </a:endParaRPr>
          </a:p>
          <a:p>
            <a:pPr marR="0" lvl="0" algn="l" defTabSz="914400" rtl="0" eaLnBrk="1" fontAlgn="auto" latinLnBrk="0" hangingPunct="1">
              <a:lnSpc>
                <a:spcPct val="100000"/>
              </a:lnSpc>
              <a:spcBef>
                <a:spcPct val="20000"/>
              </a:spcBef>
              <a:spcAft>
                <a:spcPts val="0"/>
              </a:spcAft>
              <a:buClr>
                <a:sysClr val="windowText" lastClr="000000"/>
              </a:buClr>
              <a:buSzTx/>
              <a:tabLst/>
              <a:defRPr/>
            </a:pPr>
            <a:r>
              <a:rPr kumimoji="0" lang="en-US" sz="1800" b="0" i="0" u="none" strike="noStrike" kern="1200" cap="none" spc="0" normalizeH="0" baseline="0" noProof="0" dirty="0" smtClean="0">
                <a:ln>
                  <a:noFill/>
                </a:ln>
                <a:effectLst/>
                <a:uLnTx/>
                <a:uFillTx/>
                <a:latin typeface="Trebuchet MS" panose="020B0603020202020204" pitchFamily="34" charset="0"/>
              </a:rPr>
              <a:t>Math reference sheets just prior to testing</a:t>
            </a:r>
          </a:p>
          <a:p>
            <a:pPr marR="0" lvl="1" algn="l" defTabSz="914400" rtl="0" eaLnBrk="1" fontAlgn="auto" latinLnBrk="0" hangingPunct="1">
              <a:lnSpc>
                <a:spcPct val="100000"/>
              </a:lnSpc>
              <a:spcBef>
                <a:spcPct val="20000"/>
              </a:spcBef>
              <a:spcAft>
                <a:spcPts val="0"/>
              </a:spcAft>
              <a:buClr>
                <a:sysClr val="windowText" lastClr="000000"/>
              </a:buClr>
              <a:buSzTx/>
              <a:buFont typeface="Arial" panose="020B0604020202020204" pitchFamily="34" charset="0"/>
              <a:buChar char="•"/>
              <a:tabLst/>
              <a:defRPr/>
            </a:pPr>
            <a:r>
              <a:rPr kumimoji="0" lang="en-US" sz="1800" b="0" i="0" u="none" strike="noStrike" kern="1200" cap="none" spc="0" normalizeH="0" baseline="0" noProof="0" dirty="0" smtClean="0">
                <a:ln>
                  <a:noFill/>
                </a:ln>
                <a:effectLst/>
                <a:uLnTx/>
                <a:uFillTx/>
                <a:latin typeface="Trebuchet MS" panose="020B0603020202020204" pitchFamily="34" charset="0"/>
              </a:rPr>
              <a:t>If written on, cannot be reused</a:t>
            </a:r>
            <a:endParaRPr kumimoji="0" lang="en-US" sz="1800" b="0" i="0" u="none" strike="noStrike" kern="1200" cap="none" spc="0" normalizeH="0" baseline="0" noProof="0" dirty="0">
              <a:ln>
                <a:noFill/>
              </a:ln>
              <a:effectLst/>
              <a:uLnTx/>
              <a:uFillTx/>
              <a:latin typeface="Trebuchet MS" panose="020B0603020202020204" pitchFamily="34" charset="0"/>
            </a:endParaRPr>
          </a:p>
        </p:txBody>
      </p:sp>
      <p:sp>
        <p:nvSpPr>
          <p:cNvPr id="7" name="Content Placeholder 8"/>
          <p:cNvSpPr txBox="1">
            <a:spLocks/>
          </p:cNvSpPr>
          <p:nvPr/>
        </p:nvSpPr>
        <p:spPr>
          <a:xfrm>
            <a:off x="4947677" y="1645963"/>
            <a:ext cx="3254000" cy="36877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0"/>
              </a:spcBef>
              <a:spcAft>
                <a:spcPts val="0"/>
              </a:spcAft>
              <a:buClr>
                <a:sysClr val="windowText" lastClr="000000"/>
              </a:buClr>
              <a:buSzTx/>
              <a:buFont typeface="Arial" panose="020B0604020202020204" pitchFamily="34" charset="0"/>
              <a:buChar char="•"/>
              <a:tabLst/>
              <a:defRPr/>
            </a:pPr>
            <a:r>
              <a:rPr kumimoji="0" lang="en-US" sz="1800" b="0" i="1" u="none" strike="noStrike" kern="1200" cap="none" spc="0" normalizeH="0" baseline="0" noProof="0" dirty="0" smtClean="0">
                <a:ln>
                  <a:noFill/>
                </a:ln>
                <a:effectLst/>
                <a:uLnTx/>
                <a:uFillTx/>
                <a:latin typeface="Trebuchet MS" panose="020B0603020202020204" pitchFamily="34" charset="0"/>
              </a:rPr>
              <a:t>Test Administrator Manuals </a:t>
            </a:r>
            <a:r>
              <a:rPr kumimoji="0" lang="en-US" sz="1800" b="0" i="0" u="none" strike="noStrike" kern="1200" cap="none" spc="0" normalizeH="0" baseline="0" noProof="0" dirty="0" smtClean="0">
                <a:ln>
                  <a:noFill/>
                </a:ln>
                <a:effectLst/>
                <a:uLnTx/>
                <a:uFillTx/>
                <a:latin typeface="Trebuchet MS" panose="020B0603020202020204" pitchFamily="34" charset="0"/>
              </a:rPr>
              <a:t>(TAM)</a:t>
            </a:r>
          </a:p>
          <a:p>
            <a:pPr marL="342900" marR="0" lvl="0" indent="-342900" algn="l" defTabSz="914400" rtl="0" eaLnBrk="1" fontAlgn="auto" latinLnBrk="0" hangingPunct="1">
              <a:lnSpc>
                <a:spcPct val="100000"/>
              </a:lnSpc>
              <a:spcBef>
                <a:spcPts val="0"/>
              </a:spcBef>
              <a:spcAft>
                <a:spcPts val="0"/>
              </a:spcAft>
              <a:buClr>
                <a:sysClr val="windowText" lastClr="000000"/>
              </a:buClr>
              <a:buSzTx/>
              <a:buFont typeface="Arial" panose="020B0604020202020204" pitchFamily="34" charset="0"/>
              <a:buChar char="•"/>
              <a:tabLst/>
              <a:defRPr/>
            </a:pPr>
            <a:r>
              <a:rPr kumimoji="0" lang="en-US" sz="1800" b="0" i="0" u="none" strike="noStrike" kern="1200" cap="none" spc="0" normalizeH="0" baseline="0" noProof="0" dirty="0" smtClean="0">
                <a:ln>
                  <a:noFill/>
                </a:ln>
                <a:effectLst/>
                <a:uLnTx/>
                <a:uFillTx/>
                <a:latin typeface="Trebuchet MS" panose="020B0603020202020204" pitchFamily="34" charset="0"/>
              </a:rPr>
              <a:t>Procedures Manual</a:t>
            </a:r>
          </a:p>
          <a:p>
            <a:pPr marL="342900" marR="0" lvl="0" indent="-342900" algn="l" defTabSz="914400" rtl="0" eaLnBrk="1" fontAlgn="auto" latinLnBrk="0" hangingPunct="1">
              <a:lnSpc>
                <a:spcPct val="100000"/>
              </a:lnSpc>
              <a:spcBef>
                <a:spcPts val="0"/>
              </a:spcBef>
              <a:spcAft>
                <a:spcPts val="0"/>
              </a:spcAft>
              <a:buClr>
                <a:sysClr val="windowText" lastClr="000000"/>
              </a:buClr>
              <a:buSzTx/>
              <a:buFont typeface="Arial" panose="020B0604020202020204" pitchFamily="34" charset="0"/>
              <a:buChar char="•"/>
              <a:tabLst/>
              <a:defRPr/>
            </a:pPr>
            <a:r>
              <a:rPr kumimoji="0" lang="en-US" sz="1800" b="0" i="0" u="none" strike="noStrike" kern="1200" cap="none" spc="0" normalizeH="0" baseline="0" noProof="0" dirty="0" smtClean="0">
                <a:ln>
                  <a:noFill/>
                </a:ln>
                <a:effectLst/>
                <a:uLnTx/>
                <a:uFillTx/>
                <a:latin typeface="Trebuchet MS" panose="020B0603020202020204" pitchFamily="34" charset="0"/>
              </a:rPr>
              <a:t>Unused scratch paper</a:t>
            </a:r>
          </a:p>
          <a:p>
            <a:pPr>
              <a:spcBef>
                <a:spcPts val="0"/>
              </a:spcBef>
              <a:buClr>
                <a:sysClr val="windowText" lastClr="000000"/>
              </a:buClr>
              <a:defRPr/>
            </a:pPr>
            <a:r>
              <a:rPr lang="en-US" sz="1800" dirty="0">
                <a:latin typeface="Trebuchet MS" panose="020B0603020202020204" pitchFamily="34" charset="0"/>
              </a:rPr>
              <a:t>Math reference sheets </a:t>
            </a:r>
            <a:r>
              <a:rPr lang="en-US" sz="1800" dirty="0" smtClean="0">
                <a:latin typeface="Trebuchet MS" panose="020B0603020202020204" pitchFamily="34" charset="0"/>
              </a:rPr>
              <a:t>if not written on</a:t>
            </a:r>
            <a:endParaRPr lang="en-US" sz="1800" dirty="0">
              <a:latin typeface="Trebuchet MS" panose="020B0603020202020204" pitchFamily="34" charset="0"/>
            </a:endParaRPr>
          </a:p>
        </p:txBody>
      </p:sp>
    </p:spTree>
    <p:extLst>
      <p:ext uri="{BB962C8B-B14F-4D97-AF65-F5344CB8AC3E}">
        <p14:creationId xmlns:p14="http://schemas.microsoft.com/office/powerpoint/2010/main" val="6097199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prstGeom prst="rect">
            <a:avLst/>
          </a:prstGeom>
        </p:spPr>
        <p:txBody>
          <a:bodyPr>
            <a:normAutofit fontScale="85000" lnSpcReduction="20000"/>
          </a:bodyPr>
          <a:lstStyle/>
          <a:p>
            <a:pPr lvl="0">
              <a:lnSpc>
                <a:spcPct val="100000"/>
              </a:lnSpc>
              <a:spcBef>
                <a:spcPct val="20000"/>
              </a:spcBef>
              <a:buClrTx/>
              <a:defRPr/>
            </a:pPr>
            <a:r>
              <a:rPr lang="en-US" dirty="0">
                <a:solidFill>
                  <a:sysClr val="windowText" lastClr="000000"/>
                </a:solidFill>
              </a:rPr>
              <a:t>If the unit testing time and directions are the same, different grades can be administered in the same room</a:t>
            </a:r>
          </a:p>
          <a:p>
            <a:pPr>
              <a:buClrTx/>
            </a:pPr>
            <a:r>
              <a:rPr lang="en-US" dirty="0"/>
              <a:t>A </a:t>
            </a:r>
            <a:r>
              <a:rPr lang="en-US" b="1" dirty="0"/>
              <a:t>separate</a:t>
            </a:r>
            <a:r>
              <a:rPr lang="en-US" dirty="0"/>
              <a:t> testing environment is needed for: </a:t>
            </a:r>
          </a:p>
          <a:p>
            <a:pPr lvl="1">
              <a:buClrTx/>
            </a:pPr>
            <a:r>
              <a:rPr lang="en-US" sz="2100" dirty="0"/>
              <a:t>Paper-based and computer-based (administration scripts are different)</a:t>
            </a:r>
          </a:p>
          <a:p>
            <a:pPr lvl="1">
              <a:buClrTx/>
            </a:pPr>
            <a:r>
              <a:rPr lang="en-US" sz="2100" dirty="0"/>
              <a:t>ELA and math (testing times and administration scripts are different)</a:t>
            </a:r>
          </a:p>
          <a:p>
            <a:pPr lvl="1">
              <a:buClrTx/>
            </a:pPr>
            <a:r>
              <a:rPr lang="en-US" sz="2100" dirty="0"/>
              <a:t>Directions read aloud in a language other than English</a:t>
            </a:r>
          </a:p>
          <a:p>
            <a:pPr lvl="1">
              <a:buClrTx/>
            </a:pPr>
            <a:r>
              <a:rPr lang="en-US" sz="2100" dirty="0"/>
              <a:t>Spanish administration of math, science, and social studies</a:t>
            </a:r>
          </a:p>
          <a:p>
            <a:pPr lvl="1">
              <a:buClrTx/>
            </a:pPr>
            <a:r>
              <a:rPr lang="en-US" sz="2100" dirty="0"/>
              <a:t>CSLA accommodation and ELA (administration scripts are different)</a:t>
            </a:r>
          </a:p>
          <a:p>
            <a:pPr lvl="1">
              <a:buClrTx/>
            </a:pPr>
            <a:r>
              <a:rPr lang="en-US" sz="2100" dirty="0"/>
              <a:t>Science/social studies and ELA/math (testing times and administration scripts are different)</a:t>
            </a:r>
          </a:p>
          <a:p>
            <a:pPr lvl="1">
              <a:buClrTx/>
            </a:pPr>
            <a:r>
              <a:rPr lang="en-US" sz="2100" dirty="0"/>
              <a:t>Paper-based science and social studies (materials and administration scripts are different)</a:t>
            </a:r>
          </a:p>
          <a:p>
            <a:pPr lvl="1">
              <a:buClrTx/>
            </a:pPr>
            <a:r>
              <a:rPr lang="en-US" sz="2100" dirty="0"/>
              <a:t>High school science and elementary/middle school science/social studies (testing times are different)</a:t>
            </a:r>
            <a:endParaRPr lang="en-US" sz="2100" dirty="0">
              <a:solidFill>
                <a:sysClr val="windowText" lastClr="000000"/>
              </a:solidFill>
            </a:endParaRPr>
          </a:p>
          <a:p>
            <a:pPr>
              <a:buClrTx/>
            </a:pPr>
            <a:r>
              <a:rPr lang="en-US" dirty="0" smtClean="0"/>
              <a:t>Students </a:t>
            </a:r>
            <a:r>
              <a:rPr lang="en-US" dirty="0"/>
              <a:t>from different grade levels taking the same assessment (e.g., Algebra I for grades </a:t>
            </a:r>
            <a:r>
              <a:rPr lang="en-US" dirty="0" smtClean="0"/>
              <a:t>7 and 8) </a:t>
            </a:r>
            <a:r>
              <a:rPr lang="en-US" dirty="0"/>
              <a:t>can be combined in a testing </a:t>
            </a:r>
            <a:r>
              <a:rPr lang="en-US" dirty="0" smtClean="0"/>
              <a:t>environment </a:t>
            </a:r>
          </a:p>
        </p:txBody>
      </p:sp>
      <p:sp>
        <p:nvSpPr>
          <p:cNvPr id="3" name="Title 2"/>
          <p:cNvSpPr>
            <a:spLocks noGrp="1"/>
          </p:cNvSpPr>
          <p:nvPr>
            <p:ph type="title"/>
          </p:nvPr>
        </p:nvSpPr>
        <p:spPr/>
        <p:txBody>
          <a:bodyPr>
            <a:normAutofit fontScale="90000"/>
          </a:bodyPr>
          <a:lstStyle/>
          <a:p>
            <a:pPr algn="ctr"/>
            <a:r>
              <a:rPr lang="en-US" sz="3586" dirty="0">
                <a:solidFill>
                  <a:schemeClr val="bg1"/>
                </a:solidFill>
              </a:rPr>
              <a:t>Testing Different Grades/Courses Together</a:t>
            </a:r>
          </a:p>
        </p:txBody>
      </p:sp>
      <p:sp>
        <p:nvSpPr>
          <p:cNvPr id="6" name="Slide Number Placeholder 5"/>
          <p:cNvSpPr>
            <a:spLocks noGrp="1"/>
          </p:cNvSpPr>
          <p:nvPr>
            <p:ph type="sldNum" sz="quarter" idx="4294967295"/>
          </p:nvPr>
        </p:nvSpPr>
        <p:spPr>
          <a:xfrm>
            <a:off x="7523163" y="6537325"/>
            <a:ext cx="1620837" cy="184150"/>
          </a:xfrm>
        </p:spPr>
        <p:txBody>
          <a:bodyPr>
            <a:normAutofit fontScale="55000" lnSpcReduction="20000"/>
          </a:bodyPr>
          <a:lstStyle/>
          <a:p>
            <a:pPr>
              <a:defRPr/>
            </a:pPr>
            <a:fld id="{AE48C3CA-D1FA-4C07-8C7B-CE408B21817F}" type="slidenum">
              <a:rPr lang="en-US" smtClean="0">
                <a:solidFill>
                  <a:prstClr val="black">
                    <a:tint val="75000"/>
                  </a:prstClr>
                </a:solidFill>
              </a:rPr>
              <a:pPr>
                <a:defRPr/>
              </a:pPr>
              <a:t>35</a:t>
            </a:fld>
            <a:endParaRPr lang="en-US" dirty="0">
              <a:solidFill>
                <a:prstClr val="black">
                  <a:tint val="75000"/>
                </a:prstClr>
              </a:solidFill>
            </a:endParaRPr>
          </a:p>
        </p:txBody>
      </p:sp>
      <p:sp>
        <p:nvSpPr>
          <p:cNvPr id="4" name="TextBox 3"/>
          <p:cNvSpPr txBox="1"/>
          <p:nvPr/>
        </p:nvSpPr>
        <p:spPr>
          <a:xfrm>
            <a:off x="445770" y="6019043"/>
            <a:ext cx="8252460" cy="369332"/>
          </a:xfrm>
          <a:prstGeom prst="rect">
            <a:avLst/>
          </a:prstGeom>
          <a:noFill/>
          <a:ln w="57150">
            <a:solidFill>
              <a:schemeClr val="accent5"/>
            </a:solidFill>
          </a:ln>
        </p:spPr>
        <p:txBody>
          <a:bodyPr wrap="square" rtlCol="0">
            <a:spAutoFit/>
          </a:bodyPr>
          <a:lstStyle/>
          <a:p>
            <a:pPr algn="ctr"/>
            <a:r>
              <a:rPr lang="en-US" dirty="0">
                <a:latin typeface="Trebuchet MS" panose="020B0603020202020204" pitchFamily="34" charset="0"/>
                <a:hlinkClick r:id="rId3"/>
              </a:rPr>
              <a:t>http://</a:t>
            </a:r>
            <a:r>
              <a:rPr lang="en-US" dirty="0" smtClean="0">
                <a:latin typeface="Trebuchet MS" panose="020B0603020202020204" pitchFamily="34" charset="0"/>
                <a:hlinkClick r:id="rId3"/>
              </a:rPr>
              <a:t>www.cde.state.co.us/assessment/cmasunittesttimesmultgroups17-18</a:t>
            </a:r>
            <a:endParaRPr lang="en-US" dirty="0">
              <a:latin typeface="Trebuchet MS" panose="020B0603020202020204" pitchFamily="34" charset="0"/>
            </a:endParaRPr>
          </a:p>
        </p:txBody>
      </p:sp>
    </p:spTree>
    <p:extLst>
      <p:ext uri="{BB962C8B-B14F-4D97-AF65-F5344CB8AC3E}">
        <p14:creationId xmlns:p14="http://schemas.microsoft.com/office/powerpoint/2010/main" val="683048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2024" y="192024"/>
            <a:ext cx="8885988" cy="521208"/>
          </a:xfrm>
        </p:spPr>
        <p:txBody>
          <a:bodyPr>
            <a:noAutofit/>
          </a:bodyPr>
          <a:lstStyle/>
          <a:p>
            <a:r>
              <a:rPr lang="en-US" sz="3200" dirty="0" smtClean="0"/>
              <a:t>Room Configuration</a:t>
            </a:r>
            <a:endParaRPr lang="en-US" sz="3200" dirty="0"/>
          </a:p>
        </p:txBody>
      </p:sp>
      <p:sp>
        <p:nvSpPr>
          <p:cNvPr id="4" name="Content Placeholder 2"/>
          <p:cNvSpPr txBox="1">
            <a:spLocks/>
          </p:cNvSpPr>
          <p:nvPr/>
        </p:nvSpPr>
        <p:spPr>
          <a:xfrm>
            <a:off x="438346" y="1240567"/>
            <a:ext cx="8229600" cy="513900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8788" marR="0" lvl="0" indent="-342900" algn="l" defTabSz="914400" rtl="0" eaLnBrk="1" fontAlgn="auto" latinLnBrk="0" hangingPunct="1">
              <a:lnSpc>
                <a:spcPct val="100000"/>
              </a:lnSpc>
              <a:spcBef>
                <a:spcPct val="20000"/>
              </a:spcBef>
              <a:spcAft>
                <a:spcPts val="0"/>
              </a:spcAft>
              <a:buClr>
                <a:sysClr val="windowText" lastClr="000000"/>
              </a:buClr>
              <a:buSzTx/>
              <a:tabLst/>
              <a:defRPr/>
            </a:pPr>
            <a:r>
              <a:rPr kumimoji="0" lang="en-US" sz="2000" b="0" i="0" u="none" strike="noStrike" kern="1200" cap="none" spc="0" normalizeH="0" baseline="0" noProof="0" dirty="0" smtClean="0">
                <a:ln>
                  <a:noFill/>
                </a:ln>
                <a:solidFill>
                  <a:srgbClr val="000000"/>
                </a:solidFill>
                <a:effectLst/>
                <a:uLnTx/>
                <a:uFillTx/>
                <a:latin typeface="Trebuchet MS" panose="020B0603020202020204" pitchFamily="34" charset="0"/>
                <a:ea typeface="Verdana" panose="020B0604030504040204" pitchFamily="34" charset="0"/>
                <a:cs typeface="Verdana" panose="020B0604030504040204" pitchFamily="34" charset="0"/>
              </a:rPr>
              <a:t>Students should not be able to see each other’s work from a normal testing position</a:t>
            </a:r>
          </a:p>
          <a:p>
            <a:pPr marL="458788" marR="0" lvl="0" algn="l" defTabSz="914400" rtl="0" eaLnBrk="1" fontAlgn="auto" latinLnBrk="0" hangingPunct="1">
              <a:lnSpc>
                <a:spcPct val="100000"/>
              </a:lnSpc>
              <a:spcBef>
                <a:spcPct val="20000"/>
              </a:spcBef>
              <a:spcAft>
                <a:spcPts val="0"/>
              </a:spcAft>
              <a:buClr>
                <a:sysClr val="windowText" lastClr="000000"/>
              </a:buClr>
              <a:buSzTx/>
              <a:tabLst/>
              <a:defRPr/>
            </a:pPr>
            <a:endParaRPr kumimoji="0" lang="en-US" sz="2000" b="0" i="0" u="none" strike="noStrike" kern="1200" cap="none" spc="0" normalizeH="0" baseline="0" noProof="0" dirty="0" smtClean="0">
              <a:ln>
                <a:noFill/>
              </a:ln>
              <a:solidFill>
                <a:srgbClr val="000000"/>
              </a:solidFill>
              <a:effectLst/>
              <a:uLnTx/>
              <a:uFillTx/>
              <a:latin typeface="Trebuchet MS" panose="020B0603020202020204" pitchFamily="34" charset="0"/>
              <a:ea typeface="Verdana" panose="020B0604030504040204" pitchFamily="34" charset="0"/>
              <a:cs typeface="Verdana" panose="020B0604030504040204" pitchFamily="34" charset="0"/>
            </a:endParaRPr>
          </a:p>
          <a:p>
            <a:pPr marL="458788" marR="0" lvl="0" indent="-342900" algn="l" defTabSz="914400" rtl="0" eaLnBrk="1" fontAlgn="auto" latinLnBrk="0" hangingPunct="1">
              <a:lnSpc>
                <a:spcPct val="100000"/>
              </a:lnSpc>
              <a:spcBef>
                <a:spcPct val="20000"/>
              </a:spcBef>
              <a:spcAft>
                <a:spcPts val="0"/>
              </a:spcAft>
              <a:buClr>
                <a:sysClr val="windowText" lastClr="000000"/>
              </a:buClr>
              <a:buSzTx/>
              <a:tabLst/>
              <a:defRPr/>
            </a:pPr>
            <a:r>
              <a:rPr kumimoji="0" lang="en-US" sz="2000" b="0" i="0" u="none" strike="noStrike" kern="1200" cap="none" spc="0" normalizeH="0" baseline="0" noProof="0" dirty="0" smtClean="0">
                <a:ln>
                  <a:noFill/>
                </a:ln>
                <a:solidFill>
                  <a:srgbClr val="000000"/>
                </a:solidFill>
                <a:effectLst/>
                <a:uLnTx/>
                <a:uFillTx/>
                <a:latin typeface="Trebuchet MS" panose="020B0603020202020204" pitchFamily="34" charset="0"/>
                <a:ea typeface="Verdana" panose="020B0604030504040204" pitchFamily="34" charset="0"/>
                <a:cs typeface="Verdana" panose="020B0604030504040204" pitchFamily="34" charset="0"/>
              </a:rPr>
              <a:t>Consider the following seating configurations to maintain test security: </a:t>
            </a:r>
          </a:p>
          <a:p>
            <a:pPr marL="733108" marR="0" lvl="1" indent="-342900" algn="l" defTabSz="914400" rtl="0" eaLnBrk="1" fontAlgn="auto" latinLnBrk="0" hangingPunct="1">
              <a:lnSpc>
                <a:spcPct val="100000"/>
              </a:lnSpc>
              <a:spcBef>
                <a:spcPct val="20000"/>
              </a:spcBef>
              <a:spcAft>
                <a:spcPts val="0"/>
              </a:spcAft>
              <a:buClr>
                <a:sysClr val="windowText" lastClr="000000"/>
              </a:buClr>
              <a:buSzTx/>
              <a:buFont typeface="Arial" panose="020B0604020202020204" pitchFamily="34" charset="0"/>
              <a:buChar char="•"/>
              <a:tabLst/>
              <a:defRPr/>
            </a:pPr>
            <a:r>
              <a:rPr kumimoji="0" lang="en-US" sz="1800" b="0" i="0" u="none" strike="noStrike" kern="1200" cap="none" spc="0" normalizeH="0" baseline="0" noProof="0" dirty="0" smtClean="0">
                <a:ln>
                  <a:noFill/>
                </a:ln>
                <a:solidFill>
                  <a:srgbClr val="000000"/>
                </a:solidFill>
                <a:effectLst/>
                <a:uLnTx/>
                <a:uFillTx/>
                <a:latin typeface="Trebuchet MS" panose="020B0603020202020204" pitchFamily="34" charset="0"/>
                <a:ea typeface="Verdana" panose="020B0604030504040204" pitchFamily="34" charset="0"/>
                <a:cs typeface="Verdana" panose="020B0604030504040204" pitchFamily="34" charset="0"/>
              </a:rPr>
              <a:t>Seat students in every other seat </a:t>
            </a:r>
          </a:p>
          <a:p>
            <a:pPr marL="733108" marR="0" lvl="1" indent="-342900" algn="l" defTabSz="914400" rtl="0" eaLnBrk="1" fontAlgn="auto" latinLnBrk="0" hangingPunct="1">
              <a:lnSpc>
                <a:spcPct val="100000"/>
              </a:lnSpc>
              <a:spcBef>
                <a:spcPct val="20000"/>
              </a:spcBef>
              <a:spcAft>
                <a:spcPts val="0"/>
              </a:spcAft>
              <a:buClr>
                <a:sysClr val="windowText" lastClr="000000"/>
              </a:buClr>
              <a:buSzTx/>
              <a:buFont typeface="Arial" panose="020B0604020202020204" pitchFamily="34" charset="0"/>
              <a:buChar char="•"/>
              <a:tabLst/>
              <a:defRPr/>
            </a:pPr>
            <a:r>
              <a:rPr kumimoji="0" lang="en-US" sz="1800" b="0" i="0" u="none" strike="noStrike" kern="1200" cap="none" spc="0" normalizeH="0" baseline="0" noProof="0" dirty="0" smtClean="0">
                <a:ln>
                  <a:noFill/>
                </a:ln>
                <a:solidFill>
                  <a:srgbClr val="000000"/>
                </a:solidFill>
                <a:effectLst/>
                <a:uLnTx/>
                <a:uFillTx/>
                <a:latin typeface="Trebuchet MS" panose="020B0603020202020204" pitchFamily="34" charset="0"/>
                <a:ea typeface="Verdana" panose="020B0604030504040204" pitchFamily="34" charset="0"/>
                <a:cs typeface="Verdana" panose="020B0604030504040204" pitchFamily="34" charset="0"/>
              </a:rPr>
              <a:t>Seat students back-to-back</a:t>
            </a:r>
          </a:p>
          <a:p>
            <a:pPr marL="733108" marR="0" lvl="1" indent="-342900" algn="l" defTabSz="914400" rtl="0" eaLnBrk="1" fontAlgn="auto" latinLnBrk="0" hangingPunct="1">
              <a:lnSpc>
                <a:spcPct val="100000"/>
              </a:lnSpc>
              <a:spcBef>
                <a:spcPct val="20000"/>
              </a:spcBef>
              <a:spcAft>
                <a:spcPts val="0"/>
              </a:spcAft>
              <a:buClr>
                <a:sysClr val="windowText" lastClr="000000"/>
              </a:buClr>
              <a:buSzTx/>
              <a:buFont typeface="Arial" panose="020B0604020202020204" pitchFamily="34" charset="0"/>
              <a:buChar char="•"/>
              <a:tabLst/>
              <a:defRPr/>
            </a:pPr>
            <a:r>
              <a:rPr kumimoji="0" lang="en-US" sz="1800" b="0" i="0" u="none" strike="noStrike" kern="1200" cap="none" spc="0" normalizeH="0" baseline="0" noProof="0" dirty="0" smtClean="0">
                <a:ln>
                  <a:noFill/>
                </a:ln>
                <a:solidFill>
                  <a:srgbClr val="000000"/>
                </a:solidFill>
                <a:effectLst/>
                <a:uLnTx/>
                <a:uFillTx/>
                <a:latin typeface="Trebuchet MS" panose="020B0603020202020204" pitchFamily="34" charset="0"/>
                <a:ea typeface="Verdana" panose="020B0604030504040204" pitchFamily="34" charset="0"/>
                <a:cs typeface="Verdana" panose="020B0604030504040204" pitchFamily="34" charset="0"/>
              </a:rPr>
              <a:t>Seat students in a semicircle</a:t>
            </a:r>
          </a:p>
          <a:p>
            <a:pPr marL="733108" marR="0" lvl="1" indent="-342900" algn="l" defTabSz="914400" rtl="0" eaLnBrk="1" fontAlgn="auto" latinLnBrk="0" hangingPunct="1">
              <a:lnSpc>
                <a:spcPct val="100000"/>
              </a:lnSpc>
              <a:spcBef>
                <a:spcPct val="20000"/>
              </a:spcBef>
              <a:spcAft>
                <a:spcPts val="0"/>
              </a:spcAft>
              <a:buClr>
                <a:sysClr val="windowText" lastClr="000000"/>
              </a:buClr>
              <a:buSzTx/>
              <a:buFont typeface="Arial" panose="020B0604020202020204" pitchFamily="34" charset="0"/>
              <a:buChar char="•"/>
              <a:tabLst/>
              <a:defRPr/>
            </a:pPr>
            <a:r>
              <a:rPr kumimoji="0" lang="en-US" sz="1800" b="0" i="0" u="none" strike="noStrike" kern="1200" cap="none" spc="0" normalizeH="0" baseline="0" noProof="0" dirty="0" smtClean="0">
                <a:ln>
                  <a:noFill/>
                </a:ln>
                <a:solidFill>
                  <a:srgbClr val="000000"/>
                </a:solidFill>
                <a:effectLst/>
                <a:uLnTx/>
                <a:uFillTx/>
                <a:latin typeface="Trebuchet MS" panose="020B0603020202020204" pitchFamily="34" charset="0"/>
                <a:ea typeface="Verdana" panose="020B0604030504040204" pitchFamily="34" charset="0"/>
                <a:cs typeface="Verdana" panose="020B0604030504040204" pitchFamily="34" charset="0"/>
              </a:rPr>
              <a:t>Seat students in widely spaced rows or in every other row (appropriate for a classroom setup)</a:t>
            </a:r>
          </a:p>
          <a:p>
            <a:pPr marL="733108" marR="0" lvl="1" indent="-342900" algn="l" defTabSz="914400" rtl="0" eaLnBrk="1" fontAlgn="auto" latinLnBrk="0" hangingPunct="1">
              <a:lnSpc>
                <a:spcPct val="100000"/>
              </a:lnSpc>
              <a:spcBef>
                <a:spcPct val="20000"/>
              </a:spcBef>
              <a:spcAft>
                <a:spcPts val="0"/>
              </a:spcAft>
              <a:buClr>
                <a:sysClr val="windowText" lastClr="000000"/>
              </a:buClr>
              <a:buSzTx/>
              <a:buFont typeface="Arial" panose="020B0604020202020204" pitchFamily="34" charset="0"/>
              <a:buChar char="•"/>
              <a:tabLst/>
              <a:defRPr/>
            </a:pPr>
            <a:endParaRPr kumimoji="0" lang="en-US" sz="2000" b="0" i="0" u="none" strike="noStrike" kern="1200" cap="none" spc="0" normalizeH="0" baseline="0" noProof="0" dirty="0" smtClean="0">
              <a:ln>
                <a:noFill/>
              </a:ln>
              <a:solidFill>
                <a:srgbClr val="000000"/>
              </a:solidFill>
              <a:effectLst/>
              <a:uLnTx/>
              <a:uFillTx/>
              <a:latin typeface="Trebuchet MS" panose="020B0603020202020204" pitchFamily="34" charset="0"/>
              <a:ea typeface="Verdana" panose="020B0604030504040204" pitchFamily="34" charset="0"/>
              <a:cs typeface="Verdana" panose="020B0604030504040204" pitchFamily="34" charset="0"/>
            </a:endParaRPr>
          </a:p>
          <a:p>
            <a:pPr marR="0" lvl="0" algn="l" defTabSz="914400" rtl="0" eaLnBrk="1" fontAlgn="auto" latinLnBrk="0" hangingPunct="1">
              <a:lnSpc>
                <a:spcPct val="100000"/>
              </a:lnSpc>
              <a:spcBef>
                <a:spcPct val="20000"/>
              </a:spcBef>
              <a:spcAft>
                <a:spcPts val="0"/>
              </a:spcAft>
              <a:buClr>
                <a:sysClr val="windowText" lastClr="000000"/>
              </a:buClr>
              <a:buSzTx/>
              <a:tabLst/>
              <a:defRPr/>
            </a:pPr>
            <a:r>
              <a:rPr kumimoji="0" lang="en-US" sz="2000" b="0" i="0" u="none" strike="noStrike" kern="1200" cap="none" spc="0" normalizeH="0" baseline="0" noProof="0" dirty="0" smtClean="0">
                <a:ln>
                  <a:noFill/>
                </a:ln>
                <a:solidFill>
                  <a:srgbClr val="040404"/>
                </a:solidFill>
                <a:effectLst/>
                <a:uLnTx/>
                <a:uFillTx/>
                <a:latin typeface="Trebuchet MS" panose="020B0603020202020204" pitchFamily="34" charset="0"/>
              </a:rPr>
              <a:t>Dividing screens or other privacy materials may be used if students cannot be placed far enough away from each other</a:t>
            </a:r>
          </a:p>
        </p:txBody>
      </p:sp>
    </p:spTree>
    <p:extLst>
      <p:ext uri="{BB962C8B-B14F-4D97-AF65-F5344CB8AC3E}">
        <p14:creationId xmlns:p14="http://schemas.microsoft.com/office/powerpoint/2010/main" val="13407418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02400"/>
            <a:ext cx="7886700" cy="5517488"/>
          </a:xfrm>
        </p:spPr>
        <p:txBody>
          <a:bodyPr>
            <a:normAutofit/>
          </a:bodyPr>
          <a:lstStyle/>
          <a:p>
            <a:pPr>
              <a:buClr>
                <a:schemeClr val="tx1"/>
              </a:buClr>
              <a:buNone/>
            </a:pPr>
            <a:r>
              <a:rPr lang="en-US" dirty="0">
                <a:solidFill>
                  <a:srgbClr val="000000"/>
                </a:solidFill>
              </a:rPr>
              <a:t>The testing environment must:</a:t>
            </a:r>
          </a:p>
          <a:p>
            <a:pPr>
              <a:buClr>
                <a:schemeClr val="tx1"/>
              </a:buClr>
            </a:pPr>
            <a:r>
              <a:rPr lang="en-US" dirty="0">
                <a:solidFill>
                  <a:srgbClr val="000000"/>
                </a:solidFill>
              </a:rPr>
              <a:t>Be adequately lit, quiet, free of distractions, and heated or </a:t>
            </a:r>
            <a:r>
              <a:rPr lang="en-US" dirty="0" smtClean="0">
                <a:solidFill>
                  <a:srgbClr val="000000"/>
                </a:solidFill>
              </a:rPr>
              <a:t>cooled</a:t>
            </a:r>
            <a:endParaRPr lang="en-US" dirty="0">
              <a:solidFill>
                <a:srgbClr val="000000"/>
              </a:solidFill>
            </a:endParaRPr>
          </a:p>
          <a:p>
            <a:pPr>
              <a:buClr>
                <a:schemeClr val="tx1"/>
              </a:buClr>
            </a:pPr>
            <a:r>
              <a:rPr lang="en-US" dirty="0">
                <a:solidFill>
                  <a:srgbClr val="000000"/>
                </a:solidFill>
              </a:rPr>
              <a:t>Provide an adequate writing </a:t>
            </a:r>
            <a:r>
              <a:rPr lang="en-US" dirty="0" smtClean="0">
                <a:solidFill>
                  <a:srgbClr val="000000"/>
                </a:solidFill>
              </a:rPr>
              <a:t>surface</a:t>
            </a:r>
            <a:endParaRPr lang="en-US" dirty="0">
              <a:solidFill>
                <a:srgbClr val="000000"/>
              </a:solidFill>
            </a:endParaRPr>
          </a:p>
          <a:p>
            <a:pPr lvl="1">
              <a:buClr>
                <a:schemeClr val="tx1"/>
              </a:buClr>
            </a:pPr>
            <a:r>
              <a:rPr lang="en-US" dirty="0"/>
              <a:t>Students will need room for the following: </a:t>
            </a:r>
          </a:p>
          <a:p>
            <a:pPr lvl="2">
              <a:buClr>
                <a:schemeClr val="tx1"/>
              </a:buClr>
            </a:pPr>
            <a:r>
              <a:rPr lang="en-US" dirty="0" smtClean="0"/>
              <a:t>Test book</a:t>
            </a:r>
          </a:p>
          <a:p>
            <a:pPr lvl="2">
              <a:buClr>
                <a:schemeClr val="tx1"/>
              </a:buClr>
            </a:pPr>
            <a:r>
              <a:rPr lang="en-US" dirty="0" smtClean="0"/>
              <a:t>Answer document (advanced math only)</a:t>
            </a:r>
          </a:p>
          <a:p>
            <a:pPr lvl="2">
              <a:buClr>
                <a:schemeClr val="tx1"/>
              </a:buClr>
            </a:pPr>
            <a:r>
              <a:rPr lang="en-US" dirty="0" smtClean="0"/>
              <a:t>Source book (social studies only)</a:t>
            </a:r>
          </a:p>
          <a:p>
            <a:pPr lvl="2">
              <a:buClr>
                <a:schemeClr val="tx1"/>
              </a:buClr>
            </a:pPr>
            <a:r>
              <a:rPr lang="en-US" dirty="0" smtClean="0"/>
              <a:t>Periodic table (high school science only)</a:t>
            </a:r>
          </a:p>
          <a:p>
            <a:pPr lvl="2">
              <a:buClr>
                <a:schemeClr val="tx1"/>
              </a:buClr>
            </a:pPr>
            <a:r>
              <a:rPr lang="en-US" dirty="0"/>
              <a:t>Math reference sheet</a:t>
            </a:r>
          </a:p>
          <a:p>
            <a:pPr lvl="2">
              <a:buClr>
                <a:schemeClr val="tx1"/>
              </a:buClr>
            </a:pPr>
            <a:r>
              <a:rPr lang="en-US" dirty="0" smtClean="0"/>
              <a:t>Scratch </a:t>
            </a:r>
            <a:r>
              <a:rPr lang="en-US" dirty="0"/>
              <a:t>paper</a:t>
            </a:r>
          </a:p>
          <a:p>
            <a:pPr>
              <a:buClr>
                <a:schemeClr val="tx1"/>
              </a:buClr>
            </a:pPr>
            <a:r>
              <a:rPr lang="en-US" dirty="0" smtClean="0">
                <a:solidFill>
                  <a:srgbClr val="000000"/>
                </a:solidFill>
              </a:rPr>
              <a:t>Be </a:t>
            </a:r>
            <a:r>
              <a:rPr lang="en-US" dirty="0">
                <a:solidFill>
                  <a:srgbClr val="000000"/>
                </a:solidFill>
              </a:rPr>
              <a:t>free of electronic devices and </a:t>
            </a:r>
            <a:r>
              <a:rPr lang="en-US" dirty="0" smtClean="0">
                <a:solidFill>
                  <a:srgbClr val="000000"/>
                </a:solidFill>
              </a:rPr>
              <a:t>music</a:t>
            </a:r>
            <a:endParaRPr lang="en-US" dirty="0">
              <a:solidFill>
                <a:srgbClr val="000000"/>
              </a:solidFill>
            </a:endParaRPr>
          </a:p>
          <a:p>
            <a:pPr>
              <a:buClr>
                <a:schemeClr val="tx1"/>
              </a:buClr>
            </a:pPr>
            <a:r>
              <a:rPr lang="en-US" dirty="0">
                <a:solidFill>
                  <a:srgbClr val="000000"/>
                </a:solidFill>
              </a:rPr>
              <a:t>“Do Not Disturb/Only Authorized Personnel Allowed” sign must be placed on the door during test </a:t>
            </a:r>
            <a:r>
              <a:rPr lang="en-US" dirty="0" smtClean="0">
                <a:solidFill>
                  <a:srgbClr val="000000"/>
                </a:solidFill>
              </a:rPr>
              <a:t>sessions</a:t>
            </a:r>
            <a:endParaRPr lang="en-US" dirty="0">
              <a:solidFill>
                <a:srgbClr val="000000"/>
              </a:solidFill>
            </a:endParaRPr>
          </a:p>
          <a:p>
            <a:endParaRPr lang="en-US" dirty="0"/>
          </a:p>
        </p:txBody>
      </p:sp>
      <p:sp>
        <p:nvSpPr>
          <p:cNvPr id="2" name="Title 1"/>
          <p:cNvSpPr>
            <a:spLocks noGrp="1"/>
          </p:cNvSpPr>
          <p:nvPr>
            <p:ph type="title"/>
          </p:nvPr>
        </p:nvSpPr>
        <p:spPr/>
        <p:txBody>
          <a:bodyPr>
            <a:normAutofit fontScale="90000"/>
          </a:bodyPr>
          <a:lstStyle/>
          <a:p>
            <a:r>
              <a:rPr lang="en-US" sz="3586" dirty="0"/>
              <a:t>Test Environment</a:t>
            </a:r>
          </a:p>
        </p:txBody>
      </p:sp>
      <p:sp>
        <p:nvSpPr>
          <p:cNvPr id="5" name="Slide Number Placeholder 4"/>
          <p:cNvSpPr>
            <a:spLocks noGrp="1"/>
          </p:cNvSpPr>
          <p:nvPr>
            <p:ph type="sldNum" sz="quarter" idx="4294967295"/>
          </p:nvPr>
        </p:nvSpPr>
        <p:spPr>
          <a:xfrm>
            <a:off x="7010400" y="6354763"/>
            <a:ext cx="2133600" cy="365125"/>
          </a:xfrm>
          <a:prstGeom prst="rect">
            <a:avLst/>
          </a:prstGeom>
        </p:spPr>
        <p:txBody>
          <a:bodyPr/>
          <a:lstStyle/>
          <a:p>
            <a:pPr>
              <a:defRPr/>
            </a:pPr>
            <a:fld id="{364E494B-349F-4D1C-9389-F3BD0DF20ED6}" type="slidenum">
              <a:rPr lang="en-US" smtClean="0"/>
              <a:pPr>
                <a:defRPr/>
              </a:pPr>
              <a:t>37</a:t>
            </a:fld>
            <a:endParaRPr lang="en-US" dirty="0"/>
          </a:p>
        </p:txBody>
      </p:sp>
    </p:spTree>
    <p:extLst>
      <p:ext uri="{BB962C8B-B14F-4D97-AF65-F5344CB8AC3E}">
        <p14:creationId xmlns:p14="http://schemas.microsoft.com/office/powerpoint/2010/main" val="14015334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0" indent="0">
              <a:buNone/>
            </a:pPr>
            <a:r>
              <a:rPr lang="en-US" dirty="0" smtClean="0"/>
              <a:t>Prohibited Materials</a:t>
            </a:r>
          </a:p>
          <a:p>
            <a:pPr lvl="1">
              <a:buClrTx/>
            </a:pPr>
            <a:r>
              <a:rPr lang="en-US" dirty="0" smtClean="0"/>
              <a:t>All cell phones </a:t>
            </a:r>
          </a:p>
          <a:p>
            <a:pPr lvl="2">
              <a:buClrTx/>
            </a:pPr>
            <a:r>
              <a:rPr lang="en-US" dirty="0" smtClean="0"/>
              <a:t>TA may have a cell phone for emergency use ONLY, but the ringer must be turned off</a:t>
            </a:r>
          </a:p>
          <a:p>
            <a:pPr lvl="1">
              <a:buClrTx/>
            </a:pPr>
            <a:r>
              <a:rPr lang="en-US" dirty="0" smtClean="0"/>
              <a:t>Electronic devices including </a:t>
            </a:r>
          </a:p>
          <a:p>
            <a:pPr lvl="2">
              <a:buClr>
                <a:srgbClr val="FF0000"/>
              </a:buClr>
              <a:buFont typeface="Wingdings 2" panose="05020102010507070707" pitchFamily="18" charset="2"/>
              <a:buChar char=""/>
            </a:pPr>
            <a:r>
              <a:rPr lang="en-US" dirty="0" smtClean="0"/>
              <a:t>E-readers </a:t>
            </a:r>
          </a:p>
          <a:p>
            <a:pPr lvl="2">
              <a:buClr>
                <a:srgbClr val="FF0000"/>
              </a:buClr>
              <a:buFont typeface="Wingdings 2" panose="05020102010507070707" pitchFamily="18" charset="2"/>
              <a:buChar char=""/>
            </a:pPr>
            <a:r>
              <a:rPr lang="en-US" dirty="0" smtClean="0"/>
              <a:t>Personal document scanners</a:t>
            </a:r>
          </a:p>
          <a:p>
            <a:pPr lvl="2">
              <a:buClr>
                <a:srgbClr val="FF0000"/>
              </a:buClr>
              <a:buFont typeface="Wingdings 2" panose="05020102010507070707" pitchFamily="18" charset="2"/>
              <a:buChar char=""/>
            </a:pPr>
            <a:r>
              <a:rPr lang="en-US" dirty="0" smtClean="0"/>
              <a:t>Electronic pens</a:t>
            </a:r>
          </a:p>
          <a:p>
            <a:pPr lvl="2">
              <a:buClr>
                <a:srgbClr val="FF0000"/>
              </a:buClr>
              <a:buFont typeface="Wingdings 2" panose="05020102010507070707" pitchFamily="18" charset="2"/>
              <a:buChar char=""/>
            </a:pPr>
            <a:r>
              <a:rPr lang="en-US" dirty="0" smtClean="0"/>
              <a:t>Smartwatches</a:t>
            </a:r>
          </a:p>
          <a:p>
            <a:pPr lvl="2">
              <a:buClr>
                <a:srgbClr val="FF0000"/>
              </a:buClr>
              <a:buFont typeface="Wingdings 2" panose="05020102010507070707" pitchFamily="18" charset="2"/>
              <a:buChar char=""/>
            </a:pPr>
            <a:r>
              <a:rPr lang="en-US" dirty="0" smtClean="0"/>
              <a:t>iPods, MP3 players, or other music players</a:t>
            </a:r>
          </a:p>
          <a:p>
            <a:pPr lvl="2">
              <a:buClr>
                <a:srgbClr val="FF0000"/>
              </a:buClr>
              <a:buFont typeface="Wingdings 2" panose="05020102010507070707" pitchFamily="18" charset="2"/>
              <a:buChar char=""/>
            </a:pPr>
            <a:r>
              <a:rPr lang="en-US" dirty="0" smtClean="0"/>
              <a:t>Instructional aids relevant to content being assessed</a:t>
            </a:r>
          </a:p>
          <a:p>
            <a:pPr lvl="2">
              <a:buClr>
                <a:srgbClr val="FF0000"/>
              </a:buClr>
              <a:buFont typeface="Wingdings 2" panose="05020102010507070707" pitchFamily="18" charset="2"/>
              <a:buChar char=""/>
            </a:pPr>
            <a:r>
              <a:rPr lang="en-US" dirty="0" smtClean="0"/>
              <a:t>Reference books (Exception: word-to-word dictionaries for EL)</a:t>
            </a:r>
          </a:p>
          <a:p>
            <a:pPr lvl="1">
              <a:buClrTx/>
            </a:pPr>
            <a:r>
              <a:rPr lang="en-US" dirty="0">
                <a:solidFill>
                  <a:srgbClr val="000000"/>
                </a:solidFill>
              </a:rPr>
              <a:t>No food or drinks are allowed on desks or near test </a:t>
            </a:r>
            <a:r>
              <a:rPr lang="en-US" dirty="0" smtClean="0">
                <a:solidFill>
                  <a:srgbClr val="000000"/>
                </a:solidFill>
              </a:rPr>
              <a:t>materials</a:t>
            </a:r>
            <a:endParaRPr lang="en-US" dirty="0" smtClean="0"/>
          </a:p>
          <a:p>
            <a:pPr lvl="2"/>
            <a:endParaRPr lang="en-US" dirty="0" smtClean="0"/>
          </a:p>
          <a:p>
            <a:pPr lvl="2"/>
            <a:endParaRPr lang="en-US" dirty="0"/>
          </a:p>
        </p:txBody>
      </p:sp>
      <p:sp>
        <p:nvSpPr>
          <p:cNvPr id="3" name="Title 2"/>
          <p:cNvSpPr>
            <a:spLocks noGrp="1"/>
          </p:cNvSpPr>
          <p:nvPr>
            <p:ph type="title"/>
          </p:nvPr>
        </p:nvSpPr>
        <p:spPr/>
        <p:txBody>
          <a:bodyPr>
            <a:normAutofit fontScale="90000"/>
          </a:bodyPr>
          <a:lstStyle/>
          <a:p>
            <a:r>
              <a:rPr lang="en-US" sz="3586" dirty="0"/>
              <a:t>Test Environment</a:t>
            </a:r>
          </a:p>
        </p:txBody>
      </p:sp>
    </p:spTree>
    <p:extLst>
      <p:ext uri="{BB962C8B-B14F-4D97-AF65-F5344CB8AC3E}">
        <p14:creationId xmlns:p14="http://schemas.microsoft.com/office/powerpoint/2010/main" val="41115275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50" y="1202400"/>
            <a:ext cx="8583930" cy="5037025"/>
          </a:xfrm>
        </p:spPr>
        <p:txBody>
          <a:bodyPr>
            <a:normAutofit/>
          </a:bodyPr>
          <a:lstStyle/>
          <a:p>
            <a:pPr>
              <a:buClr>
                <a:schemeClr val="tx1"/>
              </a:buClr>
            </a:pPr>
            <a:r>
              <a:rPr lang="en-US" dirty="0" smtClean="0">
                <a:solidFill>
                  <a:srgbClr val="000000"/>
                </a:solidFill>
              </a:rPr>
              <a:t>The </a:t>
            </a:r>
            <a:r>
              <a:rPr lang="en-US" dirty="0">
                <a:solidFill>
                  <a:srgbClr val="000000"/>
                </a:solidFill>
              </a:rPr>
              <a:t>testing environment must be free of any content related posters or aids that suggest possible answers to </a:t>
            </a:r>
            <a:r>
              <a:rPr lang="en-US" dirty="0" smtClean="0">
                <a:solidFill>
                  <a:srgbClr val="000000"/>
                </a:solidFill>
              </a:rPr>
              <a:t>students</a:t>
            </a:r>
          </a:p>
          <a:p>
            <a:pPr lvl="1">
              <a:buClr>
                <a:schemeClr val="tx1"/>
              </a:buClr>
            </a:pPr>
            <a:r>
              <a:rPr lang="en-US" dirty="0" smtClean="0">
                <a:solidFill>
                  <a:srgbClr val="000000"/>
                </a:solidFill>
              </a:rPr>
              <a:t>Prohibited </a:t>
            </a:r>
            <a:r>
              <a:rPr lang="en-US" dirty="0">
                <a:solidFill>
                  <a:srgbClr val="000000"/>
                </a:solidFill>
              </a:rPr>
              <a:t>visual aids in the test environment must be removed or </a:t>
            </a:r>
            <a:r>
              <a:rPr lang="en-US" dirty="0" smtClean="0">
                <a:solidFill>
                  <a:srgbClr val="000000"/>
                </a:solidFill>
              </a:rPr>
              <a:t>covered</a:t>
            </a:r>
            <a:endParaRPr lang="en-US" dirty="0">
              <a:solidFill>
                <a:srgbClr val="000000"/>
              </a:solidFill>
            </a:endParaRPr>
          </a:p>
          <a:p>
            <a:pPr lvl="2">
              <a:buClr>
                <a:srgbClr val="FF0000"/>
              </a:buClr>
              <a:buFont typeface="Wingdings 2" panose="05020102010507070707" pitchFamily="18" charset="2"/>
              <a:buChar char="X"/>
            </a:pPr>
            <a:r>
              <a:rPr lang="en-US" dirty="0">
                <a:solidFill>
                  <a:srgbClr val="000000"/>
                </a:solidFill>
              </a:rPr>
              <a:t>Number lines</a:t>
            </a:r>
          </a:p>
          <a:p>
            <a:pPr lvl="2">
              <a:buClr>
                <a:srgbClr val="FF0000"/>
              </a:buClr>
              <a:buFont typeface="Wingdings 2" panose="05020102010507070707" pitchFamily="18" charset="2"/>
              <a:buChar char="X"/>
            </a:pPr>
            <a:r>
              <a:rPr lang="en-US" dirty="0">
                <a:solidFill>
                  <a:srgbClr val="000000"/>
                </a:solidFill>
              </a:rPr>
              <a:t>Word walls</a:t>
            </a:r>
          </a:p>
          <a:p>
            <a:pPr lvl="2">
              <a:buClr>
                <a:srgbClr val="FF0000"/>
              </a:buClr>
              <a:buFont typeface="Wingdings 2" panose="05020102010507070707" pitchFamily="18" charset="2"/>
              <a:buChar char="X"/>
            </a:pPr>
            <a:r>
              <a:rPr lang="en-US" dirty="0">
                <a:solidFill>
                  <a:srgbClr val="000000"/>
                </a:solidFill>
              </a:rPr>
              <a:t>Steps for solving math equations</a:t>
            </a:r>
          </a:p>
          <a:p>
            <a:pPr lvl="2">
              <a:buClr>
                <a:srgbClr val="FF0000"/>
              </a:buClr>
              <a:buFont typeface="Wingdings 2" panose="05020102010507070707" pitchFamily="18" charset="2"/>
              <a:buChar char="X"/>
            </a:pPr>
            <a:r>
              <a:rPr lang="en-US" dirty="0">
                <a:solidFill>
                  <a:srgbClr val="000000"/>
                </a:solidFill>
              </a:rPr>
              <a:t>Maps</a:t>
            </a:r>
          </a:p>
          <a:p>
            <a:pPr lvl="2">
              <a:buClr>
                <a:srgbClr val="FF0000"/>
              </a:buClr>
              <a:buFont typeface="Wingdings 2" panose="05020102010507070707" pitchFamily="18" charset="2"/>
              <a:buChar char="X"/>
            </a:pPr>
            <a:r>
              <a:rPr lang="en-US" dirty="0">
                <a:solidFill>
                  <a:srgbClr val="000000"/>
                </a:solidFill>
              </a:rPr>
              <a:t>Charts </a:t>
            </a:r>
          </a:p>
          <a:p>
            <a:pPr lvl="2">
              <a:buClr>
                <a:srgbClr val="FF0000"/>
              </a:buClr>
              <a:buFont typeface="Wingdings 2" panose="05020102010507070707" pitchFamily="18" charset="2"/>
              <a:buChar char="X"/>
            </a:pPr>
            <a:r>
              <a:rPr lang="en-US" dirty="0">
                <a:solidFill>
                  <a:srgbClr val="000000"/>
                </a:solidFill>
              </a:rPr>
              <a:t>Models </a:t>
            </a:r>
          </a:p>
          <a:p>
            <a:pPr lvl="2">
              <a:buClr>
                <a:srgbClr val="FF0000"/>
              </a:buClr>
              <a:buFont typeface="Wingdings 2" panose="05020102010507070707" pitchFamily="18" charset="2"/>
              <a:buChar char="X"/>
            </a:pPr>
            <a:r>
              <a:rPr lang="en-US" dirty="0">
                <a:solidFill>
                  <a:srgbClr val="000000"/>
                </a:solidFill>
              </a:rPr>
              <a:t>Any content related materials </a:t>
            </a:r>
          </a:p>
          <a:p>
            <a:pPr lvl="2">
              <a:buClr>
                <a:srgbClr val="FF0000"/>
              </a:buClr>
              <a:buFont typeface="Wingdings 2" panose="05020102010507070707" pitchFamily="18" charset="2"/>
              <a:buChar char="X"/>
            </a:pPr>
            <a:r>
              <a:rPr lang="en-US" dirty="0">
                <a:solidFill>
                  <a:srgbClr val="000000"/>
                </a:solidFill>
              </a:rPr>
              <a:t>Any resource that defines, explains, or illustrates terminology or </a:t>
            </a:r>
            <a:r>
              <a:rPr lang="en-US" dirty="0" smtClean="0">
                <a:solidFill>
                  <a:srgbClr val="000000"/>
                </a:solidFill>
              </a:rPr>
              <a:t>concepts</a:t>
            </a:r>
          </a:p>
        </p:txBody>
      </p:sp>
      <p:sp>
        <p:nvSpPr>
          <p:cNvPr id="2" name="Title 1"/>
          <p:cNvSpPr>
            <a:spLocks noGrp="1"/>
          </p:cNvSpPr>
          <p:nvPr>
            <p:ph type="title"/>
          </p:nvPr>
        </p:nvSpPr>
        <p:spPr/>
        <p:txBody>
          <a:bodyPr>
            <a:normAutofit fontScale="90000"/>
          </a:bodyPr>
          <a:lstStyle/>
          <a:p>
            <a:r>
              <a:rPr lang="en-US" sz="3586" dirty="0"/>
              <a:t>Test Environment</a:t>
            </a:r>
          </a:p>
        </p:txBody>
      </p:sp>
      <p:sp>
        <p:nvSpPr>
          <p:cNvPr id="5" name="Slide Number Placeholder 4"/>
          <p:cNvSpPr>
            <a:spLocks noGrp="1"/>
          </p:cNvSpPr>
          <p:nvPr>
            <p:ph type="sldNum" sz="quarter" idx="4294967295"/>
          </p:nvPr>
        </p:nvSpPr>
        <p:spPr>
          <a:xfrm>
            <a:off x="7010400" y="6354763"/>
            <a:ext cx="2133600" cy="365125"/>
          </a:xfrm>
          <a:prstGeom prst="rect">
            <a:avLst/>
          </a:prstGeom>
        </p:spPr>
        <p:txBody>
          <a:bodyPr/>
          <a:lstStyle/>
          <a:p>
            <a:pPr>
              <a:defRPr/>
            </a:pPr>
            <a:fld id="{364E494B-349F-4D1C-9389-F3BD0DF20ED6}" type="slidenum">
              <a:rPr lang="en-US" smtClean="0"/>
              <a:pPr>
                <a:defRPr/>
              </a:pPr>
              <a:t>39</a:t>
            </a:fld>
            <a:endParaRPr lang="en-US" dirty="0"/>
          </a:p>
        </p:txBody>
      </p:sp>
      <p:sp>
        <p:nvSpPr>
          <p:cNvPr id="4" name="TextBox 3"/>
          <p:cNvSpPr txBox="1"/>
          <p:nvPr/>
        </p:nvSpPr>
        <p:spPr>
          <a:xfrm>
            <a:off x="285750" y="5824728"/>
            <a:ext cx="8218170" cy="523220"/>
          </a:xfrm>
          <a:prstGeom prst="rect">
            <a:avLst/>
          </a:prstGeom>
          <a:solidFill>
            <a:schemeClr val="accent4"/>
          </a:solidFill>
        </p:spPr>
        <p:txBody>
          <a:bodyPr wrap="square" rtlCol="0">
            <a:spAutoFit/>
          </a:bodyPr>
          <a:lstStyle/>
          <a:p>
            <a:pPr algn="ctr"/>
            <a:r>
              <a:rPr lang="en-US" sz="2800" b="1" dirty="0">
                <a:solidFill>
                  <a:srgbClr val="000000"/>
                </a:solidFill>
                <a:latin typeface="Trebuchet MS" panose="020B0603020202020204" pitchFamily="34" charset="0"/>
              </a:rPr>
              <a:t>General </a:t>
            </a:r>
            <a:r>
              <a:rPr lang="en-US" sz="2800" b="1" dirty="0" smtClean="0">
                <a:solidFill>
                  <a:srgbClr val="000000"/>
                </a:solidFill>
                <a:latin typeface="Trebuchet MS" panose="020B0603020202020204" pitchFamily="34" charset="0"/>
              </a:rPr>
              <a:t>Rule</a:t>
            </a:r>
            <a:r>
              <a:rPr lang="en-US" sz="2800" b="1" dirty="0">
                <a:solidFill>
                  <a:srgbClr val="000000"/>
                </a:solidFill>
                <a:latin typeface="Trebuchet MS" panose="020B0603020202020204" pitchFamily="34" charset="0"/>
              </a:rPr>
              <a:t>: </a:t>
            </a:r>
            <a:r>
              <a:rPr lang="en-US" sz="2800" dirty="0">
                <a:solidFill>
                  <a:srgbClr val="000000"/>
                </a:solidFill>
                <a:latin typeface="Trebuchet MS" panose="020B0603020202020204" pitchFamily="34" charset="0"/>
              </a:rPr>
              <a:t>When in doubt, cover it</a:t>
            </a:r>
            <a:r>
              <a:rPr lang="en-US" sz="2800" dirty="0" smtClean="0">
                <a:solidFill>
                  <a:srgbClr val="000000"/>
                </a:solidFill>
                <a:latin typeface="Trebuchet MS" panose="020B0603020202020204" pitchFamily="34" charset="0"/>
              </a:rPr>
              <a:t>.</a:t>
            </a:r>
            <a:endParaRPr lang="en-US" sz="2800" dirty="0">
              <a:solidFill>
                <a:srgbClr val="000000"/>
              </a:solidFill>
              <a:latin typeface="Trebuchet MS" panose="020B0603020202020204" pitchFamily="34" charset="0"/>
            </a:endParaRPr>
          </a:p>
        </p:txBody>
      </p:sp>
    </p:spTree>
    <p:extLst>
      <p:ext uri="{BB962C8B-B14F-4D97-AF65-F5344CB8AC3E}">
        <p14:creationId xmlns:p14="http://schemas.microsoft.com/office/powerpoint/2010/main" val="157448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r>
              <a:rPr lang="en-US" sz="4000" dirty="0" smtClean="0"/>
              <a:t>CMAS Administration Overview</a:t>
            </a:r>
            <a:endParaRPr lang="en-US" sz="4000" dirty="0"/>
          </a:p>
        </p:txBody>
      </p:sp>
    </p:spTree>
    <p:extLst>
      <p:ext uri="{BB962C8B-B14F-4D97-AF65-F5344CB8AC3E}">
        <p14:creationId xmlns:p14="http://schemas.microsoft.com/office/powerpoint/2010/main" val="24202527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2023" y="192024"/>
            <a:ext cx="8706879" cy="521208"/>
          </a:xfrm>
        </p:spPr>
        <p:txBody>
          <a:bodyPr>
            <a:noAutofit/>
          </a:bodyPr>
          <a:lstStyle/>
          <a:p>
            <a:r>
              <a:rPr lang="en-US" sz="3200" dirty="0" smtClean="0"/>
              <a:t>Test Environment</a:t>
            </a:r>
            <a:endParaRPr lang="en-US" sz="3200" dirty="0"/>
          </a:p>
        </p:txBody>
      </p:sp>
      <p:sp>
        <p:nvSpPr>
          <p:cNvPr id="4" name="Content Placeholder 1"/>
          <p:cNvSpPr txBox="1">
            <a:spLocks/>
          </p:cNvSpPr>
          <p:nvPr/>
        </p:nvSpPr>
        <p:spPr>
          <a:xfrm>
            <a:off x="457200" y="1334836"/>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
                <a:sysClr val="windowText" lastClr="000000"/>
              </a:buClr>
              <a:buSzTx/>
              <a:buFont typeface="Arial" panose="020B0604020202020204" pitchFamily="34" charset="0"/>
              <a:buChar char="•"/>
              <a:tabLst/>
              <a:defRPr/>
            </a:pPr>
            <a:r>
              <a:rPr kumimoji="0" lang="en-US" sz="2400" b="0" i="0" u="none" strike="noStrike" kern="1200" cap="none" spc="0" normalizeH="0" baseline="0" noProof="0" dirty="0" smtClean="0">
                <a:ln>
                  <a:noFill/>
                </a:ln>
                <a:solidFill>
                  <a:srgbClr val="000000"/>
                </a:solidFill>
                <a:effectLst/>
                <a:uLnTx/>
                <a:uFillTx/>
                <a:latin typeface="Trebuchet MS" panose="020B0603020202020204" pitchFamily="34" charset="0"/>
              </a:rPr>
              <a:t>Generally, posters that do not include content specific definitions, content related processes or solutions may remain on the wall</a:t>
            </a:r>
            <a:endParaRPr kumimoji="0" lang="en-US" sz="3200" b="0" i="0" u="none" strike="noStrike" kern="1200" cap="none" spc="0" normalizeH="0" baseline="0" noProof="0" dirty="0" smtClean="0">
              <a:ln>
                <a:noFill/>
              </a:ln>
              <a:solidFill>
                <a:srgbClr val="000000"/>
              </a:solidFill>
              <a:effectLst/>
              <a:uLnTx/>
              <a:uFillTx/>
              <a:latin typeface="Trebuchet MS" panose="020B0603020202020204" pitchFamily="34" charset="0"/>
            </a:endParaRPr>
          </a:p>
          <a:p>
            <a:pPr marL="342900" marR="0" lvl="0" indent="-342900" algn="l" defTabSz="914400" rtl="0" eaLnBrk="1" fontAlgn="auto" latinLnBrk="0" hangingPunct="1">
              <a:lnSpc>
                <a:spcPct val="100000"/>
              </a:lnSpc>
              <a:spcBef>
                <a:spcPct val="20000"/>
              </a:spcBef>
              <a:spcAft>
                <a:spcPts val="0"/>
              </a:spcAft>
              <a:buClr>
                <a:sysClr val="windowText" lastClr="000000"/>
              </a:buClr>
              <a:buSzTx/>
              <a:buFont typeface="Arial" panose="020B0604020202020204"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Trebuchet MS" panose="020B0603020202020204" pitchFamily="34" charset="0"/>
              </a:rPr>
              <a:t>Display unit testing time for students:</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sysClr val="windowText" lastClr="000000"/>
              </a:solidFill>
              <a:effectLst/>
              <a:uLnTx/>
              <a:uFillTx/>
              <a:latin typeface="Trebuchet MS" panose="020B0603020202020204" pitchFamily="34" charset="0"/>
            </a:endParaRPr>
          </a:p>
        </p:txBody>
      </p:sp>
      <p:graphicFrame>
        <p:nvGraphicFramePr>
          <p:cNvPr id="5" name="Table 4"/>
          <p:cNvGraphicFramePr>
            <a:graphicFrameLocks noGrp="1"/>
          </p:cNvGraphicFramePr>
          <p:nvPr>
            <p:extLst/>
          </p:nvPr>
        </p:nvGraphicFramePr>
        <p:xfrm>
          <a:off x="1669163" y="3312502"/>
          <a:ext cx="5182899" cy="1483360"/>
        </p:xfrm>
        <a:graphic>
          <a:graphicData uri="http://schemas.openxmlformats.org/drawingml/2006/table">
            <a:tbl>
              <a:tblPr bandRow="1">
                <a:tableStyleId>{073A0DAA-6AF3-43AB-8588-CEC1D06C72B9}</a:tableStyleId>
              </a:tblPr>
              <a:tblGrid>
                <a:gridCol w="2548766"/>
                <a:gridCol w="2634133"/>
              </a:tblGrid>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smtClean="0">
                          <a:latin typeface="Trebuchet MS" panose="020B0603020202020204" pitchFamily="34" charset="0"/>
                        </a:rPr>
                        <a:t>Unit Name:</a:t>
                      </a:r>
                      <a:endParaRPr lang="en-US" dirty="0">
                        <a:latin typeface="Trebuchet MS" panose="020B0603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US" dirty="0" smtClean="0">
                          <a:latin typeface="Trebuchet MS" panose="020B0603020202020204" pitchFamily="34" charset="0"/>
                        </a:rPr>
                        <a:t>Grade 8</a:t>
                      </a:r>
                      <a:r>
                        <a:rPr lang="en-US" baseline="0" dirty="0" smtClean="0">
                          <a:latin typeface="Trebuchet MS" panose="020B0603020202020204" pitchFamily="34" charset="0"/>
                        </a:rPr>
                        <a:t> Science</a:t>
                      </a:r>
                      <a:r>
                        <a:rPr lang="en-US" dirty="0" smtClean="0">
                          <a:latin typeface="Trebuchet MS" panose="020B0603020202020204" pitchFamily="34" charset="0"/>
                        </a:rPr>
                        <a:t>, Unit 1</a:t>
                      </a:r>
                    </a:p>
                  </a:txBody>
                  <a:tcPr/>
                </a:tc>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smtClean="0">
                          <a:latin typeface="Trebuchet MS" panose="020B0603020202020204" pitchFamily="34" charset="0"/>
                        </a:rPr>
                        <a:t>Unit Testing Time:</a:t>
                      </a:r>
                      <a:endParaRPr lang="en-US" dirty="0">
                        <a:latin typeface="Trebuchet MS" panose="020B0603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US" dirty="0" smtClean="0">
                          <a:latin typeface="Trebuchet MS" panose="020B0603020202020204" pitchFamily="34" charset="0"/>
                        </a:rPr>
                        <a:t>80 Minutes</a:t>
                      </a:r>
                    </a:p>
                  </a:txBody>
                  <a:tcPr/>
                </a:tc>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smtClean="0">
                          <a:latin typeface="Trebuchet MS" panose="020B0603020202020204" pitchFamily="34" charset="0"/>
                        </a:rPr>
                        <a:t>Start Time: </a:t>
                      </a:r>
                      <a:endParaRPr lang="en-US" dirty="0">
                        <a:latin typeface="Trebuchet MS" panose="020B0603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smtClean="0">
                          <a:latin typeface="Trebuchet MS" panose="020B0603020202020204" pitchFamily="34" charset="0"/>
                        </a:rPr>
                        <a:t>9:00</a:t>
                      </a:r>
                      <a:endParaRPr lang="en-US" dirty="0">
                        <a:latin typeface="Trebuchet MS" panose="020B0603020202020204" pitchFamily="34" charset="0"/>
                      </a:endParaRPr>
                    </a:p>
                  </a:txBody>
                  <a:tcPr/>
                </a:tc>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smtClean="0">
                          <a:latin typeface="Trebuchet MS" panose="020B0603020202020204" pitchFamily="34" charset="0"/>
                        </a:rPr>
                        <a:t>Stop Time: </a:t>
                      </a:r>
                      <a:endParaRPr lang="en-US" dirty="0">
                        <a:latin typeface="Trebuchet MS" panose="020B0603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smtClean="0">
                          <a:latin typeface="Trebuchet MS" panose="020B0603020202020204" pitchFamily="34" charset="0"/>
                        </a:rPr>
                        <a:t>10:20</a:t>
                      </a:r>
                      <a:endParaRPr lang="en-US" dirty="0">
                        <a:latin typeface="Trebuchet MS" panose="020B0603020202020204" pitchFamily="34" charset="0"/>
                      </a:endParaRPr>
                    </a:p>
                  </a:txBody>
                  <a:tcPr/>
                </a:tc>
              </a:tr>
            </a:tbl>
          </a:graphicData>
        </a:graphic>
      </p:graphicFrame>
    </p:spTree>
    <p:extLst>
      <p:ext uri="{BB962C8B-B14F-4D97-AF65-F5344CB8AC3E}">
        <p14:creationId xmlns:p14="http://schemas.microsoft.com/office/powerpoint/2010/main" val="27756116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2024" y="192024"/>
            <a:ext cx="8791720" cy="521208"/>
          </a:xfrm>
        </p:spPr>
        <p:txBody>
          <a:bodyPr>
            <a:noAutofit/>
          </a:bodyPr>
          <a:lstStyle/>
          <a:p>
            <a:r>
              <a:rPr lang="en-US" sz="3200" dirty="0" smtClean="0"/>
              <a:t>Student-to-Test Administrator Ratio</a:t>
            </a:r>
            <a:endParaRPr lang="en-US" sz="3200" dirty="0"/>
          </a:p>
        </p:txBody>
      </p:sp>
      <p:sp>
        <p:nvSpPr>
          <p:cNvPr id="4" name="Content Placeholder 1"/>
          <p:cNvSpPr txBox="1">
            <a:spLocks/>
          </p:cNvSpPr>
          <p:nvPr/>
        </p:nvSpPr>
        <p:spPr>
          <a:xfrm>
            <a:off x="428920" y="1315982"/>
            <a:ext cx="82296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R="0" lvl="0" algn="l" defTabSz="914400" rtl="0" eaLnBrk="1" fontAlgn="auto" latinLnBrk="0" hangingPunct="1">
              <a:lnSpc>
                <a:spcPct val="120000"/>
              </a:lnSpc>
              <a:spcBef>
                <a:spcPct val="20000"/>
              </a:spcBef>
              <a:spcAft>
                <a:spcPts val="0"/>
              </a:spcAft>
              <a:buClr>
                <a:sysClr val="windowText" lastClr="000000"/>
              </a:buClr>
              <a:buSzTx/>
              <a:tabLst/>
              <a:defRPr/>
            </a:pPr>
            <a:r>
              <a:rPr kumimoji="0" lang="en-US" sz="2000" b="0" i="0" u="none" strike="noStrike" kern="1200" cap="none" spc="0" normalizeH="0" baseline="0" noProof="0" dirty="0" smtClean="0">
                <a:ln>
                  <a:noFill/>
                </a:ln>
                <a:solidFill>
                  <a:srgbClr val="000000"/>
                </a:solidFill>
                <a:effectLst/>
                <a:uLnTx/>
                <a:uFillTx/>
                <a:latin typeface="Trebuchet MS" panose="020B0603020202020204" pitchFamily="34" charset="0"/>
              </a:rPr>
              <a:t>Student-to-Test Administrator ratio must not exceed 30 to 1</a:t>
            </a:r>
          </a:p>
          <a:p>
            <a:pPr marR="0" lvl="1" algn="l" defTabSz="914400" rtl="0" eaLnBrk="1" fontAlgn="auto" latinLnBrk="0" hangingPunct="1">
              <a:lnSpc>
                <a:spcPct val="120000"/>
              </a:lnSpc>
              <a:spcBef>
                <a:spcPct val="20000"/>
              </a:spcBef>
              <a:spcAft>
                <a:spcPts val="0"/>
              </a:spcAft>
              <a:buClr>
                <a:sysClr val="windowText" lastClr="000000"/>
              </a:buClr>
              <a:buSzTx/>
              <a:buFont typeface="Arial" panose="020B0604020202020204" pitchFamily="34" charset="0"/>
              <a:buChar char="•"/>
              <a:tabLst/>
              <a:defRPr/>
            </a:pPr>
            <a:r>
              <a:rPr kumimoji="0" lang="en-US" sz="1800" b="0" i="0" u="none" strike="noStrike" kern="1200" cap="none" spc="0" normalizeH="0" baseline="0" noProof="0" dirty="0" smtClean="0">
                <a:ln>
                  <a:noFill/>
                </a:ln>
                <a:solidFill>
                  <a:srgbClr val="000000"/>
                </a:solidFill>
                <a:effectLst/>
                <a:uLnTx/>
                <a:uFillTx/>
                <a:latin typeface="Trebuchet MS" panose="020B0603020202020204" pitchFamily="34" charset="0"/>
              </a:rPr>
              <a:t>Test Administrator must be able to actively monitor the space within the physical testing environment</a:t>
            </a:r>
          </a:p>
          <a:p>
            <a:pPr marR="0" lvl="0" algn="l" defTabSz="914400" rtl="0" eaLnBrk="1" fontAlgn="auto" latinLnBrk="0" hangingPunct="1">
              <a:lnSpc>
                <a:spcPct val="120000"/>
              </a:lnSpc>
              <a:spcBef>
                <a:spcPct val="20000"/>
              </a:spcBef>
              <a:spcAft>
                <a:spcPts val="0"/>
              </a:spcAft>
              <a:buClr>
                <a:sysClr val="windowText" lastClr="000000"/>
              </a:buClr>
              <a:buSzTx/>
              <a:tabLst/>
              <a:defRPr/>
            </a:pPr>
            <a:endParaRPr kumimoji="0" lang="en-US" sz="1800" b="0" i="0" u="none" strike="noStrike" kern="1200" cap="none" spc="0" normalizeH="0" baseline="0" noProof="0" dirty="0" smtClean="0">
              <a:ln>
                <a:noFill/>
              </a:ln>
              <a:solidFill>
                <a:srgbClr val="000000"/>
              </a:solidFill>
              <a:effectLst/>
              <a:uLnTx/>
              <a:uFillTx/>
              <a:latin typeface="Trebuchet MS" panose="020B0603020202020204" pitchFamily="34" charset="0"/>
            </a:endParaRPr>
          </a:p>
          <a:p>
            <a:pPr marR="0" lvl="0" algn="l" defTabSz="914400" rtl="0" eaLnBrk="1" fontAlgn="auto" latinLnBrk="0" hangingPunct="1">
              <a:lnSpc>
                <a:spcPct val="120000"/>
              </a:lnSpc>
              <a:spcBef>
                <a:spcPct val="20000"/>
              </a:spcBef>
              <a:spcAft>
                <a:spcPts val="0"/>
              </a:spcAft>
              <a:buClr>
                <a:sysClr val="windowText" lastClr="000000"/>
              </a:buClr>
              <a:buSzTx/>
              <a:tabLst/>
              <a:defRPr/>
            </a:pPr>
            <a:r>
              <a:rPr kumimoji="0" lang="en-US" sz="2000" b="0" i="0" u="none" strike="noStrike" kern="1200" cap="none" spc="0" normalizeH="0" baseline="0" noProof="0" dirty="0" smtClean="0">
                <a:ln>
                  <a:noFill/>
                </a:ln>
                <a:solidFill>
                  <a:srgbClr val="000000"/>
                </a:solidFill>
                <a:effectLst/>
                <a:uLnTx/>
                <a:uFillTx/>
                <a:latin typeface="Trebuchet MS" panose="020B0603020202020204" pitchFamily="34" charset="0"/>
              </a:rPr>
              <a:t>Consider room configuration</a:t>
            </a:r>
          </a:p>
          <a:p>
            <a:pPr marR="0" lvl="1" algn="l" defTabSz="914400" rtl="0" eaLnBrk="1" fontAlgn="auto" latinLnBrk="0" hangingPunct="1">
              <a:lnSpc>
                <a:spcPct val="120000"/>
              </a:lnSpc>
              <a:spcBef>
                <a:spcPct val="20000"/>
              </a:spcBef>
              <a:spcAft>
                <a:spcPts val="0"/>
              </a:spcAft>
              <a:buClr>
                <a:sysClr val="windowText" lastClr="000000"/>
              </a:buClr>
              <a:buSzTx/>
              <a:buFont typeface="Arial" panose="020B0604020202020204" pitchFamily="34" charset="0"/>
              <a:buChar char="•"/>
              <a:tabLst/>
              <a:defRPr/>
            </a:pPr>
            <a:r>
              <a:rPr kumimoji="0" lang="en-US" sz="1800" b="0" i="0" u="none" strike="noStrike" kern="1200" cap="none" spc="0" normalizeH="0" baseline="0" noProof="0" dirty="0" smtClean="0">
                <a:ln>
                  <a:noFill/>
                </a:ln>
                <a:solidFill>
                  <a:srgbClr val="000000"/>
                </a:solidFill>
                <a:effectLst/>
                <a:uLnTx/>
                <a:uFillTx/>
                <a:latin typeface="Trebuchet MS" panose="020B0603020202020204" pitchFamily="34" charset="0"/>
              </a:rPr>
              <a:t>Make special considerations for large testing environments or environments with complicated configurations</a:t>
            </a:r>
          </a:p>
          <a:p>
            <a:pPr marL="217170" marR="0" lvl="0" indent="-171450" algn="l" defTabSz="914400" rtl="0" eaLnBrk="1" fontAlgn="auto" latinLnBrk="0" hangingPunct="1">
              <a:lnSpc>
                <a:spcPct val="120000"/>
              </a:lnSpc>
              <a:spcBef>
                <a:spcPct val="20000"/>
              </a:spcBef>
              <a:spcAft>
                <a:spcPts val="0"/>
              </a:spcAft>
              <a:buClr>
                <a:sysClr val="windowText" lastClr="000000"/>
              </a:buClr>
              <a:buSzTx/>
              <a:tabLst/>
              <a:defRPr/>
            </a:pPr>
            <a:endParaRPr kumimoji="0" lang="en-US" sz="1800" b="0" i="0" u="none" strike="noStrike" kern="1200" cap="none" spc="0" normalizeH="0" baseline="0" noProof="0" dirty="0" smtClean="0">
              <a:ln>
                <a:noFill/>
              </a:ln>
              <a:solidFill>
                <a:srgbClr val="000000"/>
              </a:solidFill>
              <a:effectLst/>
              <a:uLnTx/>
              <a:uFillTx/>
              <a:latin typeface="Trebuchet MS" panose="020B0603020202020204" pitchFamily="34" charset="0"/>
            </a:endParaRPr>
          </a:p>
          <a:p>
            <a:pPr marR="0" lvl="0" algn="l" defTabSz="914400" rtl="0" eaLnBrk="1" fontAlgn="auto" latinLnBrk="0" hangingPunct="1">
              <a:lnSpc>
                <a:spcPct val="120000"/>
              </a:lnSpc>
              <a:spcBef>
                <a:spcPct val="20000"/>
              </a:spcBef>
              <a:spcAft>
                <a:spcPts val="0"/>
              </a:spcAft>
              <a:buClr>
                <a:sysClr val="windowText" lastClr="000000"/>
              </a:buClr>
              <a:buSzTx/>
              <a:tabLst/>
              <a:defRPr/>
            </a:pPr>
            <a:r>
              <a:rPr kumimoji="0" lang="en-US" sz="2000" b="0" i="0" u="none" strike="noStrike" kern="1200" cap="none" spc="0" normalizeH="0" baseline="0" noProof="0" dirty="0" smtClean="0">
                <a:ln>
                  <a:noFill/>
                </a:ln>
                <a:solidFill>
                  <a:srgbClr val="000000"/>
                </a:solidFill>
                <a:effectLst/>
                <a:uLnTx/>
                <a:uFillTx/>
                <a:latin typeface="Trebuchet MS" panose="020B0603020202020204" pitchFamily="34" charset="0"/>
              </a:rPr>
              <a:t>Test Administrators must:</a:t>
            </a:r>
          </a:p>
          <a:p>
            <a:pPr marR="0" lvl="1" algn="l" defTabSz="914400" rtl="0" eaLnBrk="1" fontAlgn="auto" latinLnBrk="0" hangingPunct="1">
              <a:lnSpc>
                <a:spcPct val="120000"/>
              </a:lnSpc>
              <a:spcBef>
                <a:spcPct val="20000"/>
              </a:spcBef>
              <a:spcAft>
                <a:spcPts val="0"/>
              </a:spcAft>
              <a:buClr>
                <a:sysClr val="windowText" lastClr="000000"/>
              </a:buClr>
              <a:buSzTx/>
              <a:buFont typeface="Arial" panose="020B0604020202020204" pitchFamily="34" charset="0"/>
              <a:buChar char="•"/>
              <a:tabLst/>
              <a:defRPr/>
            </a:pPr>
            <a:r>
              <a:rPr kumimoji="0" lang="en-US" sz="1800" b="0" i="0" u="none" strike="noStrike" kern="1200" cap="none" spc="0" normalizeH="0" baseline="0" noProof="0" dirty="0" smtClean="0">
                <a:ln>
                  <a:noFill/>
                </a:ln>
                <a:solidFill>
                  <a:srgbClr val="000000"/>
                </a:solidFill>
                <a:effectLst/>
                <a:uLnTx/>
                <a:uFillTx/>
                <a:latin typeface="Trebuchet MS" panose="020B0603020202020204" pitchFamily="34" charset="0"/>
              </a:rPr>
              <a:t>Actively proctor</a:t>
            </a:r>
          </a:p>
          <a:p>
            <a:pPr marR="0" lvl="1" algn="l" defTabSz="914400" rtl="0" eaLnBrk="1" fontAlgn="auto" latinLnBrk="0" hangingPunct="1">
              <a:lnSpc>
                <a:spcPct val="120000"/>
              </a:lnSpc>
              <a:spcBef>
                <a:spcPct val="20000"/>
              </a:spcBef>
              <a:spcAft>
                <a:spcPts val="0"/>
              </a:spcAft>
              <a:buClr>
                <a:sysClr val="windowText" lastClr="000000"/>
              </a:buClr>
              <a:buSzTx/>
              <a:buFont typeface="Arial" panose="020B0604020202020204" pitchFamily="34" charset="0"/>
              <a:buChar char="•"/>
              <a:tabLst/>
              <a:defRPr/>
            </a:pPr>
            <a:r>
              <a:rPr kumimoji="0" lang="en-US" sz="1800" b="0" i="0" u="none" strike="noStrike" kern="1200" cap="none" spc="0" normalizeH="0" baseline="0" noProof="0" dirty="0" smtClean="0">
                <a:ln>
                  <a:noFill/>
                </a:ln>
                <a:solidFill>
                  <a:srgbClr val="000000"/>
                </a:solidFill>
                <a:effectLst/>
                <a:uLnTx/>
                <a:uFillTx/>
                <a:latin typeface="Trebuchet MS" panose="020B0603020202020204" pitchFamily="34" charset="0"/>
              </a:rPr>
              <a:t>Remain attentive and in the room during the entire testing unit</a:t>
            </a:r>
          </a:p>
          <a:p>
            <a:pPr marR="0" lvl="1" algn="l" defTabSz="914400" rtl="0" eaLnBrk="1" fontAlgn="auto" latinLnBrk="0" hangingPunct="1">
              <a:lnSpc>
                <a:spcPct val="120000"/>
              </a:lnSpc>
              <a:spcBef>
                <a:spcPct val="20000"/>
              </a:spcBef>
              <a:spcAft>
                <a:spcPts val="0"/>
              </a:spcAft>
              <a:buClr>
                <a:sysClr val="windowText" lastClr="000000"/>
              </a:buClr>
              <a:buSzTx/>
              <a:buFont typeface="Arial" panose="020B0604020202020204" pitchFamily="34" charset="0"/>
              <a:buChar char="•"/>
              <a:tabLst/>
              <a:defRPr/>
            </a:pPr>
            <a:r>
              <a:rPr kumimoji="0" lang="en-US" sz="1800" b="0" i="0" u="none" strike="noStrike" kern="1200" cap="none" spc="0" normalizeH="0" baseline="0" noProof="0" dirty="0" smtClean="0">
                <a:ln>
                  <a:noFill/>
                </a:ln>
                <a:solidFill>
                  <a:srgbClr val="000000"/>
                </a:solidFill>
                <a:effectLst/>
                <a:uLnTx/>
                <a:uFillTx/>
                <a:latin typeface="Trebuchet MS" panose="020B0603020202020204" pitchFamily="34" charset="0"/>
              </a:rPr>
              <a:t>Circulate throughout the room during the test</a:t>
            </a:r>
          </a:p>
          <a:p>
            <a:pPr marR="0" lvl="2" algn="l" defTabSz="914400" rtl="0" eaLnBrk="1" fontAlgn="auto" latinLnBrk="0" hangingPunct="1">
              <a:lnSpc>
                <a:spcPct val="120000"/>
              </a:lnSpc>
              <a:spcBef>
                <a:spcPct val="20000"/>
              </a:spcBef>
              <a:spcAft>
                <a:spcPts val="0"/>
              </a:spcAft>
              <a:buClr>
                <a:sysClr val="windowText" lastClr="000000"/>
              </a:buClr>
              <a:buSzTx/>
              <a:tabLst/>
              <a:defRPr/>
            </a:pPr>
            <a:r>
              <a:rPr kumimoji="0" lang="en-US" sz="1800" b="0" i="0" u="none" strike="noStrike" kern="1200" cap="none" spc="0" normalizeH="0" baseline="0" noProof="0" dirty="0" smtClean="0">
                <a:ln>
                  <a:noFill/>
                </a:ln>
                <a:solidFill>
                  <a:srgbClr val="000000"/>
                </a:solidFill>
                <a:effectLst/>
                <a:uLnTx/>
                <a:uFillTx/>
                <a:latin typeface="Trebuchet MS" panose="020B0603020202020204" pitchFamily="34" charset="0"/>
              </a:rPr>
              <a:t>Should be able to see students working, not student work</a:t>
            </a:r>
            <a:endPar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ndParaRPr>
          </a:p>
        </p:txBody>
      </p:sp>
    </p:spTree>
    <p:extLst>
      <p:ext uri="{BB962C8B-B14F-4D97-AF65-F5344CB8AC3E}">
        <p14:creationId xmlns:p14="http://schemas.microsoft.com/office/powerpoint/2010/main" val="30231169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2023" y="192024"/>
            <a:ext cx="8772867" cy="521208"/>
          </a:xfrm>
        </p:spPr>
        <p:txBody>
          <a:bodyPr>
            <a:noAutofit/>
          </a:bodyPr>
          <a:lstStyle/>
          <a:p>
            <a:r>
              <a:rPr lang="en-US" sz="3200" dirty="0" smtClean="0"/>
              <a:t>Unauthorized Visitors and the Media</a:t>
            </a:r>
            <a:endParaRPr lang="en-US" sz="3200" dirty="0"/>
          </a:p>
        </p:txBody>
      </p:sp>
      <p:sp>
        <p:nvSpPr>
          <p:cNvPr id="4" name="Content Placeholder 2"/>
          <p:cNvSpPr txBox="1">
            <a:spLocks/>
          </p:cNvSpPr>
          <p:nvPr/>
        </p:nvSpPr>
        <p:spPr>
          <a:xfrm>
            <a:off x="276519" y="1249994"/>
            <a:ext cx="8534400" cy="4376057"/>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marR="0" lvl="0" indent="-457200" defTabSz="914400" rtl="0" eaLnBrk="1" fontAlgn="auto" latinLnBrk="0" hangingPunct="1">
              <a:lnSpc>
                <a:spcPct val="100000"/>
              </a:lnSpc>
              <a:spcBef>
                <a:spcPct val="20000"/>
              </a:spcBef>
              <a:spcAft>
                <a:spcPts val="0"/>
              </a:spcAft>
              <a:buClr>
                <a:sysClr val="windowText" lastClr="000000"/>
              </a:buClr>
              <a:buSzTx/>
              <a:buFont typeface="Arial" panose="020B0604020202020204" pitchFamily="34" charset="0"/>
              <a:buChar char="•"/>
              <a:tabLst/>
              <a:defRPr/>
            </a:pPr>
            <a:r>
              <a:rPr kumimoji="0" lang="en-US" sz="2400" b="0" i="0" u="none" strike="noStrike" kern="1200" cap="none" spc="0" normalizeH="0" baseline="0" noProof="0" dirty="0" smtClean="0">
                <a:ln>
                  <a:noFill/>
                </a:ln>
                <a:solidFill>
                  <a:srgbClr val="000000"/>
                </a:solidFill>
                <a:effectLst/>
                <a:uLnTx/>
                <a:uFillTx/>
                <a:latin typeface="Trebuchet MS" panose="020B0603020202020204" pitchFamily="34" charset="0"/>
              </a:rPr>
              <a:t>Only students, Test Administrators/Examiners, and authorized school, district, state personnel, or state-sanctioned test monitors may be in testing areas during administration</a:t>
            </a:r>
          </a:p>
          <a:p>
            <a:pPr marL="0" marR="0" lvl="0" indent="0" defTabSz="914400" rtl="0" eaLnBrk="1" fontAlgn="auto" latinLnBrk="0" hangingPunct="1">
              <a:lnSpc>
                <a:spcPct val="100000"/>
              </a:lnSpc>
              <a:spcBef>
                <a:spcPct val="20000"/>
              </a:spcBef>
              <a:spcAft>
                <a:spcPts val="0"/>
              </a:spcAft>
              <a:buClr>
                <a:sysClr val="windowText" lastClr="000000"/>
              </a:buClr>
              <a:buSzTx/>
              <a:buFont typeface="Arial" panose="020B0604020202020204" pitchFamily="34" charset="0"/>
              <a:buNone/>
              <a:tabLst/>
              <a:defRPr/>
            </a:pPr>
            <a:endParaRPr kumimoji="0" lang="en-US" sz="2400" b="0" i="0" u="none" strike="noStrike" kern="1200" cap="none" spc="0" normalizeH="0" baseline="0" noProof="0" dirty="0" smtClean="0">
              <a:ln>
                <a:noFill/>
              </a:ln>
              <a:solidFill>
                <a:srgbClr val="000000"/>
              </a:solidFill>
              <a:effectLst/>
              <a:uLnTx/>
              <a:uFillTx/>
              <a:latin typeface="Trebuchet MS" panose="020B0603020202020204" pitchFamily="34" charset="0"/>
            </a:endParaRPr>
          </a:p>
          <a:p>
            <a:pPr marL="457200" marR="0" lvl="0" indent="-457200" defTabSz="914400" rtl="0" eaLnBrk="1" fontAlgn="auto" latinLnBrk="0" hangingPunct="1">
              <a:lnSpc>
                <a:spcPct val="100000"/>
              </a:lnSpc>
              <a:spcBef>
                <a:spcPct val="20000"/>
              </a:spcBef>
              <a:spcAft>
                <a:spcPts val="0"/>
              </a:spcAft>
              <a:buClr>
                <a:sysClr val="windowText" lastClr="000000"/>
              </a:buClr>
              <a:buSzTx/>
              <a:buFont typeface="Arial" panose="020B0604020202020204" pitchFamily="34" charset="0"/>
              <a:buChar char="•"/>
              <a:tabLst/>
              <a:defRPr/>
            </a:pPr>
            <a:r>
              <a:rPr kumimoji="0" lang="en-US" sz="2400" b="0" i="0" u="none" strike="noStrike" kern="1200" cap="none" spc="0" normalizeH="0" baseline="0" noProof="0" dirty="0" smtClean="0">
                <a:ln>
                  <a:noFill/>
                </a:ln>
                <a:solidFill>
                  <a:srgbClr val="000000"/>
                </a:solidFill>
                <a:effectLst/>
                <a:uLnTx/>
                <a:uFillTx/>
                <a:latin typeface="Trebuchet MS" panose="020B0603020202020204" pitchFamily="34" charset="0"/>
              </a:rPr>
              <a:t>Media are not allowed to have access to the tests before,</a:t>
            </a:r>
            <a:r>
              <a:rPr kumimoji="0" lang="en-US" sz="2400" b="0" i="0" u="none" strike="noStrike" kern="1200" cap="none" spc="0" normalizeH="0" noProof="0" dirty="0" smtClean="0">
                <a:ln>
                  <a:noFill/>
                </a:ln>
                <a:solidFill>
                  <a:srgbClr val="000000"/>
                </a:solidFill>
                <a:effectLst/>
                <a:uLnTx/>
                <a:uFillTx/>
                <a:latin typeface="Trebuchet MS" panose="020B0603020202020204" pitchFamily="34" charset="0"/>
              </a:rPr>
              <a:t> </a:t>
            </a:r>
            <a:r>
              <a:rPr kumimoji="0" lang="en-US" sz="2400" b="0" i="0" u="none" strike="noStrike" kern="1200" cap="none" spc="0" normalizeH="0" baseline="0" noProof="0" dirty="0" smtClean="0">
                <a:ln>
                  <a:noFill/>
                </a:ln>
                <a:solidFill>
                  <a:srgbClr val="000000"/>
                </a:solidFill>
                <a:effectLst/>
                <a:uLnTx/>
                <a:uFillTx/>
                <a:latin typeface="Trebuchet MS" panose="020B0603020202020204" pitchFamily="34" charset="0"/>
              </a:rPr>
              <a:t>during, or after test administration, or take pictures or video of testing materials or testing students</a:t>
            </a:r>
          </a:p>
          <a:p>
            <a:pPr marL="457200" marR="0" lvl="0" indent="-457200" defTabSz="914400" rtl="0" eaLnBrk="1" fontAlgn="auto" latinLnBrk="0" hangingPunct="1">
              <a:lnSpc>
                <a:spcPct val="100000"/>
              </a:lnSpc>
              <a:spcBef>
                <a:spcPct val="20000"/>
              </a:spcBef>
              <a:spcAft>
                <a:spcPts val="0"/>
              </a:spcAft>
              <a:buClr>
                <a:sysClr val="windowText" lastClr="000000"/>
              </a:buClr>
              <a:buSzTx/>
              <a:buFont typeface="Arial" panose="020B0604020202020204" pitchFamily="34" charset="0"/>
              <a:buChar char="•"/>
              <a:tabLst/>
              <a:defRPr/>
            </a:pPr>
            <a:endParaRPr kumimoji="0" lang="en-US" sz="2400" b="0" i="0" u="none" strike="noStrike" kern="1200" cap="none" spc="0" normalizeH="0" baseline="0" noProof="0" dirty="0" smtClean="0">
              <a:ln>
                <a:noFill/>
              </a:ln>
              <a:solidFill>
                <a:srgbClr val="000000"/>
              </a:solidFill>
              <a:effectLst/>
              <a:uLnTx/>
              <a:uFillTx/>
              <a:latin typeface="Trebuchet MS" panose="020B0603020202020204" pitchFamily="34" charset="0"/>
            </a:endParaRPr>
          </a:p>
          <a:p>
            <a:pPr marL="457200" marR="0" lvl="0" indent="-457200" defTabSz="914400" rtl="0" eaLnBrk="1" fontAlgn="auto" latinLnBrk="0" hangingPunct="1">
              <a:lnSpc>
                <a:spcPct val="100000"/>
              </a:lnSpc>
              <a:spcBef>
                <a:spcPct val="20000"/>
              </a:spcBef>
              <a:spcAft>
                <a:spcPts val="0"/>
              </a:spcAft>
              <a:buClr>
                <a:sysClr val="windowText" lastClr="000000"/>
              </a:buClr>
              <a:buSzTx/>
              <a:buFont typeface="Arial" panose="020B0604020202020204" pitchFamily="34" charset="0"/>
              <a:buChar char="•"/>
              <a:tabLst/>
              <a:defRPr/>
            </a:pPr>
            <a:r>
              <a:rPr kumimoji="0" lang="en-US" sz="2400" b="0" i="0" u="none" strike="noStrike" kern="1200" cap="none" spc="0" normalizeH="0" baseline="0" noProof="0" dirty="0" smtClean="0">
                <a:ln>
                  <a:noFill/>
                </a:ln>
                <a:solidFill>
                  <a:srgbClr val="000000"/>
                </a:solidFill>
                <a:effectLst/>
                <a:uLnTx/>
                <a:uFillTx/>
                <a:latin typeface="Trebuchet MS" panose="020B0603020202020204" pitchFamily="34" charset="0"/>
              </a:rPr>
              <a:t>Parents are not allowed in the testing room with their child</a:t>
            </a:r>
            <a:endParaRPr kumimoji="0" lang="en-US" sz="2400" b="0" i="0" u="none" strike="noStrike" kern="1200" cap="none" spc="0" normalizeH="0" baseline="0" noProof="0" dirty="0">
              <a:ln>
                <a:noFill/>
              </a:ln>
              <a:solidFill>
                <a:srgbClr val="000000"/>
              </a:solidFill>
              <a:effectLst/>
              <a:uLnTx/>
              <a:uFillTx/>
              <a:latin typeface="Trebuchet MS" panose="020B0603020202020204" pitchFamily="34" charset="0"/>
            </a:endParaRPr>
          </a:p>
        </p:txBody>
      </p:sp>
    </p:spTree>
    <p:extLst>
      <p:ext uri="{BB962C8B-B14F-4D97-AF65-F5344CB8AC3E}">
        <p14:creationId xmlns:p14="http://schemas.microsoft.com/office/powerpoint/2010/main" val="32826693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8610" y="1202400"/>
            <a:ext cx="8663940" cy="5037025"/>
          </a:xfrm>
        </p:spPr>
        <p:txBody>
          <a:bodyPr/>
          <a:lstStyle/>
          <a:p>
            <a:pPr marL="0" indent="0">
              <a:buClrTx/>
              <a:buNone/>
            </a:pPr>
            <a:r>
              <a:rPr lang="en-US" b="1" dirty="0">
                <a:solidFill>
                  <a:prstClr val="black"/>
                </a:solidFill>
              </a:rPr>
              <a:t>Reporting Testing Irregularities </a:t>
            </a:r>
            <a:r>
              <a:rPr lang="en-US" b="1" dirty="0" smtClean="0">
                <a:solidFill>
                  <a:prstClr val="black"/>
                </a:solidFill>
              </a:rPr>
              <a:t>and </a:t>
            </a:r>
            <a:r>
              <a:rPr lang="en-US" b="1" dirty="0">
                <a:solidFill>
                  <a:prstClr val="black"/>
                </a:solidFill>
              </a:rPr>
              <a:t>Security </a:t>
            </a:r>
            <a:r>
              <a:rPr lang="en-US" b="1" dirty="0" smtClean="0">
                <a:solidFill>
                  <a:prstClr val="black"/>
                </a:solidFill>
              </a:rPr>
              <a:t>Breaches:</a:t>
            </a:r>
          </a:p>
          <a:p>
            <a:pPr marL="0" indent="0">
              <a:buClrTx/>
              <a:buNone/>
            </a:pPr>
            <a:endParaRPr lang="en-US" sz="2800" dirty="0">
              <a:solidFill>
                <a:prstClr val="black"/>
              </a:solidFill>
            </a:endParaRPr>
          </a:p>
          <a:p>
            <a:pPr marL="505944" indent="-505944">
              <a:spcBef>
                <a:spcPts val="200"/>
              </a:spcBef>
              <a:spcAft>
                <a:spcPts val="200"/>
              </a:spcAft>
              <a:buClrTx/>
              <a:buSzPct val="100000"/>
              <a:buFont typeface="+mj-lt"/>
              <a:buAutoNum type="arabicPeriod"/>
              <a:defRPr/>
            </a:pPr>
            <a:r>
              <a:rPr lang="en-US" dirty="0">
                <a:solidFill>
                  <a:prstClr val="black"/>
                </a:solidFill>
              </a:rPr>
              <a:t>All instances of testing irregularities and security breaches must be immediately reported to the SAC, and subsequently, the </a:t>
            </a:r>
            <a:r>
              <a:rPr lang="en-US" dirty="0" smtClean="0">
                <a:solidFill>
                  <a:prstClr val="black"/>
                </a:solidFill>
              </a:rPr>
              <a:t>DAC</a:t>
            </a:r>
          </a:p>
          <a:p>
            <a:pPr marL="505944" indent="-505944">
              <a:spcBef>
                <a:spcPts val="200"/>
              </a:spcBef>
              <a:spcAft>
                <a:spcPts val="200"/>
              </a:spcAft>
              <a:buClrTx/>
              <a:buSzPct val="100000"/>
              <a:buFont typeface="+mj-lt"/>
              <a:buAutoNum type="arabicPeriod"/>
              <a:defRPr/>
            </a:pPr>
            <a:endParaRPr lang="en-US" dirty="0">
              <a:solidFill>
                <a:prstClr val="black"/>
              </a:solidFill>
            </a:endParaRPr>
          </a:p>
          <a:p>
            <a:pPr marL="505944" indent="-505944">
              <a:spcBef>
                <a:spcPts val="200"/>
              </a:spcBef>
              <a:spcAft>
                <a:spcPts val="200"/>
              </a:spcAft>
              <a:buClrTx/>
              <a:buSzPct val="100000"/>
              <a:buFont typeface="+mj-lt"/>
              <a:buAutoNum type="arabicPeriod"/>
              <a:defRPr/>
            </a:pPr>
            <a:r>
              <a:rPr lang="en-US" dirty="0">
                <a:solidFill>
                  <a:prstClr val="black"/>
                </a:solidFill>
              </a:rPr>
              <a:t>Should a testing irregularity or security breach occur, be prepared to provide a written statement of the incident to </a:t>
            </a:r>
            <a:r>
              <a:rPr lang="en-US" dirty="0" smtClean="0">
                <a:solidFill>
                  <a:prstClr val="black"/>
                </a:solidFill>
              </a:rPr>
              <a:t>the SAC</a:t>
            </a:r>
            <a:endParaRPr lang="en-US" dirty="0">
              <a:solidFill>
                <a:prstClr val="black"/>
              </a:solidFill>
            </a:endParaRPr>
          </a:p>
        </p:txBody>
      </p:sp>
      <p:sp>
        <p:nvSpPr>
          <p:cNvPr id="2" name="Title 1"/>
          <p:cNvSpPr>
            <a:spLocks noGrp="1"/>
          </p:cNvSpPr>
          <p:nvPr>
            <p:ph type="title"/>
          </p:nvPr>
        </p:nvSpPr>
        <p:spPr/>
        <p:txBody>
          <a:bodyPr>
            <a:noAutofit/>
          </a:bodyPr>
          <a:lstStyle/>
          <a:p>
            <a:r>
              <a:rPr lang="en-US" altLang="en-US" sz="3200" dirty="0">
                <a:solidFill>
                  <a:schemeClr val="bg1"/>
                </a:solidFill>
              </a:rPr>
              <a:t>Security Breaches</a:t>
            </a:r>
            <a:endParaRPr lang="en-US" sz="3200" dirty="0">
              <a:solidFill>
                <a:schemeClr val="bg1"/>
              </a:solidFill>
            </a:endParaRPr>
          </a:p>
        </p:txBody>
      </p:sp>
      <p:sp>
        <p:nvSpPr>
          <p:cNvPr id="7" name="TextBox 6"/>
          <p:cNvSpPr txBox="1"/>
          <p:nvPr/>
        </p:nvSpPr>
        <p:spPr>
          <a:xfrm>
            <a:off x="7772400" y="20857"/>
            <a:ext cx="1371600" cy="307218"/>
          </a:xfrm>
          <a:prstGeom prst="rect">
            <a:avLst/>
          </a:prstGeom>
          <a:noFill/>
        </p:spPr>
        <p:txBody>
          <a:bodyPr wrap="square" lIns="89939" tIns="44999" rIns="89939" bIns="44999" rtlCol="0">
            <a:spAutoFit/>
          </a:bodyPr>
          <a:lstStyle/>
          <a:p>
            <a:r>
              <a:rPr lang="en-US" sz="1406" dirty="0">
                <a:solidFill>
                  <a:prstClr val="black"/>
                </a:solidFill>
                <a:latin typeface="Calibri"/>
              </a:rPr>
              <a:t>Go to: </a:t>
            </a:r>
            <a:r>
              <a:rPr lang="en-US" sz="1406" dirty="0">
                <a:solidFill>
                  <a:prstClr val="black"/>
                </a:solidFill>
                <a:latin typeface="Calibri"/>
                <a:hlinkClick r:id="rId4" action="ppaction://hlinksldjump"/>
              </a:rPr>
              <a:t>Topics</a:t>
            </a:r>
            <a:endParaRPr lang="en-US" sz="1406" dirty="0">
              <a:solidFill>
                <a:prstClr val="black"/>
              </a:solidFill>
              <a:latin typeface="Calibri"/>
            </a:endParaRPr>
          </a:p>
        </p:txBody>
      </p:sp>
    </p:spTree>
    <p:custDataLst>
      <p:tags r:id="rId1"/>
    </p:custDataLst>
    <p:extLst>
      <p:ext uri="{BB962C8B-B14F-4D97-AF65-F5344CB8AC3E}">
        <p14:creationId xmlns:p14="http://schemas.microsoft.com/office/powerpoint/2010/main" val="41802854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02400"/>
            <a:ext cx="7984998" cy="5037025"/>
          </a:xfrm>
        </p:spPr>
        <p:txBody>
          <a:bodyPr>
            <a:normAutofit/>
          </a:bodyPr>
          <a:lstStyle/>
          <a:p>
            <a:pPr marL="0" indent="0">
              <a:buClrTx/>
              <a:buNone/>
            </a:pPr>
            <a:r>
              <a:rPr lang="en-US" b="1" dirty="0">
                <a:solidFill>
                  <a:prstClr val="black"/>
                </a:solidFill>
              </a:rPr>
              <a:t>Know the Plan for </a:t>
            </a:r>
            <a:r>
              <a:rPr lang="en-US" altLang="en-US" b="1" dirty="0">
                <a:solidFill>
                  <a:prstClr val="black"/>
                </a:solidFill>
              </a:rPr>
              <a:t>Safety </a:t>
            </a:r>
            <a:r>
              <a:rPr lang="en-US" altLang="en-US" b="1" dirty="0" smtClean="0">
                <a:solidFill>
                  <a:prstClr val="black"/>
                </a:solidFill>
              </a:rPr>
              <a:t>Threats and </a:t>
            </a:r>
            <a:r>
              <a:rPr lang="en-US" altLang="en-US" b="1" dirty="0">
                <a:solidFill>
                  <a:prstClr val="black"/>
                </a:solidFill>
              </a:rPr>
              <a:t>Severe </a:t>
            </a:r>
            <a:r>
              <a:rPr lang="en-US" altLang="en-US" b="1" dirty="0" smtClean="0">
                <a:solidFill>
                  <a:prstClr val="black"/>
                </a:solidFill>
              </a:rPr>
              <a:t>Weather:</a:t>
            </a:r>
            <a:endParaRPr lang="en-US" b="1" dirty="0">
              <a:solidFill>
                <a:prstClr val="black"/>
              </a:solidFill>
            </a:endParaRPr>
          </a:p>
          <a:p>
            <a:pPr marL="0" indent="0">
              <a:buClrTx/>
              <a:buNone/>
            </a:pPr>
            <a:endParaRPr lang="en-US" sz="2000" b="1" dirty="0" smtClean="0"/>
          </a:p>
          <a:p>
            <a:pPr marL="449723" indent="-449723">
              <a:spcBef>
                <a:spcPts val="200"/>
              </a:spcBef>
              <a:spcAft>
                <a:spcPts val="200"/>
              </a:spcAft>
              <a:buClrTx/>
              <a:buSzPct val="100000"/>
              <a:buFont typeface="+mj-lt"/>
              <a:buAutoNum type="arabicPeriod"/>
              <a:defRPr/>
            </a:pPr>
            <a:r>
              <a:rPr lang="en-US" sz="2000" dirty="0" smtClean="0"/>
              <a:t>Note </a:t>
            </a:r>
            <a:r>
              <a:rPr lang="en-US" sz="2000" dirty="0"/>
              <a:t>the time of the disruption and time remaining in </a:t>
            </a:r>
            <a:r>
              <a:rPr lang="en-US" sz="2000" dirty="0" smtClean="0"/>
              <a:t>unit</a:t>
            </a:r>
          </a:p>
          <a:p>
            <a:pPr marL="449723" indent="-449723">
              <a:spcBef>
                <a:spcPts val="200"/>
              </a:spcBef>
              <a:spcAft>
                <a:spcPts val="200"/>
              </a:spcAft>
              <a:buClrTx/>
              <a:buSzPct val="100000"/>
              <a:buFont typeface="+mj-lt"/>
              <a:buAutoNum type="arabicPeriod"/>
              <a:defRPr/>
            </a:pPr>
            <a:endParaRPr lang="en-US" sz="2000" dirty="0"/>
          </a:p>
          <a:p>
            <a:pPr marL="449723" indent="-449723">
              <a:spcBef>
                <a:spcPts val="200"/>
              </a:spcBef>
              <a:spcAft>
                <a:spcPts val="200"/>
              </a:spcAft>
              <a:buClrTx/>
              <a:buSzPct val="100000"/>
              <a:buFont typeface="+mj-lt"/>
              <a:buAutoNum type="arabicPeriod"/>
              <a:defRPr/>
            </a:pPr>
            <a:r>
              <a:rPr lang="en-US" sz="2000" dirty="0" smtClean="0"/>
              <a:t>Secure test materials as specified in the School Security Plan</a:t>
            </a:r>
          </a:p>
          <a:p>
            <a:pPr marL="449723" indent="-449723">
              <a:spcBef>
                <a:spcPts val="200"/>
              </a:spcBef>
              <a:spcAft>
                <a:spcPts val="200"/>
              </a:spcAft>
              <a:buClrTx/>
              <a:buSzPct val="100000"/>
              <a:buFont typeface="+mj-lt"/>
              <a:buAutoNum type="arabicPeriod"/>
              <a:defRPr/>
            </a:pPr>
            <a:endParaRPr lang="en-US" sz="2000" dirty="0"/>
          </a:p>
          <a:p>
            <a:pPr marL="449723" indent="-449723">
              <a:spcBef>
                <a:spcPts val="200"/>
              </a:spcBef>
              <a:spcAft>
                <a:spcPts val="200"/>
              </a:spcAft>
              <a:buClrTx/>
              <a:buSzPct val="100000"/>
              <a:buFont typeface="+mj-lt"/>
              <a:buAutoNum type="arabicPeriod"/>
              <a:defRPr/>
            </a:pPr>
            <a:r>
              <a:rPr lang="en-US" sz="2000" dirty="0"/>
              <a:t>Upon return, </a:t>
            </a:r>
            <a:r>
              <a:rPr lang="en-US" sz="2000" dirty="0" smtClean="0"/>
              <a:t>prepare </a:t>
            </a:r>
            <a:r>
              <a:rPr lang="en-US" sz="2000" dirty="0"/>
              <a:t>students for the continuation of the </a:t>
            </a:r>
            <a:r>
              <a:rPr lang="en-US" sz="2000" dirty="0" smtClean="0"/>
              <a:t>unit and resume tests</a:t>
            </a:r>
            <a:r>
              <a:rPr lang="en-US" sz="2000" strike="sngStrike" dirty="0" smtClean="0"/>
              <a:t> </a:t>
            </a:r>
          </a:p>
          <a:p>
            <a:pPr marL="449723" indent="-449723">
              <a:spcBef>
                <a:spcPts val="200"/>
              </a:spcBef>
              <a:spcAft>
                <a:spcPts val="200"/>
              </a:spcAft>
              <a:buClrTx/>
              <a:buSzPct val="100000"/>
              <a:buFont typeface="+mj-lt"/>
              <a:buAutoNum type="arabicPeriod"/>
              <a:defRPr/>
            </a:pPr>
            <a:endParaRPr lang="en-US" sz="2000" dirty="0"/>
          </a:p>
          <a:p>
            <a:pPr marL="449723" indent="-449723">
              <a:spcBef>
                <a:spcPts val="200"/>
              </a:spcBef>
              <a:spcAft>
                <a:spcPts val="200"/>
              </a:spcAft>
              <a:buClrTx/>
              <a:buSzPct val="100000"/>
              <a:buFont typeface="+mj-lt"/>
              <a:buAutoNum type="arabicPeriod"/>
              <a:defRPr/>
            </a:pPr>
            <a:r>
              <a:rPr lang="en-US" sz="2000" dirty="0" smtClean="0"/>
              <a:t>Document the situation in writing (report </a:t>
            </a:r>
            <a:r>
              <a:rPr lang="en-US" sz="2000" dirty="0"/>
              <a:t>a testing irregularity or security breach to </a:t>
            </a:r>
            <a:r>
              <a:rPr lang="en-US" sz="2000" dirty="0" smtClean="0"/>
              <a:t>the SAC</a:t>
            </a:r>
            <a:r>
              <a:rPr lang="en-US" sz="2000" dirty="0"/>
              <a:t>)</a:t>
            </a:r>
          </a:p>
        </p:txBody>
      </p:sp>
      <p:sp>
        <p:nvSpPr>
          <p:cNvPr id="2" name="Title 1"/>
          <p:cNvSpPr>
            <a:spLocks noGrp="1"/>
          </p:cNvSpPr>
          <p:nvPr>
            <p:ph type="title"/>
          </p:nvPr>
        </p:nvSpPr>
        <p:spPr/>
        <p:txBody>
          <a:bodyPr>
            <a:normAutofit fontScale="90000"/>
          </a:bodyPr>
          <a:lstStyle/>
          <a:p>
            <a:r>
              <a:rPr lang="en-US" altLang="en-US" sz="3586" dirty="0">
                <a:solidFill>
                  <a:schemeClr val="bg1"/>
                </a:solidFill>
              </a:rPr>
              <a:t>Safety Threats and Severe Weather</a:t>
            </a:r>
            <a:endParaRPr lang="en-US" sz="3586" dirty="0">
              <a:solidFill>
                <a:schemeClr val="bg1"/>
              </a:solidFill>
            </a:endParaRPr>
          </a:p>
        </p:txBody>
      </p:sp>
      <p:sp>
        <p:nvSpPr>
          <p:cNvPr id="8" name="TextBox 7"/>
          <p:cNvSpPr txBox="1"/>
          <p:nvPr/>
        </p:nvSpPr>
        <p:spPr>
          <a:xfrm>
            <a:off x="7772400" y="20857"/>
            <a:ext cx="1371600" cy="307218"/>
          </a:xfrm>
          <a:prstGeom prst="rect">
            <a:avLst/>
          </a:prstGeom>
          <a:noFill/>
        </p:spPr>
        <p:txBody>
          <a:bodyPr wrap="square" lIns="89939" tIns="44999" rIns="89939" bIns="44999" rtlCol="0">
            <a:spAutoFit/>
          </a:bodyPr>
          <a:lstStyle/>
          <a:p>
            <a:r>
              <a:rPr lang="en-US" sz="1406" dirty="0">
                <a:solidFill>
                  <a:prstClr val="black"/>
                </a:solidFill>
                <a:latin typeface="Calibri"/>
              </a:rPr>
              <a:t>Go to: </a:t>
            </a:r>
            <a:r>
              <a:rPr lang="en-US" sz="1406" dirty="0">
                <a:solidFill>
                  <a:prstClr val="black"/>
                </a:solidFill>
                <a:latin typeface="Calibri"/>
                <a:hlinkClick r:id="rId4" action="ppaction://hlinksldjump"/>
              </a:rPr>
              <a:t>Topics</a:t>
            </a:r>
            <a:endParaRPr lang="en-US" sz="1406" dirty="0">
              <a:solidFill>
                <a:prstClr val="black"/>
              </a:solidFill>
              <a:latin typeface="Calibri"/>
            </a:endParaRPr>
          </a:p>
        </p:txBody>
      </p:sp>
    </p:spTree>
    <p:custDataLst>
      <p:tags r:id="rId1"/>
    </p:custDataLst>
    <p:extLst>
      <p:ext uri="{BB962C8B-B14F-4D97-AF65-F5344CB8AC3E}">
        <p14:creationId xmlns:p14="http://schemas.microsoft.com/office/powerpoint/2010/main" val="20054707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02400"/>
            <a:ext cx="7984998" cy="5037025"/>
          </a:xfrm>
        </p:spPr>
        <p:txBody>
          <a:bodyPr>
            <a:normAutofit/>
          </a:bodyPr>
          <a:lstStyle/>
          <a:p>
            <a:pPr marL="0" indent="0">
              <a:buClrTx/>
              <a:buNone/>
            </a:pPr>
            <a:r>
              <a:rPr lang="en-US" b="1" dirty="0" smtClean="0">
                <a:solidFill>
                  <a:prstClr val="black"/>
                </a:solidFill>
              </a:rPr>
              <a:t>Contaminated or damaged test materials must be replaced</a:t>
            </a:r>
            <a:r>
              <a:rPr lang="en-US" altLang="en-US" b="1" dirty="0" smtClean="0">
                <a:solidFill>
                  <a:prstClr val="black"/>
                </a:solidFill>
              </a:rPr>
              <a:t>:</a:t>
            </a:r>
            <a:endParaRPr lang="en-US" b="1" dirty="0">
              <a:solidFill>
                <a:prstClr val="black"/>
              </a:solidFill>
            </a:endParaRPr>
          </a:p>
          <a:p>
            <a:pPr marL="0" indent="0">
              <a:buClrTx/>
              <a:buNone/>
            </a:pPr>
            <a:endParaRPr lang="en-US" sz="2000" b="1" dirty="0" smtClean="0"/>
          </a:p>
          <a:p>
            <a:pPr marL="449723" indent="-449723">
              <a:spcBef>
                <a:spcPts val="200"/>
              </a:spcBef>
              <a:spcAft>
                <a:spcPts val="200"/>
              </a:spcAft>
              <a:buClrTx/>
              <a:buSzPct val="100000"/>
              <a:buFont typeface="+mj-lt"/>
              <a:buAutoNum type="arabicPeriod"/>
              <a:defRPr/>
            </a:pPr>
            <a:r>
              <a:rPr lang="en-US" sz="2000" dirty="0" smtClean="0"/>
              <a:t>Stop testing and record the remaining time, the item the student is on, and the page number</a:t>
            </a:r>
          </a:p>
          <a:p>
            <a:pPr marL="449723" indent="-449723">
              <a:spcBef>
                <a:spcPts val="200"/>
              </a:spcBef>
              <a:spcAft>
                <a:spcPts val="200"/>
              </a:spcAft>
              <a:buClrTx/>
              <a:buSzPct val="100000"/>
              <a:buFont typeface="+mj-lt"/>
              <a:buAutoNum type="arabicPeriod"/>
              <a:defRPr/>
            </a:pPr>
            <a:endParaRPr lang="en-US" sz="2000" dirty="0"/>
          </a:p>
          <a:p>
            <a:pPr marL="449723" indent="-449723">
              <a:spcBef>
                <a:spcPts val="200"/>
              </a:spcBef>
              <a:spcAft>
                <a:spcPts val="200"/>
              </a:spcAft>
              <a:buClrTx/>
              <a:buSzPct val="100000"/>
              <a:buFont typeface="+mj-lt"/>
              <a:buAutoNum type="arabicPeriod"/>
              <a:defRPr/>
            </a:pPr>
            <a:r>
              <a:rPr lang="en-US" sz="2000" dirty="0" smtClean="0"/>
              <a:t>Immediately contact the SAC for further directions</a:t>
            </a:r>
          </a:p>
        </p:txBody>
      </p:sp>
      <p:sp>
        <p:nvSpPr>
          <p:cNvPr id="2" name="Title 1"/>
          <p:cNvSpPr>
            <a:spLocks noGrp="1"/>
          </p:cNvSpPr>
          <p:nvPr>
            <p:ph type="title"/>
          </p:nvPr>
        </p:nvSpPr>
        <p:spPr/>
        <p:txBody>
          <a:bodyPr>
            <a:normAutofit fontScale="90000"/>
          </a:bodyPr>
          <a:lstStyle/>
          <a:p>
            <a:r>
              <a:rPr lang="en-US" altLang="en-US" sz="3586" dirty="0" smtClean="0">
                <a:solidFill>
                  <a:schemeClr val="bg1"/>
                </a:solidFill>
              </a:rPr>
              <a:t>Contaminated or Damaged Materials</a:t>
            </a:r>
            <a:endParaRPr lang="en-US" sz="3586" dirty="0">
              <a:solidFill>
                <a:schemeClr val="bg1"/>
              </a:solidFill>
            </a:endParaRPr>
          </a:p>
        </p:txBody>
      </p:sp>
      <p:sp>
        <p:nvSpPr>
          <p:cNvPr id="8" name="TextBox 7"/>
          <p:cNvSpPr txBox="1"/>
          <p:nvPr/>
        </p:nvSpPr>
        <p:spPr>
          <a:xfrm>
            <a:off x="7772400" y="20857"/>
            <a:ext cx="1371600" cy="307218"/>
          </a:xfrm>
          <a:prstGeom prst="rect">
            <a:avLst/>
          </a:prstGeom>
          <a:noFill/>
        </p:spPr>
        <p:txBody>
          <a:bodyPr wrap="square" lIns="89939" tIns="44999" rIns="89939" bIns="44999" rtlCol="0">
            <a:spAutoFit/>
          </a:bodyPr>
          <a:lstStyle/>
          <a:p>
            <a:r>
              <a:rPr lang="en-US" sz="1406" dirty="0">
                <a:solidFill>
                  <a:prstClr val="black"/>
                </a:solidFill>
                <a:latin typeface="Calibri"/>
              </a:rPr>
              <a:t>Go to: </a:t>
            </a:r>
            <a:r>
              <a:rPr lang="en-US" sz="1406" dirty="0">
                <a:solidFill>
                  <a:prstClr val="black"/>
                </a:solidFill>
                <a:latin typeface="Calibri"/>
                <a:hlinkClick r:id="rId4" action="ppaction://hlinksldjump"/>
              </a:rPr>
              <a:t>Topics</a:t>
            </a:r>
            <a:endParaRPr lang="en-US" sz="1406" dirty="0">
              <a:solidFill>
                <a:prstClr val="black"/>
              </a:solidFill>
              <a:latin typeface="Calibri"/>
            </a:endParaRPr>
          </a:p>
        </p:txBody>
      </p:sp>
    </p:spTree>
    <p:custDataLst>
      <p:tags r:id="rId1"/>
    </p:custDataLst>
    <p:extLst>
      <p:ext uri="{BB962C8B-B14F-4D97-AF65-F5344CB8AC3E}">
        <p14:creationId xmlns:p14="http://schemas.microsoft.com/office/powerpoint/2010/main" val="5226448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marL="450255" indent="-450255">
              <a:spcBef>
                <a:spcPts val="300"/>
              </a:spcBef>
              <a:spcAft>
                <a:spcPts val="300"/>
              </a:spcAft>
              <a:buClr>
                <a:srgbClr val="8F23B3"/>
              </a:buClr>
              <a:buSzPct val="125000"/>
              <a:defRPr/>
            </a:pPr>
            <a:r>
              <a:rPr lang="en-US" sz="4000" dirty="0" smtClean="0"/>
              <a:t>Before Testing Tasks</a:t>
            </a:r>
            <a:endParaRPr lang="en-US" sz="4000" dirty="0"/>
          </a:p>
          <a:p>
            <a:endParaRPr lang="en-US" dirty="0"/>
          </a:p>
        </p:txBody>
      </p:sp>
      <p:sp>
        <p:nvSpPr>
          <p:cNvPr id="4" name="Title 1"/>
          <p:cNvSpPr txBox="1">
            <a:spLocks/>
          </p:cNvSpPr>
          <p:nvPr/>
        </p:nvSpPr>
        <p:spPr>
          <a:xfrm>
            <a:off x="2819401" y="1814"/>
            <a:ext cx="6324600" cy="1218555"/>
          </a:xfrm>
          <a:prstGeom prst="rect">
            <a:avLst/>
          </a:prstGeom>
        </p:spPr>
        <p:txBody>
          <a:bodyPr lIns="88535" tIns="44271" rIns="88535" bIns="44271" anchor="ctr"/>
          <a:lstStyle>
            <a:lvl1pPr marL="168524" indent="0" algn="l" rtl="0" eaLnBrk="0" fontAlgn="base" hangingPunct="0">
              <a:spcBef>
                <a:spcPct val="0"/>
              </a:spcBef>
              <a:spcAft>
                <a:spcPct val="0"/>
              </a:spcAft>
              <a:defRPr sz="28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endParaRPr lang="en-US" sz="4430" b="1" dirty="0">
              <a:solidFill>
                <a:prstClr val="black"/>
              </a:solidFill>
            </a:endParaRPr>
          </a:p>
        </p:txBody>
      </p:sp>
      <p:sp>
        <p:nvSpPr>
          <p:cNvPr id="9" name="TextBox 8"/>
          <p:cNvSpPr txBox="1"/>
          <p:nvPr/>
        </p:nvSpPr>
        <p:spPr>
          <a:xfrm>
            <a:off x="7772400" y="20857"/>
            <a:ext cx="1371600" cy="307323"/>
          </a:xfrm>
          <a:prstGeom prst="rect">
            <a:avLst/>
          </a:prstGeom>
          <a:noFill/>
        </p:spPr>
        <p:txBody>
          <a:bodyPr wrap="square" lIns="90046" tIns="45051" rIns="90046" bIns="45051" rtlCol="0">
            <a:spAutoFit/>
          </a:bodyPr>
          <a:lstStyle/>
          <a:p>
            <a:r>
              <a:rPr lang="en-US" sz="1406" dirty="0">
                <a:solidFill>
                  <a:prstClr val="black"/>
                </a:solidFill>
                <a:latin typeface="Calibri"/>
              </a:rPr>
              <a:t>Go to: </a:t>
            </a:r>
            <a:r>
              <a:rPr lang="en-US" sz="1406" dirty="0">
                <a:solidFill>
                  <a:prstClr val="black"/>
                </a:solidFill>
                <a:latin typeface="Calibri"/>
                <a:hlinkClick r:id="rId4" action="ppaction://hlinksldjump"/>
              </a:rPr>
              <a:t>Topics</a:t>
            </a:r>
            <a:endParaRPr lang="en-US" sz="1406" dirty="0">
              <a:solidFill>
                <a:prstClr val="black"/>
              </a:solidFill>
              <a:latin typeface="Calibri"/>
            </a:endParaRPr>
          </a:p>
        </p:txBody>
      </p:sp>
    </p:spTree>
    <p:custDataLst>
      <p:tags r:id="rId1"/>
    </p:custDataLst>
    <p:extLst>
      <p:ext uri="{BB962C8B-B14F-4D97-AF65-F5344CB8AC3E}">
        <p14:creationId xmlns:p14="http://schemas.microsoft.com/office/powerpoint/2010/main" val="15713339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vert="horz" lIns="89417" tIns="44740" rIns="89417" bIns="44740" rtlCol="0">
            <a:normAutofit/>
          </a:bodyPr>
          <a:lstStyle/>
          <a:p>
            <a:pPr>
              <a:buClrTx/>
            </a:pPr>
            <a:r>
              <a:rPr lang="en-US" dirty="0" smtClean="0"/>
              <a:t>TA </a:t>
            </a:r>
            <a:r>
              <a:rPr lang="en-US" dirty="0"/>
              <a:t>a</a:t>
            </a:r>
            <a:r>
              <a:rPr lang="en-US" dirty="0" smtClean="0"/>
              <a:t>ccess to test materials is only available on the day of testing</a:t>
            </a:r>
          </a:p>
          <a:p>
            <a:pPr marL="807409" lvl="1" indent="-360494">
              <a:buClrTx/>
              <a:buFont typeface="+mj-lt"/>
              <a:buAutoNum type="arabicPeriod"/>
            </a:pPr>
            <a:r>
              <a:rPr lang="en-US" dirty="0" smtClean="0"/>
              <a:t>Check materials out using school chain-of-custody form</a:t>
            </a:r>
          </a:p>
          <a:p>
            <a:pPr marL="807409" lvl="1" indent="-360494">
              <a:buClrTx/>
              <a:buFont typeface="+mj-lt"/>
              <a:buAutoNum type="arabicPeriod"/>
            </a:pPr>
            <a:r>
              <a:rPr lang="en-US" dirty="0" smtClean="0"/>
              <a:t>Administer assessment</a:t>
            </a:r>
          </a:p>
          <a:p>
            <a:pPr marL="807409" lvl="1" indent="-360494">
              <a:buClrTx/>
              <a:buFont typeface="+mj-lt"/>
              <a:buAutoNum type="arabicPeriod"/>
            </a:pPr>
            <a:r>
              <a:rPr lang="en-US" dirty="0" smtClean="0"/>
              <a:t>Check materials in </a:t>
            </a:r>
            <a:r>
              <a:rPr lang="en-US" dirty="0"/>
              <a:t>using </a:t>
            </a:r>
            <a:r>
              <a:rPr lang="en-US" dirty="0" smtClean="0"/>
              <a:t>school chain-of-custody form</a:t>
            </a:r>
          </a:p>
          <a:p>
            <a:pPr>
              <a:buClrTx/>
            </a:pPr>
            <a:r>
              <a:rPr lang="en-US" dirty="0" smtClean="0"/>
              <a:t>There are early access exceptions for some accommodations</a:t>
            </a:r>
          </a:p>
          <a:p>
            <a:pPr lvl="1">
              <a:buClrTx/>
            </a:pPr>
            <a:r>
              <a:rPr lang="en-US" dirty="0" smtClean="0"/>
              <a:t>See accommodations training information</a:t>
            </a:r>
          </a:p>
          <a:p>
            <a:pPr>
              <a:buClrTx/>
            </a:pPr>
            <a:r>
              <a:rPr lang="en-US" dirty="0" smtClean="0"/>
              <a:t>Secure test materials must:</a:t>
            </a:r>
          </a:p>
          <a:p>
            <a:pPr lvl="1">
              <a:buClrTx/>
            </a:pPr>
            <a:r>
              <a:rPr lang="en-US" dirty="0" smtClean="0"/>
              <a:t>Not </a:t>
            </a:r>
            <a:r>
              <a:rPr lang="en-US" dirty="0"/>
              <a:t>be removed from the school’s </a:t>
            </a:r>
            <a:r>
              <a:rPr lang="en-US" dirty="0" smtClean="0"/>
              <a:t>campus</a:t>
            </a:r>
            <a:endParaRPr lang="en-US" dirty="0"/>
          </a:p>
          <a:p>
            <a:pPr lvl="1">
              <a:buClrTx/>
            </a:pPr>
            <a:r>
              <a:rPr lang="en-US" dirty="0" smtClean="0"/>
              <a:t>Never </a:t>
            </a:r>
            <a:r>
              <a:rPr lang="en-US" dirty="0"/>
              <a:t>be left </a:t>
            </a:r>
            <a:r>
              <a:rPr lang="en-US" dirty="0" smtClean="0"/>
              <a:t>unattended</a:t>
            </a:r>
            <a:endParaRPr lang="en-US" dirty="0"/>
          </a:p>
          <a:p>
            <a:pPr lvl="1">
              <a:buClrTx/>
            </a:pPr>
            <a:r>
              <a:rPr lang="en-US" dirty="0" smtClean="0"/>
              <a:t>Be </a:t>
            </a:r>
            <a:r>
              <a:rPr lang="en-US" dirty="0"/>
              <a:t>secure while in the TA’s </a:t>
            </a:r>
            <a:r>
              <a:rPr lang="en-US" dirty="0" smtClean="0"/>
              <a:t>possession</a:t>
            </a:r>
            <a:endParaRPr lang="en-US" dirty="0"/>
          </a:p>
          <a:p>
            <a:pPr lvl="1">
              <a:buClrTx/>
            </a:pPr>
            <a:endParaRPr lang="en-US" dirty="0"/>
          </a:p>
        </p:txBody>
      </p:sp>
      <p:sp>
        <p:nvSpPr>
          <p:cNvPr id="4" name="Title 3"/>
          <p:cNvSpPr>
            <a:spLocks noGrp="1"/>
          </p:cNvSpPr>
          <p:nvPr>
            <p:ph type="title"/>
          </p:nvPr>
        </p:nvSpPr>
        <p:spPr/>
        <p:txBody>
          <a:bodyPr>
            <a:normAutofit/>
          </a:bodyPr>
          <a:lstStyle/>
          <a:p>
            <a:r>
              <a:rPr lang="en-US" dirty="0"/>
              <a:t>Test Administrator Access to Materials</a:t>
            </a:r>
          </a:p>
        </p:txBody>
      </p:sp>
    </p:spTree>
    <p:extLst>
      <p:ext uri="{BB962C8B-B14F-4D97-AF65-F5344CB8AC3E}">
        <p14:creationId xmlns:p14="http://schemas.microsoft.com/office/powerpoint/2010/main" val="403473940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772400" y="20857"/>
            <a:ext cx="1371600" cy="307323"/>
          </a:xfrm>
          <a:prstGeom prst="rect">
            <a:avLst/>
          </a:prstGeom>
          <a:noFill/>
        </p:spPr>
        <p:txBody>
          <a:bodyPr wrap="square" lIns="90046" tIns="45051" rIns="90046" bIns="45051" rtlCol="0">
            <a:spAutoFit/>
          </a:bodyPr>
          <a:lstStyle/>
          <a:p>
            <a:r>
              <a:rPr lang="en-US" sz="1406" dirty="0">
                <a:solidFill>
                  <a:prstClr val="black"/>
                </a:solidFill>
                <a:latin typeface="Calibri"/>
              </a:rPr>
              <a:t>Go to: </a:t>
            </a:r>
            <a:r>
              <a:rPr lang="en-US" sz="1406" dirty="0">
                <a:solidFill>
                  <a:prstClr val="black"/>
                </a:solidFill>
                <a:latin typeface="Calibri"/>
                <a:hlinkClick r:id="rId4" action="ppaction://hlinksldjump"/>
              </a:rPr>
              <a:t>Topics</a:t>
            </a:r>
            <a:endParaRPr lang="en-US" sz="1406" dirty="0">
              <a:solidFill>
                <a:prstClr val="black"/>
              </a:solidFill>
              <a:latin typeface="Calibri"/>
            </a:endParaRPr>
          </a:p>
        </p:txBody>
      </p:sp>
      <p:sp>
        <p:nvSpPr>
          <p:cNvPr id="4" name="Content Placeholder 3"/>
          <p:cNvSpPr>
            <a:spLocks noGrp="1"/>
          </p:cNvSpPr>
          <p:nvPr>
            <p:ph idx="1"/>
          </p:nvPr>
        </p:nvSpPr>
        <p:spPr/>
        <p:txBody>
          <a:bodyPr>
            <a:normAutofit/>
          </a:bodyPr>
          <a:lstStyle/>
          <a:p>
            <a:pPr marL="0" indent="0">
              <a:spcBef>
                <a:spcPts val="200"/>
              </a:spcBef>
              <a:spcAft>
                <a:spcPts val="200"/>
              </a:spcAft>
              <a:buClrTx/>
              <a:buSzPct val="100000"/>
              <a:buNone/>
              <a:defRPr/>
            </a:pPr>
            <a:r>
              <a:rPr lang="en-US" dirty="0" smtClean="0">
                <a:solidFill>
                  <a:prstClr val="black"/>
                </a:solidFill>
              </a:rPr>
              <a:t>To </a:t>
            </a:r>
            <a:r>
              <a:rPr lang="en-US" dirty="0">
                <a:solidFill>
                  <a:prstClr val="black"/>
                </a:solidFill>
              </a:rPr>
              <a:t>prepare for providing accommodations:</a:t>
            </a:r>
          </a:p>
          <a:p>
            <a:pPr>
              <a:spcBef>
                <a:spcPts val="200"/>
              </a:spcBef>
              <a:spcAft>
                <a:spcPts val="200"/>
              </a:spcAft>
              <a:buClrTx/>
              <a:buSzPct val="100000"/>
              <a:defRPr/>
            </a:pPr>
            <a:r>
              <a:rPr lang="en-US" sz="1800" dirty="0">
                <a:solidFill>
                  <a:prstClr val="black"/>
                </a:solidFill>
              </a:rPr>
              <a:t>Administer the accommodated student practice resources to </a:t>
            </a:r>
            <a:r>
              <a:rPr lang="en-US" sz="1800" dirty="0" smtClean="0">
                <a:solidFill>
                  <a:prstClr val="black"/>
                </a:solidFill>
              </a:rPr>
              <a:t>students</a:t>
            </a:r>
            <a:endParaRPr lang="en-US" sz="1800" dirty="0">
              <a:solidFill>
                <a:prstClr val="black"/>
              </a:solidFill>
            </a:endParaRPr>
          </a:p>
          <a:p>
            <a:pPr lvl="1">
              <a:spcBef>
                <a:spcPts val="200"/>
              </a:spcBef>
              <a:spcAft>
                <a:spcPts val="200"/>
              </a:spcAft>
              <a:buClrTx/>
              <a:buSzPct val="100000"/>
              <a:defRPr/>
            </a:pPr>
            <a:r>
              <a:rPr lang="en-US" sz="1800" dirty="0">
                <a:hlinkClick r:id="rId5"/>
              </a:rPr>
              <a:t>https://co.pearsonaccessnext.com</a:t>
            </a:r>
            <a:r>
              <a:rPr lang="en-US" sz="1800" dirty="0" smtClean="0">
                <a:hlinkClick r:id="rId5"/>
              </a:rPr>
              <a:t>/</a:t>
            </a:r>
            <a:r>
              <a:rPr lang="en-US" sz="1800" dirty="0" smtClean="0"/>
              <a:t> &gt; Student Resources</a:t>
            </a:r>
            <a:endParaRPr lang="en-US" sz="1800" dirty="0">
              <a:solidFill>
                <a:prstClr val="black"/>
              </a:solidFill>
            </a:endParaRPr>
          </a:p>
          <a:p>
            <a:pPr>
              <a:spcBef>
                <a:spcPts val="200"/>
              </a:spcBef>
              <a:spcAft>
                <a:spcPts val="200"/>
              </a:spcAft>
              <a:buClrTx/>
              <a:buSzPct val="100000"/>
              <a:defRPr/>
            </a:pPr>
            <a:r>
              <a:rPr lang="en-US" sz="1800" dirty="0" smtClean="0">
                <a:solidFill>
                  <a:prstClr val="black"/>
                </a:solidFill>
              </a:rPr>
              <a:t>Review resources at </a:t>
            </a:r>
            <a:r>
              <a:rPr lang="en-US" sz="1800" dirty="0">
                <a:hlinkClick r:id="rId6"/>
              </a:rPr>
              <a:t>http://</a:t>
            </a:r>
            <a:r>
              <a:rPr lang="en-US" sz="1800" dirty="0" smtClean="0">
                <a:hlinkClick r:id="rId6"/>
              </a:rPr>
              <a:t>www.cde.state.co.us/assessment/trainings</a:t>
            </a:r>
            <a:r>
              <a:rPr lang="en-US" sz="1800" dirty="0" smtClean="0">
                <a:solidFill>
                  <a:prstClr val="black"/>
                </a:solidFill>
              </a:rPr>
              <a:t>:</a:t>
            </a:r>
            <a:endParaRPr lang="en-US" sz="1800" dirty="0">
              <a:solidFill>
                <a:prstClr val="black"/>
              </a:solidFill>
            </a:endParaRPr>
          </a:p>
          <a:p>
            <a:pPr lvl="1">
              <a:spcBef>
                <a:spcPts val="200"/>
              </a:spcBef>
              <a:spcAft>
                <a:spcPts val="200"/>
              </a:spcAft>
              <a:buClrTx/>
              <a:buSzPct val="100000"/>
              <a:defRPr/>
            </a:pPr>
            <a:r>
              <a:rPr lang="en-US" sz="1800" i="1" dirty="0">
                <a:solidFill>
                  <a:prstClr val="black"/>
                </a:solidFill>
              </a:rPr>
              <a:t>Section 6.0 </a:t>
            </a:r>
            <a:r>
              <a:rPr lang="en-US" sz="1800" dirty="0">
                <a:solidFill>
                  <a:prstClr val="black"/>
                </a:solidFill>
              </a:rPr>
              <a:t>in the </a:t>
            </a:r>
            <a:r>
              <a:rPr lang="en-US" sz="1800" i="1" dirty="0">
                <a:solidFill>
                  <a:prstClr val="black"/>
                </a:solidFill>
              </a:rPr>
              <a:t>Spring </a:t>
            </a:r>
            <a:r>
              <a:rPr lang="en-US" sz="1800" i="1" dirty="0" smtClean="0">
                <a:solidFill>
                  <a:prstClr val="black"/>
                </a:solidFill>
              </a:rPr>
              <a:t>2018 </a:t>
            </a:r>
            <a:r>
              <a:rPr lang="en-US" sz="1800" i="1" dirty="0">
                <a:solidFill>
                  <a:prstClr val="black"/>
                </a:solidFill>
              </a:rPr>
              <a:t>CMAS and CoAlt Procedures Manual</a:t>
            </a:r>
          </a:p>
          <a:p>
            <a:pPr lvl="1">
              <a:spcBef>
                <a:spcPts val="200"/>
              </a:spcBef>
              <a:spcAft>
                <a:spcPts val="200"/>
              </a:spcAft>
              <a:buClrTx/>
              <a:buSzPct val="100000"/>
              <a:defRPr/>
            </a:pPr>
            <a:r>
              <a:rPr lang="en-US" sz="1800" dirty="0" smtClean="0">
                <a:solidFill>
                  <a:prstClr val="black"/>
                </a:solidFill>
              </a:rPr>
              <a:t>CMAS Accessibility </a:t>
            </a:r>
            <a:r>
              <a:rPr lang="en-US" sz="1800" dirty="0">
                <a:solidFill>
                  <a:prstClr val="black"/>
                </a:solidFill>
              </a:rPr>
              <a:t>Features and Accommodations </a:t>
            </a:r>
            <a:r>
              <a:rPr lang="en-US" sz="1800" dirty="0" smtClean="0">
                <a:solidFill>
                  <a:prstClr val="black"/>
                </a:solidFill>
              </a:rPr>
              <a:t>Trainings</a:t>
            </a:r>
            <a:endParaRPr lang="en-US" sz="1800" dirty="0">
              <a:solidFill>
                <a:prstClr val="black"/>
              </a:solidFill>
            </a:endParaRPr>
          </a:p>
          <a:p>
            <a:pPr>
              <a:spcBef>
                <a:spcPts val="200"/>
              </a:spcBef>
              <a:spcAft>
                <a:spcPts val="200"/>
              </a:spcAft>
              <a:buClrTx/>
              <a:buSzPct val="100000"/>
              <a:defRPr/>
            </a:pPr>
            <a:r>
              <a:rPr lang="en-US" sz="1800" dirty="0" smtClean="0">
                <a:solidFill>
                  <a:prstClr val="black"/>
                </a:solidFill>
              </a:rPr>
              <a:t>Auditory presentation: oral scripts – </a:t>
            </a:r>
            <a:r>
              <a:rPr lang="en-US" sz="1800" dirty="0">
                <a:solidFill>
                  <a:prstClr val="black"/>
                </a:solidFill>
              </a:rPr>
              <a:t>s</a:t>
            </a:r>
            <a:r>
              <a:rPr lang="en-US" sz="1800" dirty="0" smtClean="0">
                <a:solidFill>
                  <a:prstClr val="black"/>
                </a:solidFill>
              </a:rPr>
              <a:t>upervised early access to script for rehearsal, </a:t>
            </a:r>
            <a:r>
              <a:rPr lang="en-US" sz="1800" dirty="0">
                <a:solidFill>
                  <a:prstClr val="black"/>
                </a:solidFill>
              </a:rPr>
              <a:t>if </a:t>
            </a:r>
            <a:r>
              <a:rPr lang="en-US" sz="1800" dirty="0" smtClean="0">
                <a:solidFill>
                  <a:prstClr val="black"/>
                </a:solidFill>
              </a:rPr>
              <a:t>applicable</a:t>
            </a:r>
            <a:endParaRPr lang="en-US" sz="1800" dirty="0">
              <a:solidFill>
                <a:prstClr val="black"/>
              </a:solidFill>
            </a:endParaRPr>
          </a:p>
          <a:p>
            <a:pPr>
              <a:spcBef>
                <a:spcPts val="200"/>
              </a:spcBef>
              <a:spcAft>
                <a:spcPts val="200"/>
              </a:spcAft>
              <a:buClrTx/>
              <a:buSzPct val="100000"/>
              <a:defRPr/>
            </a:pPr>
            <a:r>
              <a:rPr lang="en-US" sz="1800" dirty="0">
                <a:solidFill>
                  <a:prstClr val="black"/>
                </a:solidFill>
              </a:rPr>
              <a:t>Confirm </a:t>
            </a:r>
            <a:r>
              <a:rPr lang="en-US" sz="1800" dirty="0" smtClean="0">
                <a:solidFill>
                  <a:prstClr val="black"/>
                </a:solidFill>
              </a:rPr>
              <a:t>students </a:t>
            </a:r>
            <a:r>
              <a:rPr lang="en-US" sz="1800" dirty="0">
                <a:solidFill>
                  <a:prstClr val="black"/>
                </a:solidFill>
              </a:rPr>
              <a:t>with accommodations are testing in an appropriate </a:t>
            </a:r>
            <a:r>
              <a:rPr lang="en-US" sz="1800" dirty="0" smtClean="0">
                <a:solidFill>
                  <a:prstClr val="black"/>
                </a:solidFill>
              </a:rPr>
              <a:t>environment</a:t>
            </a:r>
            <a:endParaRPr lang="en-US" sz="1800" dirty="0">
              <a:solidFill>
                <a:prstClr val="black"/>
              </a:solidFill>
            </a:endParaRPr>
          </a:p>
        </p:txBody>
      </p:sp>
      <p:sp>
        <p:nvSpPr>
          <p:cNvPr id="3" name="Title 2"/>
          <p:cNvSpPr>
            <a:spLocks noGrp="1"/>
          </p:cNvSpPr>
          <p:nvPr>
            <p:ph type="title"/>
          </p:nvPr>
        </p:nvSpPr>
        <p:spPr>
          <a:xfrm>
            <a:off x="192024" y="192024"/>
            <a:ext cx="8951976" cy="521208"/>
          </a:xfrm>
        </p:spPr>
        <p:txBody>
          <a:bodyPr>
            <a:normAutofit fontScale="90000"/>
          </a:bodyPr>
          <a:lstStyle/>
          <a:p>
            <a:pPr defTabSz="628913">
              <a:defRPr/>
            </a:pPr>
            <a:r>
              <a:rPr lang="en-US" dirty="0"/>
              <a:t>Tasks to Complete Before </a:t>
            </a:r>
            <a:r>
              <a:rPr lang="en-US" dirty="0" smtClean="0"/>
              <a:t>Testing:</a:t>
            </a:r>
            <a:br>
              <a:rPr lang="en-US" dirty="0" smtClean="0"/>
            </a:br>
            <a:r>
              <a:rPr lang="en-US" dirty="0" smtClean="0"/>
              <a:t>Prepare </a:t>
            </a:r>
            <a:r>
              <a:rPr lang="en-US" dirty="0"/>
              <a:t>to Administer </a:t>
            </a:r>
            <a:r>
              <a:rPr lang="en-US" dirty="0" smtClean="0"/>
              <a:t>Accommodations/Accessibility Features</a:t>
            </a:r>
            <a:endParaRPr lang="en-US" dirty="0"/>
          </a:p>
        </p:txBody>
      </p:sp>
    </p:spTree>
    <p:custDataLst>
      <p:tags r:id="rId1"/>
    </p:custDataLst>
    <p:extLst>
      <p:ext uri="{BB962C8B-B14F-4D97-AF65-F5344CB8AC3E}">
        <p14:creationId xmlns:p14="http://schemas.microsoft.com/office/powerpoint/2010/main" val="34903114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772400" y="20857"/>
            <a:ext cx="1371600" cy="307323"/>
          </a:xfrm>
          <a:prstGeom prst="rect">
            <a:avLst/>
          </a:prstGeom>
          <a:noFill/>
        </p:spPr>
        <p:txBody>
          <a:bodyPr wrap="square" lIns="90046" tIns="45051" rIns="90046" bIns="45051" rtlCol="0">
            <a:spAutoFit/>
          </a:bodyPr>
          <a:lstStyle/>
          <a:p>
            <a:r>
              <a:rPr lang="en-US" sz="1406" dirty="0">
                <a:solidFill>
                  <a:prstClr val="black"/>
                </a:solidFill>
                <a:latin typeface="Calibri"/>
              </a:rPr>
              <a:t>Go to: </a:t>
            </a:r>
            <a:r>
              <a:rPr lang="en-US" sz="1406" dirty="0">
                <a:solidFill>
                  <a:prstClr val="black"/>
                </a:solidFill>
                <a:latin typeface="Calibri"/>
                <a:hlinkClick r:id="rId4" action="ppaction://hlinksldjump"/>
              </a:rPr>
              <a:t>Topics</a:t>
            </a:r>
            <a:endParaRPr lang="en-US" sz="1406" dirty="0">
              <a:solidFill>
                <a:prstClr val="black"/>
              </a:solidFill>
              <a:latin typeface="Calibri"/>
            </a:endParaRPr>
          </a:p>
        </p:txBody>
      </p:sp>
      <p:sp>
        <p:nvSpPr>
          <p:cNvPr id="4" name="Content Placeholder 3"/>
          <p:cNvSpPr>
            <a:spLocks noGrp="1"/>
          </p:cNvSpPr>
          <p:nvPr>
            <p:ph idx="1"/>
          </p:nvPr>
        </p:nvSpPr>
        <p:spPr/>
        <p:txBody>
          <a:bodyPr>
            <a:normAutofit/>
          </a:bodyPr>
          <a:lstStyle/>
          <a:p>
            <a:pPr marL="0" indent="0">
              <a:spcBef>
                <a:spcPts val="200"/>
              </a:spcBef>
              <a:spcAft>
                <a:spcPts val="200"/>
              </a:spcAft>
              <a:buClrTx/>
              <a:buSzPct val="100000"/>
              <a:buNone/>
              <a:defRPr/>
            </a:pPr>
            <a:r>
              <a:rPr lang="en-US" dirty="0">
                <a:solidFill>
                  <a:prstClr val="black"/>
                </a:solidFill>
              </a:rPr>
              <a:t>At least one week before testing:</a:t>
            </a:r>
          </a:p>
          <a:p>
            <a:pPr marL="450255" indent="-450255">
              <a:spcBef>
                <a:spcPts val="200"/>
              </a:spcBef>
              <a:spcAft>
                <a:spcPts val="200"/>
              </a:spcAft>
              <a:buClrTx/>
              <a:buSzPct val="125000"/>
              <a:defRPr/>
            </a:pPr>
            <a:r>
              <a:rPr lang="en-US" sz="2000" dirty="0">
                <a:solidFill>
                  <a:prstClr val="black"/>
                </a:solidFill>
              </a:rPr>
              <a:t>Review the </a:t>
            </a:r>
            <a:r>
              <a:rPr lang="en-US" sz="2000" i="1" dirty="0">
                <a:solidFill>
                  <a:prstClr val="black"/>
                </a:solidFill>
              </a:rPr>
              <a:t>Test Administrator Manual </a:t>
            </a:r>
            <a:r>
              <a:rPr lang="en-US" sz="2000" dirty="0">
                <a:solidFill>
                  <a:prstClr val="black"/>
                </a:solidFill>
              </a:rPr>
              <a:t>and attend training to understand policies and instructions for </a:t>
            </a:r>
            <a:r>
              <a:rPr lang="en-US" sz="2000" dirty="0" smtClean="0">
                <a:solidFill>
                  <a:prstClr val="black"/>
                </a:solidFill>
              </a:rPr>
              <a:t>the spring 2018 test administration</a:t>
            </a:r>
            <a:endParaRPr lang="en-US" sz="2000" dirty="0">
              <a:solidFill>
                <a:prstClr val="black"/>
              </a:solidFill>
            </a:endParaRPr>
          </a:p>
          <a:p>
            <a:pPr marL="450255" indent="-450255">
              <a:spcBef>
                <a:spcPts val="200"/>
              </a:spcBef>
              <a:spcAft>
                <a:spcPts val="200"/>
              </a:spcAft>
              <a:buClrTx/>
              <a:buSzPct val="125000"/>
              <a:defRPr/>
            </a:pPr>
            <a:r>
              <a:rPr lang="en-US" sz="2000" dirty="0">
                <a:solidFill>
                  <a:prstClr val="black"/>
                </a:solidFill>
              </a:rPr>
              <a:t>Sign the </a:t>
            </a:r>
            <a:r>
              <a:rPr lang="en-US" sz="2000" i="1" dirty="0" smtClean="0">
                <a:solidFill>
                  <a:prstClr val="black"/>
                </a:solidFill>
              </a:rPr>
              <a:t>CMAS and CoAlt Security </a:t>
            </a:r>
            <a:r>
              <a:rPr lang="en-US" sz="2000" i="1" dirty="0">
                <a:solidFill>
                  <a:prstClr val="black"/>
                </a:solidFill>
              </a:rPr>
              <a:t>Agreement</a:t>
            </a:r>
            <a:r>
              <a:rPr lang="en-US" sz="2000" dirty="0">
                <a:solidFill>
                  <a:prstClr val="black"/>
                </a:solidFill>
              </a:rPr>
              <a:t> </a:t>
            </a:r>
            <a:r>
              <a:rPr lang="en-US" sz="2000" dirty="0" smtClean="0">
                <a:solidFill>
                  <a:prstClr val="black"/>
                </a:solidFill>
              </a:rPr>
              <a:t>form</a:t>
            </a:r>
            <a:endParaRPr lang="en-US" sz="2000" dirty="0">
              <a:solidFill>
                <a:prstClr val="black"/>
              </a:solidFill>
            </a:endParaRPr>
          </a:p>
          <a:p>
            <a:pPr marL="450255" indent="-450255">
              <a:spcBef>
                <a:spcPts val="200"/>
              </a:spcBef>
              <a:spcAft>
                <a:spcPts val="200"/>
              </a:spcAft>
              <a:buClrTx/>
              <a:buSzPct val="125000"/>
              <a:defRPr/>
            </a:pPr>
            <a:r>
              <a:rPr lang="en-US" sz="2000" dirty="0">
                <a:solidFill>
                  <a:prstClr val="black"/>
                </a:solidFill>
              </a:rPr>
              <a:t>Prepare to administer accommodated tests, if </a:t>
            </a:r>
            <a:r>
              <a:rPr lang="en-US" sz="2000" dirty="0" smtClean="0">
                <a:solidFill>
                  <a:prstClr val="black"/>
                </a:solidFill>
              </a:rPr>
              <a:t>necessary</a:t>
            </a:r>
            <a:endParaRPr lang="en-US" sz="2000" dirty="0">
              <a:solidFill>
                <a:prstClr val="black"/>
              </a:solidFill>
            </a:endParaRPr>
          </a:p>
        </p:txBody>
      </p:sp>
      <p:sp>
        <p:nvSpPr>
          <p:cNvPr id="3" name="Title 2"/>
          <p:cNvSpPr>
            <a:spLocks noGrp="1"/>
          </p:cNvSpPr>
          <p:nvPr>
            <p:ph type="title"/>
          </p:nvPr>
        </p:nvSpPr>
        <p:spPr/>
        <p:txBody>
          <a:bodyPr>
            <a:normAutofit/>
          </a:bodyPr>
          <a:lstStyle/>
          <a:p>
            <a:r>
              <a:rPr lang="en-US" dirty="0" smtClean="0"/>
              <a:t>Tasks to Complete Before Testing</a:t>
            </a:r>
            <a:endParaRPr lang="en-US" dirty="0"/>
          </a:p>
        </p:txBody>
      </p:sp>
    </p:spTree>
    <p:custDataLst>
      <p:tags r:id="rId1"/>
    </p:custDataLst>
    <p:extLst>
      <p:ext uri="{BB962C8B-B14F-4D97-AF65-F5344CB8AC3E}">
        <p14:creationId xmlns:p14="http://schemas.microsoft.com/office/powerpoint/2010/main" val="2911645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2023" y="192024"/>
            <a:ext cx="8706879" cy="521208"/>
          </a:xfrm>
        </p:spPr>
        <p:txBody>
          <a:bodyPr/>
          <a:lstStyle/>
          <a:p>
            <a:r>
              <a:rPr lang="en-US" dirty="0" smtClean="0"/>
              <a:t>Annual Training Requirement</a:t>
            </a:r>
            <a:endParaRPr lang="en-US" dirty="0"/>
          </a:p>
        </p:txBody>
      </p:sp>
      <p:sp>
        <p:nvSpPr>
          <p:cNvPr id="4" name="Content Placeholder 2"/>
          <p:cNvSpPr txBox="1">
            <a:spLocks/>
          </p:cNvSpPr>
          <p:nvPr/>
        </p:nvSpPr>
        <p:spPr>
          <a:xfrm>
            <a:off x="386504" y="1334804"/>
            <a:ext cx="8358741" cy="445343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23825" marR="0" lvl="0" indent="0" algn="l" defTabSz="914400" rtl="0" eaLnBrk="1" fontAlgn="auto" latinLnBrk="0" hangingPunct="1">
              <a:spcBef>
                <a:spcPts val="600"/>
              </a:spcBef>
              <a:spcAft>
                <a:spcPts val="600"/>
              </a:spcAft>
              <a:buClrTx/>
              <a:buSzTx/>
              <a:buFont typeface="Arial" panose="020B0604020202020204" pitchFamily="34" charset="0"/>
              <a:buNone/>
              <a:tabLst/>
              <a:defRPr/>
            </a:pPr>
            <a:r>
              <a:rPr kumimoji="0" lang="en-US" sz="2400" b="0" i="0" u="sng" strike="noStrike" kern="1200" cap="none" spc="0" normalizeH="0" baseline="0" noProof="0" dirty="0" smtClean="0">
                <a:ln>
                  <a:noFill/>
                </a:ln>
                <a:solidFill>
                  <a:srgbClr val="000000"/>
                </a:solidFill>
                <a:effectLst/>
                <a:uLnTx/>
                <a:uFillTx/>
                <a:latin typeface="Trebuchet MS" panose="020B0603020202020204" pitchFamily="34" charset="0"/>
              </a:rPr>
              <a:t>Everyone</a:t>
            </a:r>
            <a:r>
              <a:rPr kumimoji="0" lang="en-US" sz="2400" b="0" i="0" u="none" strike="noStrike" kern="1200" cap="none" spc="0" normalizeH="0" baseline="0" noProof="0" dirty="0" smtClean="0">
                <a:ln>
                  <a:noFill/>
                </a:ln>
                <a:solidFill>
                  <a:srgbClr val="000000"/>
                </a:solidFill>
                <a:effectLst/>
                <a:uLnTx/>
                <a:uFillTx/>
                <a:latin typeface="Trebuchet MS" panose="020B0603020202020204" pitchFamily="34" charset="0"/>
              </a:rPr>
              <a:t> involved in CMAS math, ELA,</a:t>
            </a:r>
            <a:r>
              <a:rPr kumimoji="0" lang="en-US" sz="2400" b="0" i="0" u="none" strike="noStrike" kern="1200" cap="none" spc="0" normalizeH="0" noProof="0" dirty="0" smtClean="0">
                <a:ln>
                  <a:noFill/>
                </a:ln>
                <a:solidFill>
                  <a:srgbClr val="000000"/>
                </a:solidFill>
                <a:effectLst/>
                <a:uLnTx/>
                <a:uFillTx/>
                <a:latin typeface="Trebuchet MS" panose="020B0603020202020204" pitchFamily="34" charset="0"/>
              </a:rPr>
              <a:t> </a:t>
            </a:r>
            <a:r>
              <a:rPr kumimoji="0" lang="en-US" sz="2400" b="0" i="0" u="none" strike="noStrike" kern="1200" cap="none" spc="0" normalizeH="0" baseline="0" noProof="0" dirty="0" smtClean="0">
                <a:ln>
                  <a:noFill/>
                </a:ln>
                <a:solidFill>
                  <a:srgbClr val="000000"/>
                </a:solidFill>
                <a:effectLst/>
                <a:uLnTx/>
                <a:uFillTx/>
                <a:latin typeface="Trebuchet MS" panose="020B0603020202020204" pitchFamily="34" charset="0"/>
              </a:rPr>
              <a:t>science, and social studies administration must be trained </a:t>
            </a:r>
            <a:r>
              <a:rPr kumimoji="0" lang="en-US" sz="2400" b="0" i="0" u="sng" strike="noStrike" kern="1200" cap="none" spc="0" normalizeH="0" baseline="0" noProof="0" dirty="0" smtClean="0">
                <a:ln>
                  <a:noFill/>
                </a:ln>
                <a:solidFill>
                  <a:srgbClr val="000000"/>
                </a:solidFill>
                <a:effectLst/>
                <a:uLnTx/>
                <a:uFillTx/>
                <a:latin typeface="Trebuchet MS" panose="020B0603020202020204" pitchFamily="34" charset="0"/>
              </a:rPr>
              <a:t>each year</a:t>
            </a:r>
          </a:p>
          <a:p>
            <a:pPr marL="581025" marR="0" lvl="0" indent="-457200" algn="l" defTabSz="914400" rtl="0" eaLnBrk="1" fontAlgn="auto" latinLnBrk="0" hangingPunct="1">
              <a:spcBef>
                <a:spcPts val="600"/>
              </a:spcBef>
              <a:spcAft>
                <a:spcPts val="60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rgbClr val="000000"/>
                </a:solidFill>
                <a:effectLst/>
                <a:uLnTx/>
                <a:uFillTx/>
                <a:latin typeface="Trebuchet MS" panose="020B0603020202020204" pitchFamily="34" charset="0"/>
              </a:rPr>
              <a:t>Includes Assessment Coordinators, Test Administrators, Test Examiners, technology personnel, and any other school or district staff involved in administration</a:t>
            </a:r>
            <a:endParaRPr kumimoji="0" lang="en-US" sz="2000" b="0" i="0" u="sng" strike="noStrike" kern="1200" cap="none" spc="0" normalizeH="0" baseline="0" noProof="0" dirty="0" smtClean="0">
              <a:ln>
                <a:noFill/>
              </a:ln>
              <a:solidFill>
                <a:srgbClr val="000000"/>
              </a:solidFill>
              <a:effectLst/>
              <a:uLnTx/>
              <a:uFillTx/>
              <a:latin typeface="Trebuchet MS" panose="020B0603020202020204" pitchFamily="34" charset="0"/>
            </a:endParaRPr>
          </a:p>
          <a:p>
            <a:pPr marL="581025" marR="0" lvl="0" indent="-457200" algn="l" defTabSz="914400" rtl="0" eaLnBrk="1" fontAlgn="auto" latinLnBrk="0" hangingPunct="1">
              <a:spcBef>
                <a:spcPts val="600"/>
              </a:spcBef>
              <a:spcAft>
                <a:spcPts val="60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rgbClr val="000000"/>
                </a:solidFill>
                <a:effectLst/>
                <a:uLnTx/>
                <a:uFillTx/>
                <a:latin typeface="Trebuchet MS" panose="020B0603020202020204" pitchFamily="34" charset="0"/>
              </a:rPr>
              <a:t>Assessment Coordinators</a:t>
            </a:r>
            <a:r>
              <a:rPr kumimoji="0" lang="en-US" sz="2000" b="0" i="0" u="none" strike="noStrike" kern="1200" cap="none" spc="0" normalizeH="0" noProof="0" dirty="0" smtClean="0">
                <a:ln>
                  <a:noFill/>
                </a:ln>
                <a:solidFill>
                  <a:srgbClr val="000000"/>
                </a:solidFill>
                <a:effectLst/>
                <a:uLnTx/>
                <a:uFillTx/>
                <a:latin typeface="Trebuchet MS" panose="020B0603020202020204" pitchFamily="34" charset="0"/>
              </a:rPr>
              <a:t> </a:t>
            </a:r>
            <a:r>
              <a:rPr kumimoji="0" lang="en-US" sz="2000" b="0" i="0" u="none" strike="noStrike" kern="1200" cap="none" spc="0" normalizeH="0" baseline="0" noProof="0" dirty="0" smtClean="0">
                <a:ln>
                  <a:noFill/>
                </a:ln>
                <a:solidFill>
                  <a:srgbClr val="000000"/>
                </a:solidFill>
                <a:effectLst/>
                <a:uLnTx/>
                <a:uFillTx/>
                <a:latin typeface="Trebuchet MS" panose="020B0603020202020204" pitchFamily="34" charset="0"/>
              </a:rPr>
              <a:t>are responsible for ensuring that all individuals involved in test administration and/or handling secure materials receive training and sign the </a:t>
            </a:r>
            <a:r>
              <a:rPr kumimoji="0" lang="en-US" sz="2000" b="0" i="1" u="none" strike="noStrike" kern="1200" cap="none" spc="0" normalizeH="0" baseline="0" noProof="0" dirty="0" smtClean="0">
                <a:ln>
                  <a:noFill/>
                </a:ln>
                <a:solidFill>
                  <a:srgbClr val="000000"/>
                </a:solidFill>
                <a:effectLst/>
                <a:uLnTx/>
                <a:uFillTx/>
                <a:latin typeface="Trebuchet MS" panose="020B0603020202020204" pitchFamily="34" charset="0"/>
              </a:rPr>
              <a:t>CMAS and CoAlt Security Agreement</a:t>
            </a:r>
            <a:endParaRPr kumimoji="0" lang="en-US" sz="2000" b="0" i="1" u="none" strike="noStrike" kern="1200" cap="none" spc="0" normalizeH="0" baseline="0" noProof="0" dirty="0">
              <a:ln>
                <a:noFill/>
              </a:ln>
              <a:solidFill>
                <a:srgbClr val="000000"/>
              </a:solidFill>
              <a:effectLst/>
              <a:uLnTx/>
              <a:uFillTx/>
              <a:latin typeface="Trebuchet MS" panose="020B0603020202020204" pitchFamily="34" charset="0"/>
            </a:endParaRPr>
          </a:p>
        </p:txBody>
      </p:sp>
    </p:spTree>
    <p:extLst>
      <p:ext uri="{BB962C8B-B14F-4D97-AF65-F5344CB8AC3E}">
        <p14:creationId xmlns:p14="http://schemas.microsoft.com/office/powerpoint/2010/main" val="16706587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772400" y="20857"/>
            <a:ext cx="1371600" cy="307323"/>
          </a:xfrm>
          <a:prstGeom prst="rect">
            <a:avLst/>
          </a:prstGeom>
          <a:noFill/>
        </p:spPr>
        <p:txBody>
          <a:bodyPr wrap="square" lIns="90046" tIns="45051" rIns="90046" bIns="45051" rtlCol="0">
            <a:spAutoFit/>
          </a:bodyPr>
          <a:lstStyle/>
          <a:p>
            <a:r>
              <a:rPr lang="en-US" sz="1406" dirty="0">
                <a:solidFill>
                  <a:prstClr val="black"/>
                </a:solidFill>
                <a:latin typeface="Calibri"/>
              </a:rPr>
              <a:t>Go to: </a:t>
            </a:r>
            <a:r>
              <a:rPr lang="en-US" sz="1406" dirty="0">
                <a:solidFill>
                  <a:prstClr val="black"/>
                </a:solidFill>
                <a:latin typeface="Calibri"/>
                <a:hlinkClick r:id="rId4" action="ppaction://hlinksldjump"/>
              </a:rPr>
              <a:t>Topics</a:t>
            </a:r>
            <a:endParaRPr lang="en-US" sz="1406" dirty="0">
              <a:solidFill>
                <a:prstClr val="black"/>
              </a:solidFill>
              <a:latin typeface="Calibri"/>
            </a:endParaRPr>
          </a:p>
        </p:txBody>
      </p:sp>
      <p:sp>
        <p:nvSpPr>
          <p:cNvPr id="4" name="Content Placeholder 3"/>
          <p:cNvSpPr>
            <a:spLocks noGrp="1"/>
          </p:cNvSpPr>
          <p:nvPr>
            <p:ph idx="1"/>
          </p:nvPr>
        </p:nvSpPr>
        <p:spPr/>
        <p:txBody>
          <a:bodyPr/>
          <a:lstStyle/>
          <a:p>
            <a:pPr marL="0" indent="0">
              <a:spcBef>
                <a:spcPts val="200"/>
              </a:spcBef>
              <a:spcAft>
                <a:spcPts val="200"/>
              </a:spcAft>
              <a:buClrTx/>
              <a:buSzPct val="100000"/>
              <a:buNone/>
              <a:defRPr/>
            </a:pPr>
            <a:r>
              <a:rPr lang="en-US" dirty="0">
                <a:solidFill>
                  <a:prstClr val="black"/>
                </a:solidFill>
              </a:rPr>
              <a:t>One day before testing:</a:t>
            </a:r>
          </a:p>
          <a:p>
            <a:pPr>
              <a:spcBef>
                <a:spcPts val="200"/>
              </a:spcBef>
              <a:spcAft>
                <a:spcPts val="200"/>
              </a:spcAft>
              <a:buClrTx/>
              <a:buSzPct val="125000"/>
              <a:defRPr/>
            </a:pPr>
            <a:r>
              <a:rPr lang="en-US" sz="2000" dirty="0" smtClean="0">
                <a:solidFill>
                  <a:prstClr val="black"/>
                </a:solidFill>
              </a:rPr>
              <a:t>Prepare </a:t>
            </a:r>
            <a:r>
              <a:rPr lang="en-US" sz="2000" dirty="0">
                <a:solidFill>
                  <a:prstClr val="black"/>
                </a:solidFill>
              </a:rPr>
              <a:t>the testing </a:t>
            </a:r>
            <a:r>
              <a:rPr lang="en-US" sz="2000" dirty="0" smtClean="0">
                <a:solidFill>
                  <a:prstClr val="black"/>
                </a:solidFill>
              </a:rPr>
              <a:t>environment</a:t>
            </a:r>
            <a:endParaRPr lang="en-US" sz="2000" dirty="0">
              <a:solidFill>
                <a:prstClr val="black"/>
              </a:solidFill>
            </a:endParaRPr>
          </a:p>
          <a:p>
            <a:pPr>
              <a:spcBef>
                <a:spcPts val="200"/>
              </a:spcBef>
              <a:spcAft>
                <a:spcPts val="200"/>
              </a:spcAft>
              <a:buClrTx/>
              <a:buSzPct val="125000"/>
              <a:defRPr/>
            </a:pPr>
            <a:r>
              <a:rPr lang="en-US" sz="2000" dirty="0"/>
              <a:t>Ensure the spring 2018 administration instructions (TAM) are available</a:t>
            </a:r>
          </a:p>
          <a:p>
            <a:pPr>
              <a:spcBef>
                <a:spcPts val="200"/>
              </a:spcBef>
              <a:spcAft>
                <a:spcPts val="200"/>
              </a:spcAft>
              <a:buClrTx/>
              <a:buSzPct val="125000"/>
              <a:defRPr/>
            </a:pPr>
            <a:r>
              <a:rPr lang="en-US" sz="2000" dirty="0" smtClean="0">
                <a:solidFill>
                  <a:srgbClr val="FF0000"/>
                </a:solidFill>
              </a:rPr>
              <a:t>Know </a:t>
            </a:r>
            <a:r>
              <a:rPr lang="en-US" sz="2000" dirty="0">
                <a:solidFill>
                  <a:srgbClr val="FF0000"/>
                </a:solidFill>
              </a:rPr>
              <a:t>what, when, and where </a:t>
            </a:r>
            <a:r>
              <a:rPr lang="en-US" sz="2000" dirty="0" smtClean="0">
                <a:solidFill>
                  <a:srgbClr val="FF0000"/>
                </a:solidFill>
              </a:rPr>
              <a:t>testing will take place</a:t>
            </a:r>
            <a:endParaRPr lang="en-US" sz="2000" dirty="0">
              <a:solidFill>
                <a:srgbClr val="FF0000"/>
              </a:solidFill>
            </a:endParaRPr>
          </a:p>
          <a:p>
            <a:pPr>
              <a:spcBef>
                <a:spcPts val="200"/>
              </a:spcBef>
              <a:spcAft>
                <a:spcPts val="200"/>
              </a:spcAft>
              <a:buClrTx/>
              <a:buSzPct val="125000"/>
              <a:defRPr/>
            </a:pPr>
            <a:r>
              <a:rPr lang="en-US" sz="2000" dirty="0">
                <a:solidFill>
                  <a:srgbClr val="FF0000"/>
                </a:solidFill>
              </a:rPr>
              <a:t>Arrange for school-supplied materials (e.g., scratch paper, calculators</a:t>
            </a:r>
            <a:r>
              <a:rPr lang="en-US" sz="2000" dirty="0" smtClean="0">
                <a:solidFill>
                  <a:srgbClr val="FF0000"/>
                </a:solidFill>
              </a:rPr>
              <a:t>)</a:t>
            </a:r>
            <a:endParaRPr lang="en-US" sz="2000" dirty="0">
              <a:solidFill>
                <a:srgbClr val="FF0000"/>
              </a:solidFill>
            </a:endParaRPr>
          </a:p>
        </p:txBody>
      </p:sp>
      <p:sp>
        <p:nvSpPr>
          <p:cNvPr id="3" name="Title 2"/>
          <p:cNvSpPr>
            <a:spLocks noGrp="1"/>
          </p:cNvSpPr>
          <p:nvPr>
            <p:ph type="title"/>
          </p:nvPr>
        </p:nvSpPr>
        <p:spPr/>
        <p:txBody>
          <a:bodyPr>
            <a:normAutofit/>
          </a:bodyPr>
          <a:lstStyle/>
          <a:p>
            <a:r>
              <a:rPr lang="en-US" dirty="0"/>
              <a:t>Tasks to Complete Before </a:t>
            </a:r>
            <a:r>
              <a:rPr lang="en-US" dirty="0" smtClean="0"/>
              <a:t>Testing</a:t>
            </a:r>
            <a:endParaRPr lang="en-US" dirty="0"/>
          </a:p>
        </p:txBody>
      </p:sp>
    </p:spTree>
    <p:custDataLst>
      <p:tags r:id="rId1"/>
    </p:custDataLst>
    <p:extLst>
      <p:ext uri="{BB962C8B-B14F-4D97-AF65-F5344CB8AC3E}">
        <p14:creationId xmlns:p14="http://schemas.microsoft.com/office/powerpoint/2010/main" val="22564618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ClrTx/>
              <a:buNone/>
            </a:pPr>
            <a:r>
              <a:rPr lang="en-US" dirty="0">
                <a:solidFill>
                  <a:prstClr val="black"/>
                </a:solidFill>
              </a:rPr>
              <a:t>High School </a:t>
            </a:r>
            <a:r>
              <a:rPr lang="en-US" dirty="0" smtClean="0">
                <a:solidFill>
                  <a:prstClr val="black"/>
                </a:solidFill>
              </a:rPr>
              <a:t>Math</a:t>
            </a:r>
            <a:endParaRPr lang="en-US" dirty="0">
              <a:solidFill>
                <a:prstClr val="black"/>
              </a:solidFill>
            </a:endParaRPr>
          </a:p>
          <a:p>
            <a:pPr marL="562869" indent="-446943">
              <a:spcBef>
                <a:spcPts val="200"/>
              </a:spcBef>
              <a:spcAft>
                <a:spcPts val="200"/>
              </a:spcAft>
              <a:buClrTx/>
              <a:buSzPct val="125000"/>
              <a:defRPr/>
            </a:pPr>
            <a:r>
              <a:rPr lang="en-US" sz="2000" dirty="0">
                <a:solidFill>
                  <a:prstClr val="black"/>
                </a:solidFill>
              </a:rPr>
              <a:t>Changing </a:t>
            </a:r>
            <a:r>
              <a:rPr lang="en-US" sz="2000" dirty="0" smtClean="0">
                <a:solidFill>
                  <a:prstClr val="black"/>
                </a:solidFill>
              </a:rPr>
              <a:t>TI </a:t>
            </a:r>
            <a:r>
              <a:rPr lang="en-US" sz="2000" dirty="0"/>
              <a:t>calculator from radians to degrees:</a:t>
            </a:r>
          </a:p>
          <a:p>
            <a:pPr marL="838019" lvl="1" indent="-446943">
              <a:spcBef>
                <a:spcPts val="200"/>
              </a:spcBef>
              <a:spcAft>
                <a:spcPts val="200"/>
              </a:spcAft>
              <a:buClrTx/>
              <a:buSzPct val="125000"/>
              <a:defRPr/>
            </a:pPr>
            <a:r>
              <a:rPr lang="en-US" dirty="0">
                <a:solidFill>
                  <a:prstClr val="black"/>
                </a:solidFill>
              </a:rPr>
              <a:t>Instructions may be provided to students </a:t>
            </a:r>
            <a:r>
              <a:rPr lang="en-US" i="1" dirty="0">
                <a:solidFill>
                  <a:prstClr val="black"/>
                </a:solidFill>
              </a:rPr>
              <a:t>prior</a:t>
            </a:r>
            <a:r>
              <a:rPr lang="en-US" dirty="0">
                <a:solidFill>
                  <a:prstClr val="black"/>
                </a:solidFill>
              </a:rPr>
              <a:t> to reading the </a:t>
            </a:r>
            <a:r>
              <a:rPr lang="en-US" dirty="0" smtClean="0">
                <a:solidFill>
                  <a:prstClr val="black"/>
                </a:solidFill>
              </a:rPr>
              <a:t>“SAY” </a:t>
            </a:r>
            <a:r>
              <a:rPr lang="en-US" dirty="0">
                <a:solidFill>
                  <a:prstClr val="black"/>
                </a:solidFill>
              </a:rPr>
              <a:t>directions before beginning the </a:t>
            </a:r>
            <a:r>
              <a:rPr lang="en-US" dirty="0" smtClean="0">
                <a:solidFill>
                  <a:prstClr val="black"/>
                </a:solidFill>
              </a:rPr>
              <a:t>unit</a:t>
            </a:r>
            <a:endParaRPr lang="en-US" dirty="0">
              <a:solidFill>
                <a:prstClr val="black"/>
              </a:solidFill>
            </a:endParaRPr>
          </a:p>
          <a:p>
            <a:pPr marL="838019" lvl="1" indent="-446943">
              <a:spcBef>
                <a:spcPts val="200"/>
              </a:spcBef>
              <a:spcAft>
                <a:spcPts val="200"/>
              </a:spcAft>
              <a:buClrTx/>
              <a:buSzPct val="125000"/>
              <a:defRPr/>
            </a:pPr>
            <a:r>
              <a:rPr lang="en-US" dirty="0">
                <a:solidFill>
                  <a:prstClr val="black"/>
                </a:solidFill>
              </a:rPr>
              <a:t>Located </a:t>
            </a:r>
            <a:r>
              <a:rPr lang="en-US" dirty="0" smtClean="0">
                <a:solidFill>
                  <a:prstClr val="black"/>
                </a:solidFill>
              </a:rPr>
              <a:t>in </a:t>
            </a:r>
            <a:r>
              <a:rPr lang="en-US" i="1" dirty="0" smtClean="0">
                <a:solidFill>
                  <a:prstClr val="black"/>
                </a:solidFill>
              </a:rPr>
              <a:t>2.3.5 Student Materials - Calculators</a:t>
            </a:r>
            <a:r>
              <a:rPr lang="en-US" dirty="0" smtClean="0">
                <a:solidFill>
                  <a:prstClr val="black"/>
                </a:solidFill>
              </a:rPr>
              <a:t> the </a:t>
            </a:r>
            <a:r>
              <a:rPr lang="en-US" i="1" dirty="0" smtClean="0">
                <a:solidFill>
                  <a:prstClr val="black"/>
                </a:solidFill>
              </a:rPr>
              <a:t>PBT TAM</a:t>
            </a:r>
            <a:endParaRPr lang="en-US" i="1" dirty="0">
              <a:solidFill>
                <a:prstClr val="black"/>
              </a:solidFill>
            </a:endParaRPr>
          </a:p>
        </p:txBody>
      </p:sp>
      <p:sp>
        <p:nvSpPr>
          <p:cNvPr id="13314"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normAutofit/>
          </a:bodyPr>
          <a:lstStyle/>
          <a:p>
            <a:pPr defTabSz="628913">
              <a:defRPr/>
            </a:pPr>
            <a:r>
              <a:rPr lang="en-US" dirty="0"/>
              <a:t>Tasks to Complete Before Testing</a:t>
            </a:r>
            <a:endParaRPr lang="en-US" altLang="en-US" dirty="0">
              <a:latin typeface="Footlight MT Light" pitchFamily="18" charset="0"/>
              <a:ea typeface="ＭＳ Ｐゴシック" pitchFamily="34" charset="-128"/>
            </a:endParaRPr>
          </a:p>
        </p:txBody>
      </p:sp>
      <p:sp>
        <p:nvSpPr>
          <p:cNvPr id="9" name="TextBox 8"/>
          <p:cNvSpPr txBox="1"/>
          <p:nvPr/>
        </p:nvSpPr>
        <p:spPr>
          <a:xfrm>
            <a:off x="7965324" y="58326"/>
            <a:ext cx="1178863" cy="258299"/>
          </a:xfrm>
          <a:prstGeom prst="rect">
            <a:avLst/>
          </a:prstGeom>
          <a:noFill/>
        </p:spPr>
        <p:txBody>
          <a:bodyPr wrap="square" lIns="62970" tIns="31444" rIns="62970" bIns="31444" rtlCol="0">
            <a:spAutoFit/>
          </a:bodyPr>
          <a:lstStyle/>
          <a:p>
            <a:r>
              <a:rPr lang="en-US" sz="1266" dirty="0"/>
              <a:t>Go to: </a:t>
            </a:r>
            <a:r>
              <a:rPr lang="en-US" sz="1266" dirty="0">
                <a:hlinkClick r:id="rId4" action="ppaction://hlinksldjump"/>
              </a:rPr>
              <a:t>Topics</a:t>
            </a:r>
            <a:endParaRPr lang="en-US" sz="1266" dirty="0"/>
          </a:p>
        </p:txBody>
      </p:sp>
    </p:spTree>
    <p:custDataLst>
      <p:tags r:id="rId1"/>
    </p:custDataLst>
    <p:extLst>
      <p:ext uri="{BB962C8B-B14F-4D97-AF65-F5344CB8AC3E}">
        <p14:creationId xmlns:p14="http://schemas.microsoft.com/office/powerpoint/2010/main" val="39912530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819401" y="1814"/>
            <a:ext cx="6324600" cy="1218555"/>
          </a:xfrm>
          <a:prstGeom prst="rect">
            <a:avLst/>
          </a:prstGeom>
        </p:spPr>
        <p:txBody>
          <a:bodyPr lIns="88587" tIns="44297" rIns="88587" bIns="44297" anchor="ctr"/>
          <a:lstStyle>
            <a:lvl1pPr marL="168524" indent="0" algn="l" rtl="0" eaLnBrk="0" fontAlgn="base" hangingPunct="0">
              <a:spcBef>
                <a:spcPct val="0"/>
              </a:spcBef>
              <a:spcAft>
                <a:spcPct val="0"/>
              </a:spcAft>
              <a:defRPr sz="28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endParaRPr lang="en-US" sz="4430" b="1" dirty="0">
              <a:solidFill>
                <a:prstClr val="black"/>
              </a:solidFill>
            </a:endParaRPr>
          </a:p>
        </p:txBody>
      </p:sp>
      <p:sp>
        <p:nvSpPr>
          <p:cNvPr id="9" name="TextBox 8"/>
          <p:cNvSpPr txBox="1"/>
          <p:nvPr/>
        </p:nvSpPr>
        <p:spPr>
          <a:xfrm>
            <a:off x="7772400" y="20857"/>
            <a:ext cx="1371600" cy="307376"/>
          </a:xfrm>
          <a:prstGeom prst="rect">
            <a:avLst/>
          </a:prstGeom>
          <a:noFill/>
        </p:spPr>
        <p:txBody>
          <a:bodyPr wrap="square" lIns="90100" tIns="45077" rIns="90100" bIns="45077" rtlCol="0">
            <a:spAutoFit/>
          </a:bodyPr>
          <a:lstStyle/>
          <a:p>
            <a:r>
              <a:rPr lang="en-US" sz="1406" dirty="0"/>
              <a:t>Go to: </a:t>
            </a:r>
            <a:r>
              <a:rPr lang="en-US" sz="1406" dirty="0">
                <a:hlinkClick r:id="rId4" action="ppaction://hlinksldjump"/>
              </a:rPr>
              <a:t>Topics</a:t>
            </a:r>
            <a:endParaRPr lang="en-US" sz="1406" dirty="0"/>
          </a:p>
        </p:txBody>
      </p:sp>
      <p:sp>
        <p:nvSpPr>
          <p:cNvPr id="5" name="Content Placeholder 4"/>
          <p:cNvSpPr>
            <a:spLocks noGrp="1"/>
          </p:cNvSpPr>
          <p:nvPr>
            <p:ph idx="1"/>
          </p:nvPr>
        </p:nvSpPr>
        <p:spPr/>
        <p:txBody>
          <a:bodyPr anchor="ctr"/>
          <a:lstStyle/>
          <a:p>
            <a:pPr marL="450521" indent="-450521">
              <a:spcBef>
                <a:spcPts val="300"/>
              </a:spcBef>
              <a:spcAft>
                <a:spcPts val="300"/>
              </a:spcAft>
              <a:buClr>
                <a:srgbClr val="8F23B3"/>
              </a:buClr>
              <a:buSzPct val="125000"/>
              <a:defRPr/>
            </a:pPr>
            <a:r>
              <a:rPr lang="en-US" sz="4000" dirty="0" smtClean="0"/>
              <a:t>During Testing Tasks</a:t>
            </a:r>
            <a:endParaRPr lang="en-US" sz="4000" dirty="0"/>
          </a:p>
          <a:p>
            <a:endParaRPr lang="en-US" dirty="0"/>
          </a:p>
        </p:txBody>
      </p:sp>
    </p:spTree>
    <p:custDataLst>
      <p:tags r:id="rId1"/>
    </p:custDataLst>
    <p:extLst>
      <p:ext uri="{BB962C8B-B14F-4D97-AF65-F5344CB8AC3E}">
        <p14:creationId xmlns:p14="http://schemas.microsoft.com/office/powerpoint/2010/main" val="2083875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prstGeom prst="rect">
            <a:avLst/>
          </a:prstGeom>
        </p:spPr>
        <p:txBody>
          <a:bodyPr vert="horz" lIns="62970" tIns="31444" rIns="62970" bIns="31444" rtlCol="0">
            <a:normAutofit/>
          </a:bodyPr>
          <a:lstStyle/>
          <a:p>
            <a:pPr marL="502821" indent="-502821">
              <a:spcBef>
                <a:spcPts val="200"/>
              </a:spcBef>
              <a:buClrTx/>
              <a:buSzPct val="100000"/>
              <a:buFont typeface="+mj-lt"/>
              <a:buAutoNum type="arabicPeriod"/>
              <a:defRPr/>
            </a:pPr>
            <a:r>
              <a:rPr lang="en-US" dirty="0" smtClean="0"/>
              <a:t>Administer </a:t>
            </a:r>
            <a:r>
              <a:rPr lang="en-US" dirty="0"/>
              <a:t>test sessions properly and </a:t>
            </a:r>
            <a:r>
              <a:rPr lang="en-US" dirty="0" smtClean="0"/>
              <a:t>securely according </a:t>
            </a:r>
            <a:r>
              <a:rPr lang="en-US" dirty="0"/>
              <a:t>to </a:t>
            </a:r>
            <a:r>
              <a:rPr lang="en-US" dirty="0" smtClean="0"/>
              <a:t>protocol</a:t>
            </a:r>
          </a:p>
          <a:p>
            <a:pPr lvl="1">
              <a:spcBef>
                <a:spcPts val="200"/>
              </a:spcBef>
              <a:buClrTx/>
              <a:buSzPct val="100000"/>
              <a:defRPr/>
            </a:pPr>
            <a:r>
              <a:rPr lang="en-US" dirty="0" smtClean="0"/>
              <a:t>Refer to training and TAM</a:t>
            </a:r>
            <a:endParaRPr lang="en-US" dirty="0"/>
          </a:p>
          <a:p>
            <a:pPr marL="502821" indent="-502821">
              <a:spcBef>
                <a:spcPts val="200"/>
              </a:spcBef>
              <a:buClrTx/>
              <a:buSzPct val="100000"/>
              <a:buFont typeface="+mj-lt"/>
              <a:buAutoNum type="arabicPeriod"/>
              <a:defRPr/>
            </a:pPr>
            <a:r>
              <a:rPr lang="en-US" dirty="0" smtClean="0"/>
              <a:t>Administer </a:t>
            </a:r>
            <a:r>
              <a:rPr lang="en-US" dirty="0"/>
              <a:t>all tests </a:t>
            </a:r>
            <a:endParaRPr lang="en-US" dirty="0" smtClean="0"/>
          </a:p>
          <a:p>
            <a:pPr marL="502821" indent="-502821">
              <a:spcBef>
                <a:spcPts val="200"/>
              </a:spcBef>
              <a:buClrTx/>
              <a:buSzPct val="100000"/>
              <a:buFont typeface="+mj-lt"/>
              <a:buAutoNum type="arabicPeriod"/>
              <a:defRPr/>
            </a:pPr>
            <a:r>
              <a:rPr lang="en-US" dirty="0" smtClean="0"/>
              <a:t>Focus </a:t>
            </a:r>
            <a:r>
              <a:rPr lang="en-US" dirty="0"/>
              <a:t>full attention on the testing environment at all times during </a:t>
            </a:r>
            <a:r>
              <a:rPr lang="en-US" dirty="0" smtClean="0"/>
              <a:t>testing</a:t>
            </a:r>
            <a:endParaRPr lang="en-US" dirty="0"/>
          </a:p>
          <a:p>
            <a:pPr lvl="1">
              <a:spcBef>
                <a:spcPts val="200"/>
              </a:spcBef>
              <a:buClrTx/>
              <a:buSzPct val="100000"/>
              <a:defRPr/>
            </a:pPr>
            <a:r>
              <a:rPr lang="en-US" dirty="0"/>
              <a:t>Ensure </a:t>
            </a:r>
            <a:r>
              <a:rPr lang="en-US" dirty="0" smtClean="0"/>
              <a:t>students </a:t>
            </a:r>
            <a:r>
              <a:rPr lang="en-US" dirty="0"/>
              <a:t>do not participate in any form of </a:t>
            </a:r>
            <a:r>
              <a:rPr lang="en-US" dirty="0" smtClean="0"/>
              <a:t>cheating</a:t>
            </a:r>
            <a:endParaRPr lang="en-US" b="1" dirty="0"/>
          </a:p>
          <a:p>
            <a:pPr marL="502821" indent="-502821">
              <a:spcBef>
                <a:spcPts val="200"/>
              </a:spcBef>
              <a:buClrTx/>
              <a:buSzPct val="100000"/>
              <a:buFont typeface="+mj-lt"/>
              <a:buAutoNum type="arabicPeriod"/>
              <a:defRPr/>
            </a:pPr>
            <a:r>
              <a:rPr lang="en-US" dirty="0"/>
              <a:t>Do not provide </a:t>
            </a:r>
            <a:r>
              <a:rPr lang="en-US" dirty="0" smtClean="0"/>
              <a:t>students with assistance that </a:t>
            </a:r>
            <a:r>
              <a:rPr lang="en-US" dirty="0"/>
              <a:t>could impact </a:t>
            </a:r>
            <a:r>
              <a:rPr lang="en-US" dirty="0" smtClean="0"/>
              <a:t>answers</a:t>
            </a:r>
            <a:endParaRPr lang="en-US" dirty="0"/>
          </a:p>
          <a:p>
            <a:pPr marL="502821" indent="-502821">
              <a:spcBef>
                <a:spcPts val="200"/>
              </a:spcBef>
              <a:buClrTx/>
              <a:buSzPct val="100000"/>
              <a:buFont typeface="+mj-lt"/>
              <a:buAutoNum type="arabicPeriod"/>
              <a:defRPr/>
            </a:pPr>
            <a:r>
              <a:rPr lang="en-US" dirty="0"/>
              <a:t>Follow proper test security procedures for providing accessibility features or </a:t>
            </a:r>
            <a:r>
              <a:rPr lang="en-US" dirty="0" smtClean="0"/>
              <a:t>accommodations</a:t>
            </a:r>
            <a:endParaRPr lang="en-US" dirty="0"/>
          </a:p>
          <a:p>
            <a:pPr marL="502821" indent="-502821">
              <a:spcBef>
                <a:spcPts val="200"/>
              </a:spcBef>
              <a:buClrTx/>
              <a:buSzPct val="100000"/>
              <a:buFont typeface="+mj-lt"/>
              <a:buAutoNum type="arabicPeriod"/>
              <a:defRPr/>
            </a:pPr>
            <a:r>
              <a:rPr lang="en-US" dirty="0"/>
              <a:t>Follow chain-of-custody requirements to return all test materials after </a:t>
            </a:r>
            <a:r>
              <a:rPr lang="en-US" dirty="0" smtClean="0"/>
              <a:t>testing</a:t>
            </a:r>
            <a:endParaRPr lang="en-US" dirty="0"/>
          </a:p>
        </p:txBody>
      </p:sp>
      <p:sp>
        <p:nvSpPr>
          <p:cNvPr id="2" name="Title 1"/>
          <p:cNvSpPr>
            <a:spLocks noGrp="1"/>
          </p:cNvSpPr>
          <p:nvPr>
            <p:ph type="title"/>
          </p:nvPr>
        </p:nvSpPr>
        <p:spPr/>
        <p:txBody>
          <a:bodyPr>
            <a:normAutofit/>
          </a:bodyPr>
          <a:lstStyle/>
          <a:p>
            <a:r>
              <a:rPr lang="en-US" dirty="0"/>
              <a:t>Maintain Test </a:t>
            </a:r>
            <a:r>
              <a:rPr lang="en-US" dirty="0" smtClean="0"/>
              <a:t>Security</a:t>
            </a:r>
            <a:endParaRPr lang="en-US" dirty="0"/>
          </a:p>
        </p:txBody>
      </p:sp>
      <p:sp>
        <p:nvSpPr>
          <p:cNvPr id="6" name="TextBox 5"/>
          <p:cNvSpPr txBox="1"/>
          <p:nvPr/>
        </p:nvSpPr>
        <p:spPr>
          <a:xfrm>
            <a:off x="7770707" y="20855"/>
            <a:ext cx="1370874" cy="279843"/>
          </a:xfrm>
          <a:prstGeom prst="rect">
            <a:avLst/>
          </a:prstGeom>
          <a:noFill/>
        </p:spPr>
        <p:txBody>
          <a:bodyPr wrap="square" lIns="62970" tIns="31444" rIns="62970" bIns="31444" rtlCol="0">
            <a:spAutoFit/>
          </a:bodyPr>
          <a:lstStyle/>
          <a:p>
            <a:r>
              <a:rPr lang="en-US" sz="1406" dirty="0"/>
              <a:t>Go to: </a:t>
            </a:r>
            <a:r>
              <a:rPr lang="en-US" sz="1406" dirty="0">
                <a:hlinkClick r:id="rId4" action="ppaction://hlinksldjump"/>
              </a:rPr>
              <a:t>Topics</a:t>
            </a:r>
            <a:endParaRPr lang="en-US" sz="1406" dirty="0"/>
          </a:p>
        </p:txBody>
      </p:sp>
    </p:spTree>
    <p:custDataLst>
      <p:tags r:id="rId1"/>
    </p:custDataLst>
    <p:extLst>
      <p:ext uri="{BB962C8B-B14F-4D97-AF65-F5344CB8AC3E}">
        <p14:creationId xmlns:p14="http://schemas.microsoft.com/office/powerpoint/2010/main" val="4719483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prstGeom prst="rect">
            <a:avLst/>
          </a:prstGeom>
        </p:spPr>
        <p:txBody>
          <a:bodyPr vert="horz" lIns="62970" tIns="31444" rIns="62970" bIns="31444" rtlCol="0">
            <a:noAutofit/>
          </a:bodyPr>
          <a:lstStyle/>
          <a:p>
            <a:pPr marL="0" indent="0">
              <a:buClrTx/>
              <a:buNone/>
            </a:pPr>
            <a:r>
              <a:rPr lang="en-US" b="1" dirty="0"/>
              <a:t>On the Day of Testing:</a:t>
            </a:r>
          </a:p>
          <a:p>
            <a:pPr marL="0" indent="0">
              <a:buClrTx/>
              <a:buNone/>
            </a:pPr>
            <a:endParaRPr lang="en-US" sz="2000" b="1" dirty="0"/>
          </a:p>
          <a:p>
            <a:pPr marL="502821" indent="-502821">
              <a:spcBef>
                <a:spcPts val="200"/>
              </a:spcBef>
              <a:buClrTx/>
              <a:buSzPct val="100000"/>
              <a:buFont typeface="+mj-lt"/>
              <a:buAutoNum type="arabicPeriod"/>
              <a:defRPr/>
            </a:pPr>
            <a:r>
              <a:rPr lang="en-US" sz="2000" dirty="0"/>
              <a:t>Receive test </a:t>
            </a:r>
            <a:r>
              <a:rPr lang="en-US" sz="2000" dirty="0" smtClean="0"/>
              <a:t>materials</a:t>
            </a:r>
          </a:p>
          <a:p>
            <a:pPr marL="914400" lvl="1">
              <a:spcBef>
                <a:spcPts val="200"/>
              </a:spcBef>
              <a:buClrTx/>
              <a:buSzPct val="100000"/>
              <a:defRPr/>
            </a:pPr>
            <a:r>
              <a:rPr lang="en-US" sz="1800" dirty="0" smtClean="0"/>
              <a:t>Verify </a:t>
            </a:r>
            <a:r>
              <a:rPr lang="en-US" sz="1800" dirty="0"/>
              <a:t>all required materials are </a:t>
            </a:r>
            <a:r>
              <a:rPr lang="en-US" sz="1800" dirty="0" smtClean="0"/>
              <a:t>received:</a:t>
            </a:r>
          </a:p>
          <a:p>
            <a:pPr lvl="2">
              <a:spcBef>
                <a:spcPts val="200"/>
              </a:spcBef>
              <a:buClrTx/>
              <a:buSzPct val="100000"/>
              <a:defRPr/>
            </a:pPr>
            <a:r>
              <a:rPr lang="en-US" dirty="0" smtClean="0"/>
              <a:t>For </a:t>
            </a:r>
            <a:r>
              <a:rPr lang="en-US" dirty="0"/>
              <a:t>all content areas this includes secure test materials, scratch paper, and </a:t>
            </a:r>
            <a:r>
              <a:rPr lang="en-US" dirty="0" smtClean="0"/>
              <a:t>pencils</a:t>
            </a:r>
          </a:p>
          <a:p>
            <a:pPr lvl="2">
              <a:spcBef>
                <a:spcPts val="200"/>
              </a:spcBef>
              <a:buClrTx/>
              <a:buSzPct val="100000"/>
              <a:defRPr/>
            </a:pPr>
            <a:r>
              <a:rPr lang="en-US" dirty="0" smtClean="0"/>
              <a:t>Required </a:t>
            </a:r>
            <a:r>
              <a:rPr lang="en-US" dirty="0"/>
              <a:t>materials for each test are listed in the </a:t>
            </a:r>
            <a:r>
              <a:rPr lang="en-US" dirty="0" smtClean="0"/>
              <a:t>TAM</a:t>
            </a:r>
            <a:endParaRPr lang="en-US" dirty="0"/>
          </a:p>
          <a:p>
            <a:pPr marL="502821" indent="-502821">
              <a:spcBef>
                <a:spcPts val="200"/>
              </a:spcBef>
              <a:buClrTx/>
              <a:buSzPct val="100000"/>
              <a:buFont typeface="+mj-lt"/>
              <a:buAutoNum type="arabicPeriod"/>
              <a:defRPr/>
            </a:pPr>
            <a:r>
              <a:rPr lang="en-US" sz="2000" dirty="0" smtClean="0"/>
              <a:t>Read </a:t>
            </a:r>
            <a:r>
              <a:rPr lang="en-US" sz="2000" dirty="0"/>
              <a:t>the appropriate </a:t>
            </a:r>
            <a:r>
              <a:rPr lang="en-US" sz="2000" dirty="0" smtClean="0"/>
              <a:t>“SAY” </a:t>
            </a:r>
            <a:r>
              <a:rPr lang="en-US" sz="2000" dirty="0"/>
              <a:t>directions from the </a:t>
            </a:r>
            <a:r>
              <a:rPr lang="en-US" sz="2000" dirty="0" smtClean="0"/>
              <a:t>TAM</a:t>
            </a:r>
            <a:endParaRPr lang="en-US" sz="2000" dirty="0"/>
          </a:p>
          <a:p>
            <a:pPr marL="502821" indent="-502821">
              <a:spcBef>
                <a:spcPts val="200"/>
              </a:spcBef>
              <a:buClrTx/>
              <a:buSzPct val="100000"/>
              <a:buFont typeface="+mj-lt"/>
              <a:buAutoNum type="arabicPeriod"/>
              <a:defRPr/>
            </a:pPr>
            <a:r>
              <a:rPr lang="en-US" sz="2000" dirty="0"/>
              <a:t>Distribute test materials to </a:t>
            </a:r>
            <a:r>
              <a:rPr lang="en-US" sz="2000" dirty="0" smtClean="0"/>
              <a:t>students</a:t>
            </a:r>
            <a:endParaRPr lang="en-US" sz="2000" dirty="0"/>
          </a:p>
          <a:p>
            <a:pPr marL="502821" indent="-502821">
              <a:spcBef>
                <a:spcPts val="200"/>
              </a:spcBef>
              <a:buClrTx/>
              <a:buSzPct val="100000"/>
              <a:buFont typeface="+mj-lt"/>
              <a:buAutoNum type="arabicPeriod"/>
              <a:defRPr/>
            </a:pPr>
            <a:r>
              <a:rPr lang="en-US" sz="2000" dirty="0" smtClean="0"/>
              <a:t>Keep/monitor time</a:t>
            </a:r>
            <a:endParaRPr lang="en-US" sz="2000" b="1" dirty="0"/>
          </a:p>
          <a:p>
            <a:pPr marL="502821" indent="-502821">
              <a:spcBef>
                <a:spcPts val="200"/>
              </a:spcBef>
              <a:buClrTx/>
              <a:buSzPct val="100000"/>
              <a:buFont typeface="+mj-lt"/>
              <a:buAutoNum type="arabicPeriod"/>
              <a:defRPr/>
            </a:pPr>
            <a:r>
              <a:rPr lang="en-US" sz="2000" dirty="0"/>
              <a:t>Supervise and monitor test </a:t>
            </a:r>
            <a:r>
              <a:rPr lang="en-US" sz="2000" dirty="0" smtClean="0"/>
              <a:t>activity</a:t>
            </a:r>
            <a:endParaRPr lang="en-US" sz="2000" dirty="0"/>
          </a:p>
          <a:p>
            <a:pPr marL="502821" indent="-502821">
              <a:spcBef>
                <a:spcPts val="200"/>
              </a:spcBef>
              <a:buClrTx/>
              <a:buSzPct val="100000"/>
              <a:buFont typeface="+mj-lt"/>
              <a:buAutoNum type="arabicPeriod"/>
              <a:defRPr/>
            </a:pPr>
            <a:r>
              <a:rPr lang="en-US" sz="2000" dirty="0"/>
              <a:t>Provide </a:t>
            </a:r>
            <a:r>
              <a:rPr lang="en-US" sz="2000" dirty="0" smtClean="0"/>
              <a:t>three minute stand and stretch break</a:t>
            </a:r>
            <a:r>
              <a:rPr lang="en-US" sz="2000" dirty="0"/>
              <a:t>, if </a:t>
            </a:r>
            <a:r>
              <a:rPr lang="en-US" sz="2000" dirty="0" smtClean="0"/>
              <a:t>applicable</a:t>
            </a:r>
            <a:endParaRPr lang="en-US" sz="2000" dirty="0"/>
          </a:p>
          <a:p>
            <a:pPr marL="502821" indent="-502821">
              <a:spcBef>
                <a:spcPts val="200"/>
              </a:spcBef>
              <a:buClrTx/>
              <a:buSzPct val="100000"/>
              <a:buFont typeface="+mj-lt"/>
              <a:buAutoNum type="arabicPeriod"/>
              <a:defRPr/>
            </a:pPr>
            <a:r>
              <a:rPr lang="en-US" sz="2000" dirty="0"/>
              <a:t>Report testing </a:t>
            </a:r>
            <a:r>
              <a:rPr lang="en-US" sz="2000" dirty="0" smtClean="0"/>
              <a:t>irregularities </a:t>
            </a:r>
            <a:r>
              <a:rPr lang="en-US" sz="2000" dirty="0"/>
              <a:t>or security breaches to </a:t>
            </a:r>
            <a:r>
              <a:rPr lang="en-US" sz="2000" dirty="0" smtClean="0"/>
              <a:t>SAC</a:t>
            </a:r>
            <a:endParaRPr lang="en-US" sz="2000" dirty="0"/>
          </a:p>
        </p:txBody>
      </p:sp>
      <p:sp>
        <p:nvSpPr>
          <p:cNvPr id="2" name="Title 1"/>
          <p:cNvSpPr>
            <a:spLocks noGrp="1"/>
          </p:cNvSpPr>
          <p:nvPr>
            <p:ph type="title"/>
          </p:nvPr>
        </p:nvSpPr>
        <p:spPr/>
        <p:txBody>
          <a:bodyPr>
            <a:normAutofit/>
          </a:bodyPr>
          <a:lstStyle/>
          <a:p>
            <a:r>
              <a:rPr lang="en-US" dirty="0"/>
              <a:t>Tasks to Complete the Day of </a:t>
            </a:r>
            <a:r>
              <a:rPr lang="en-US" dirty="0" smtClean="0"/>
              <a:t>Testing</a:t>
            </a:r>
            <a:endParaRPr lang="en-US" dirty="0"/>
          </a:p>
        </p:txBody>
      </p:sp>
      <p:sp>
        <p:nvSpPr>
          <p:cNvPr id="8" name="TextBox 7"/>
          <p:cNvSpPr txBox="1"/>
          <p:nvPr/>
        </p:nvSpPr>
        <p:spPr>
          <a:xfrm>
            <a:off x="7965324" y="58326"/>
            <a:ext cx="1178863" cy="258299"/>
          </a:xfrm>
          <a:prstGeom prst="rect">
            <a:avLst/>
          </a:prstGeom>
          <a:noFill/>
        </p:spPr>
        <p:txBody>
          <a:bodyPr wrap="square" lIns="62970" tIns="31444" rIns="62970" bIns="31444" rtlCol="0">
            <a:spAutoFit/>
          </a:bodyPr>
          <a:lstStyle/>
          <a:p>
            <a:r>
              <a:rPr lang="en-US" sz="1266" dirty="0"/>
              <a:t>Go to: </a:t>
            </a:r>
            <a:r>
              <a:rPr lang="en-US" sz="1266" dirty="0">
                <a:hlinkClick r:id="rId4" action="ppaction://hlinksldjump"/>
              </a:rPr>
              <a:t>Topics</a:t>
            </a:r>
            <a:endParaRPr lang="en-US" sz="1266" dirty="0"/>
          </a:p>
        </p:txBody>
      </p:sp>
    </p:spTree>
    <p:custDataLst>
      <p:tags r:id="rId1"/>
    </p:custDataLst>
    <p:extLst>
      <p:ext uri="{BB962C8B-B14F-4D97-AF65-F5344CB8AC3E}">
        <p14:creationId xmlns:p14="http://schemas.microsoft.com/office/powerpoint/2010/main" val="31310290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192024" y="1042416"/>
            <a:ext cx="8833104" cy="5266944"/>
          </a:xfrm>
          <a:prstGeom prst="rect">
            <a:avLst/>
          </a:prstGeom>
        </p:spPr>
        <p:txBody>
          <a:bodyPr vert="horz" lIns="62970" tIns="31444" rIns="62970" bIns="31444" rtlCol="0">
            <a:noAutofit/>
          </a:bodyPr>
          <a:lstStyle/>
          <a:p>
            <a:pPr marL="0" indent="0">
              <a:buClrTx/>
              <a:buNone/>
            </a:pPr>
            <a:r>
              <a:rPr lang="en-US" sz="1800" dirty="0"/>
              <a:t>If there is an interruption to testing, including if a student becomes </a:t>
            </a:r>
            <a:r>
              <a:rPr lang="en-US" sz="1800" dirty="0" smtClean="0"/>
              <a:t>ill:</a:t>
            </a:r>
            <a:endParaRPr lang="en-US" sz="1800" dirty="0"/>
          </a:p>
          <a:p>
            <a:pPr>
              <a:buClrTx/>
            </a:pPr>
            <a:r>
              <a:rPr lang="en-US" sz="1800" dirty="0" smtClean="0"/>
              <a:t>The Test Administrator should note where the student stopped testing and remaining testing time</a:t>
            </a:r>
          </a:p>
          <a:p>
            <a:pPr>
              <a:buClrTx/>
            </a:pPr>
            <a:r>
              <a:rPr lang="en-US" sz="1800" dirty="0" smtClean="0"/>
              <a:t>The </a:t>
            </a:r>
            <a:r>
              <a:rPr lang="en-US" sz="1800" dirty="0"/>
              <a:t>student </a:t>
            </a:r>
            <a:r>
              <a:rPr lang="en-US" sz="1800" dirty="0" smtClean="0"/>
              <a:t>should close all test materials for pickup by the Test Administrator</a:t>
            </a:r>
          </a:p>
          <a:p>
            <a:pPr marL="0" indent="0">
              <a:buClrTx/>
              <a:buNone/>
            </a:pPr>
            <a:endParaRPr lang="en-US" sz="1800" dirty="0" smtClean="0"/>
          </a:p>
          <a:p>
            <a:pPr marL="0" indent="0">
              <a:buClrTx/>
              <a:buNone/>
            </a:pPr>
            <a:r>
              <a:rPr lang="en-US" sz="1800" dirty="0" smtClean="0"/>
              <a:t>Upon return, the Test Administrator must:</a:t>
            </a:r>
          </a:p>
          <a:p>
            <a:pPr>
              <a:buClrTx/>
            </a:pPr>
            <a:r>
              <a:rPr lang="en-US" sz="1800" dirty="0"/>
              <a:t>T</a:t>
            </a:r>
            <a:r>
              <a:rPr lang="en-US" sz="1800" dirty="0" smtClean="0"/>
              <a:t>ell the student they may not revisit any previously answered questions</a:t>
            </a:r>
          </a:p>
          <a:p>
            <a:pPr>
              <a:buClrTx/>
            </a:pPr>
            <a:r>
              <a:rPr lang="en-US" sz="1800" dirty="0" smtClean="0"/>
              <a:t>Provide the remaining unit testing time</a:t>
            </a:r>
            <a:endParaRPr lang="en-US" sz="1800" dirty="0"/>
          </a:p>
        </p:txBody>
      </p:sp>
      <p:sp>
        <p:nvSpPr>
          <p:cNvPr id="2" name="Title 1"/>
          <p:cNvSpPr>
            <a:spLocks noGrp="1"/>
          </p:cNvSpPr>
          <p:nvPr>
            <p:ph type="title"/>
          </p:nvPr>
        </p:nvSpPr>
        <p:spPr/>
        <p:txBody>
          <a:bodyPr>
            <a:normAutofit/>
          </a:bodyPr>
          <a:lstStyle/>
          <a:p>
            <a:r>
              <a:rPr lang="en-US" dirty="0"/>
              <a:t>Interruptions During </a:t>
            </a:r>
            <a:r>
              <a:rPr lang="en-US" dirty="0" smtClean="0"/>
              <a:t>Testing</a:t>
            </a:r>
            <a:endParaRPr lang="en-US" dirty="0"/>
          </a:p>
        </p:txBody>
      </p:sp>
      <p:sp>
        <p:nvSpPr>
          <p:cNvPr id="8" name="TextBox 7"/>
          <p:cNvSpPr txBox="1"/>
          <p:nvPr/>
        </p:nvSpPr>
        <p:spPr>
          <a:xfrm>
            <a:off x="7965324" y="58326"/>
            <a:ext cx="1178863" cy="258299"/>
          </a:xfrm>
          <a:prstGeom prst="rect">
            <a:avLst/>
          </a:prstGeom>
          <a:noFill/>
        </p:spPr>
        <p:txBody>
          <a:bodyPr wrap="square" lIns="62970" tIns="31444" rIns="62970" bIns="31444" rtlCol="0">
            <a:spAutoFit/>
          </a:bodyPr>
          <a:lstStyle/>
          <a:p>
            <a:r>
              <a:rPr lang="en-US" sz="1266" dirty="0"/>
              <a:t>Go to: </a:t>
            </a:r>
            <a:r>
              <a:rPr lang="en-US" sz="1266" dirty="0">
                <a:hlinkClick r:id="rId4" action="ppaction://hlinksldjump"/>
              </a:rPr>
              <a:t>Topics</a:t>
            </a:r>
            <a:endParaRPr lang="en-US" sz="1266" dirty="0"/>
          </a:p>
        </p:txBody>
      </p:sp>
    </p:spTree>
    <p:custDataLst>
      <p:tags r:id="rId1"/>
    </p:custDataLst>
    <p:extLst>
      <p:ext uri="{BB962C8B-B14F-4D97-AF65-F5344CB8AC3E}">
        <p14:creationId xmlns:p14="http://schemas.microsoft.com/office/powerpoint/2010/main" val="9845310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44" y="5983795"/>
            <a:ext cx="685800" cy="820271"/>
          </a:xfrm>
          <a:prstGeom prst="rect">
            <a:avLst/>
          </a:prstGeom>
        </p:spPr>
      </p:pic>
      <p:sp>
        <p:nvSpPr>
          <p:cNvPr id="4" name="Content Placeholder 3"/>
          <p:cNvSpPr>
            <a:spLocks noGrp="1"/>
          </p:cNvSpPr>
          <p:nvPr>
            <p:ph idx="1"/>
          </p:nvPr>
        </p:nvSpPr>
        <p:spPr>
          <a:xfrm>
            <a:off x="57906" y="918076"/>
            <a:ext cx="9086094" cy="5619884"/>
          </a:xfrm>
        </p:spPr>
        <p:txBody>
          <a:bodyPr>
            <a:noAutofit/>
          </a:bodyPr>
          <a:lstStyle/>
          <a:p>
            <a:pPr>
              <a:buClrTx/>
            </a:pPr>
            <a:r>
              <a:rPr lang="en-US" sz="1800" dirty="0" smtClean="0"/>
              <a:t>Unit 1 for Math Grades 6, 7, 8, Algebra, Geometry, Integrated Math I and II contains two sections:</a:t>
            </a:r>
          </a:p>
          <a:p>
            <a:pPr lvl="1">
              <a:buClrTx/>
            </a:pPr>
            <a:r>
              <a:rPr lang="en-US" sz="1800" dirty="0" smtClean="0"/>
              <a:t>Unit 1 Section 1 = non-calculator</a:t>
            </a:r>
          </a:p>
          <a:p>
            <a:pPr lvl="1">
              <a:buClrTx/>
            </a:pPr>
            <a:r>
              <a:rPr lang="en-US" sz="1800" dirty="0" smtClean="0"/>
              <a:t>Unit 1 Section 2 = calculator</a:t>
            </a:r>
          </a:p>
          <a:p>
            <a:pPr>
              <a:buClrTx/>
            </a:pPr>
            <a:r>
              <a:rPr lang="en-US" sz="1800" dirty="0" smtClean="0"/>
              <a:t>Both sections must be completed during Unit 1 testing time</a:t>
            </a:r>
          </a:p>
          <a:p>
            <a:pPr lvl="1">
              <a:buClrTx/>
            </a:pPr>
            <a:r>
              <a:rPr lang="en-US" sz="1800" dirty="0"/>
              <a:t>Math Grades 6-8 - </a:t>
            </a:r>
            <a:r>
              <a:rPr lang="en-US" sz="1800" dirty="0" smtClean="0"/>
              <a:t>65 </a:t>
            </a:r>
            <a:r>
              <a:rPr lang="en-US" sz="1800" dirty="0"/>
              <a:t>minute unit testing time</a:t>
            </a:r>
          </a:p>
          <a:p>
            <a:pPr lvl="1">
              <a:buClrTx/>
            </a:pPr>
            <a:r>
              <a:rPr lang="en-US" sz="1800" dirty="0"/>
              <a:t>Advanced Math </a:t>
            </a:r>
            <a:r>
              <a:rPr lang="en-US" sz="1800" dirty="0" smtClean="0"/>
              <a:t>– 90 </a:t>
            </a:r>
            <a:r>
              <a:rPr lang="en-US" sz="1800" dirty="0"/>
              <a:t>minute unit testing time</a:t>
            </a:r>
          </a:p>
          <a:p>
            <a:pPr>
              <a:buClrTx/>
            </a:pPr>
            <a:r>
              <a:rPr lang="en-US" sz="1800" dirty="0" smtClean="0"/>
              <a:t>When 20 minutes remain in the unit, read the reminder in the TAM “SAY” directions</a:t>
            </a:r>
          </a:p>
          <a:p>
            <a:pPr lvl="1">
              <a:buClrTx/>
            </a:pPr>
            <a:r>
              <a:rPr lang="en-US" sz="1800" dirty="0" smtClean="0"/>
              <a:t>Distribute calculators when notified by students </a:t>
            </a:r>
          </a:p>
          <a:p>
            <a:pPr lvl="1">
              <a:buClrTx/>
            </a:pPr>
            <a:r>
              <a:rPr lang="en-US" sz="1800" dirty="0" smtClean="0"/>
              <a:t>At the end of the first section, the following text appears in the test book: </a:t>
            </a:r>
          </a:p>
          <a:p>
            <a:pPr marL="1143000" lvl="6"/>
            <a:r>
              <a:rPr lang="en-US" dirty="0" smtClean="0">
                <a:latin typeface="Trebuchet MS" panose="020B0603020202020204" pitchFamily="34" charset="0"/>
              </a:rPr>
              <a:t>You have finished the non-calculator section in Unit 1. Check that you have answered every question in the non-calculator section before you continue to the calculator section. </a:t>
            </a:r>
          </a:p>
          <a:p>
            <a:pPr marL="1143000" lvl="6" indent="0">
              <a:buNone/>
            </a:pPr>
            <a:r>
              <a:rPr lang="en-US" dirty="0" smtClean="0">
                <a:latin typeface="Trebuchet MS" panose="020B0603020202020204" pitchFamily="34" charset="0"/>
              </a:rPr>
              <a:t>When you are ready to go on to the calculator section, raise your hand to receive your calculator. You may not return to the non-calculator section once you receive your calculator.</a:t>
            </a:r>
          </a:p>
          <a:p>
            <a:pPr marL="1143000" lvl="6" indent="0">
              <a:buNone/>
            </a:pPr>
            <a:r>
              <a:rPr lang="en-US" dirty="0" smtClean="0">
                <a:latin typeface="Trebuchet MS" panose="020B0603020202020204" pitchFamily="34" charset="0"/>
              </a:rPr>
              <a:t>Reminder: The non-calculator and calculator sections must be completed during the Unit 1 testing time.</a:t>
            </a:r>
            <a:endParaRPr lang="en-US" dirty="0">
              <a:latin typeface="Trebuchet MS" panose="020B0603020202020204" pitchFamily="34" charset="0"/>
            </a:endParaRPr>
          </a:p>
          <a:p>
            <a:pPr marL="685800" lvl="5"/>
            <a:r>
              <a:rPr lang="en-US" dirty="0" smtClean="0">
                <a:latin typeface="Trebuchet MS" panose="020B0603020202020204" pitchFamily="34" charset="0"/>
              </a:rPr>
              <a:t>A calculator icon appears at the top of each page in test book when a calculator can be used</a:t>
            </a:r>
          </a:p>
        </p:txBody>
      </p:sp>
      <p:sp>
        <p:nvSpPr>
          <p:cNvPr id="3" name="Title 2"/>
          <p:cNvSpPr>
            <a:spLocks noGrp="1"/>
          </p:cNvSpPr>
          <p:nvPr>
            <p:ph type="title"/>
          </p:nvPr>
        </p:nvSpPr>
        <p:spPr/>
        <p:txBody>
          <a:bodyPr>
            <a:normAutofit/>
          </a:bodyPr>
          <a:lstStyle/>
          <a:p>
            <a:r>
              <a:rPr lang="en-US" dirty="0" smtClean="0"/>
              <a:t>Math Units </a:t>
            </a:r>
            <a:r>
              <a:rPr lang="en-US" dirty="0"/>
              <a:t>with Two Sections</a:t>
            </a:r>
          </a:p>
        </p:txBody>
      </p:sp>
      <p:pic>
        <p:nvPicPr>
          <p:cNvPr id="2" name="Picture 1"/>
          <p:cNvPicPr>
            <a:picLocks noChangeAspect="1"/>
          </p:cNvPicPr>
          <p:nvPr/>
        </p:nvPicPr>
        <p:blipFill>
          <a:blip r:embed="rId4"/>
          <a:stretch>
            <a:fillRect/>
          </a:stretch>
        </p:blipFill>
        <p:spPr>
          <a:xfrm>
            <a:off x="7818119" y="5978270"/>
            <a:ext cx="1100709" cy="342975"/>
          </a:xfrm>
          <a:prstGeom prst="rect">
            <a:avLst/>
          </a:prstGeom>
        </p:spPr>
      </p:pic>
    </p:spTree>
    <p:extLst>
      <p:ext uri="{BB962C8B-B14F-4D97-AF65-F5344CB8AC3E}">
        <p14:creationId xmlns:p14="http://schemas.microsoft.com/office/powerpoint/2010/main" val="42490446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92024" y="1920240"/>
            <a:ext cx="8741664" cy="4242816"/>
          </a:xfrm>
        </p:spPr>
        <p:txBody>
          <a:bodyPr>
            <a:normAutofit/>
          </a:bodyPr>
          <a:lstStyle/>
          <a:p>
            <a:pPr marL="0" indent="0">
              <a:buClrTx/>
              <a:buNone/>
            </a:pPr>
            <a:r>
              <a:rPr lang="en-US" sz="2000" b="1" dirty="0" smtClean="0"/>
              <a:t>End of Unit 1:</a:t>
            </a:r>
          </a:p>
          <a:p>
            <a:pPr marL="457200" indent="-457200">
              <a:buClrTx/>
              <a:buFont typeface="+mj-lt"/>
              <a:buAutoNum type="arabicPeriod"/>
            </a:pPr>
            <a:r>
              <a:rPr lang="en-US" sz="2000" dirty="0" smtClean="0"/>
              <a:t>Collect the test materials</a:t>
            </a:r>
          </a:p>
          <a:p>
            <a:pPr marL="457200" indent="-457200">
              <a:buClrTx/>
              <a:buFont typeface="+mj-lt"/>
              <a:buAutoNum type="arabicPeriod"/>
            </a:pPr>
            <a:r>
              <a:rPr lang="en-US" sz="2000" dirty="0" smtClean="0"/>
              <a:t>Ensure the student’s name is on the test materials</a:t>
            </a:r>
          </a:p>
          <a:p>
            <a:pPr marL="457200" indent="-457200">
              <a:buClrTx/>
              <a:buFont typeface="+mj-lt"/>
              <a:buAutoNum type="arabicPeriod"/>
            </a:pPr>
            <a:r>
              <a:rPr lang="en-US" sz="2000" dirty="0" smtClean="0"/>
              <a:t>If there is a label, DO NOT bubble any information on the materials</a:t>
            </a:r>
          </a:p>
          <a:p>
            <a:pPr marL="457200" indent="-457200">
              <a:buClrTx/>
              <a:buFont typeface="+mj-lt"/>
              <a:buAutoNum type="arabicPeriod"/>
            </a:pPr>
            <a:r>
              <a:rPr lang="en-US" sz="2000" dirty="0" smtClean="0"/>
              <a:t>If there is not a label, ensure the student’s name is on the book </a:t>
            </a:r>
            <a:r>
              <a:rPr lang="en-US" sz="2000" dirty="0" smtClean="0">
                <a:solidFill>
                  <a:srgbClr val="FF0000"/>
                </a:solidFill>
              </a:rPr>
              <a:t>and check with the SAC on who will bubble in the demographic information</a:t>
            </a:r>
          </a:p>
          <a:p>
            <a:pPr marL="0" indent="0">
              <a:buClrTx/>
              <a:buNone/>
            </a:pPr>
            <a:endParaRPr lang="en-US" sz="2000" dirty="0"/>
          </a:p>
          <a:p>
            <a:pPr marL="0" indent="0">
              <a:buClrTx/>
              <a:buNone/>
            </a:pPr>
            <a:r>
              <a:rPr lang="en-US" sz="2000" b="1" dirty="0" smtClean="0"/>
              <a:t>Prior to Units 2 and 3:</a:t>
            </a:r>
          </a:p>
          <a:p>
            <a:pPr marL="457200" indent="-457200">
              <a:buClrTx/>
              <a:buFont typeface="+mj-lt"/>
              <a:buAutoNum type="arabicPeriod"/>
            </a:pPr>
            <a:r>
              <a:rPr lang="en-US" sz="2000" dirty="0" smtClean="0"/>
              <a:t>Ensure students receive the test materials with their name</a:t>
            </a:r>
            <a:endParaRPr lang="en-US" sz="1800" dirty="0"/>
          </a:p>
          <a:p>
            <a:pPr marL="763832" lvl="1" indent="-316873">
              <a:buClrTx/>
              <a:buFont typeface="+mj-lt"/>
              <a:buAutoNum type="arabicPeriod"/>
            </a:pPr>
            <a:endParaRPr lang="en-US" sz="1406" b="1" dirty="0"/>
          </a:p>
          <a:p>
            <a:pPr>
              <a:buClrTx/>
            </a:pPr>
            <a:endParaRPr lang="en-US" dirty="0"/>
          </a:p>
        </p:txBody>
      </p:sp>
      <p:sp>
        <p:nvSpPr>
          <p:cNvPr id="3" name="Title 2"/>
          <p:cNvSpPr>
            <a:spLocks noGrp="1"/>
          </p:cNvSpPr>
          <p:nvPr>
            <p:ph type="title"/>
          </p:nvPr>
        </p:nvSpPr>
        <p:spPr/>
        <p:txBody>
          <a:bodyPr>
            <a:normAutofit/>
          </a:bodyPr>
          <a:lstStyle/>
          <a:p>
            <a:r>
              <a:rPr lang="en-US" dirty="0"/>
              <a:t>Student Submits </a:t>
            </a:r>
            <a:r>
              <a:rPr lang="en-US" dirty="0" smtClean="0"/>
              <a:t>Test</a:t>
            </a:r>
            <a:endParaRPr lang="en-US" dirty="0"/>
          </a:p>
        </p:txBody>
      </p:sp>
      <p:sp>
        <p:nvSpPr>
          <p:cNvPr id="5" name="TextBox 4"/>
          <p:cNvSpPr txBox="1"/>
          <p:nvPr/>
        </p:nvSpPr>
        <p:spPr>
          <a:xfrm>
            <a:off x="1" y="850606"/>
            <a:ext cx="9143999" cy="707886"/>
          </a:xfrm>
          <a:prstGeom prst="rect">
            <a:avLst/>
          </a:prstGeom>
          <a:solidFill>
            <a:schemeClr val="accent4"/>
          </a:solidFill>
          <a:ln w="38100">
            <a:noFill/>
          </a:ln>
        </p:spPr>
        <p:txBody>
          <a:bodyPr wrap="square" rtlCol="0">
            <a:spAutoFit/>
          </a:bodyPr>
          <a:lstStyle/>
          <a:p>
            <a:pPr marL="119063"/>
            <a:r>
              <a:rPr lang="en-US" sz="2000" dirty="0" smtClean="0">
                <a:latin typeface="Trebuchet MS" panose="020B0603020202020204" pitchFamily="34" charset="0"/>
              </a:rPr>
              <a:t>Once a student turns in their test materials at the end of a unit, they may not get them back to revisit that unit.</a:t>
            </a:r>
            <a:endParaRPr lang="en-US" sz="2000" dirty="0">
              <a:latin typeface="Trebuchet MS" panose="020B0603020202020204" pitchFamily="34" charset="0"/>
            </a:endParaRPr>
          </a:p>
        </p:txBody>
      </p:sp>
    </p:spTree>
    <p:extLst>
      <p:ext uri="{BB962C8B-B14F-4D97-AF65-F5344CB8AC3E}">
        <p14:creationId xmlns:p14="http://schemas.microsoft.com/office/powerpoint/2010/main" val="266011795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Autofit/>
          </a:bodyPr>
          <a:lstStyle/>
          <a:p>
            <a:pPr marL="0" indent="0">
              <a:buNone/>
            </a:pPr>
            <a:r>
              <a:rPr lang="en-US" sz="2000" dirty="0" smtClean="0"/>
              <a:t>If a student reports there is an issue with the item:</a:t>
            </a:r>
          </a:p>
          <a:p>
            <a:pPr>
              <a:buClrTx/>
            </a:pPr>
            <a:r>
              <a:rPr lang="en-US" sz="2000" dirty="0" smtClean="0"/>
              <a:t>DO NOT read the item</a:t>
            </a:r>
          </a:p>
          <a:p>
            <a:pPr>
              <a:buClrTx/>
            </a:pPr>
            <a:r>
              <a:rPr lang="en-US" sz="2000" dirty="0" smtClean="0"/>
              <a:t>Note:</a:t>
            </a:r>
          </a:p>
          <a:p>
            <a:pPr lvl="1">
              <a:buClrTx/>
            </a:pPr>
            <a:r>
              <a:rPr lang="en-US" sz="1800" dirty="0" smtClean="0"/>
              <a:t>Content area</a:t>
            </a:r>
          </a:p>
          <a:p>
            <a:pPr lvl="1">
              <a:buClrTx/>
            </a:pPr>
            <a:r>
              <a:rPr lang="en-US" sz="1800" dirty="0"/>
              <a:t>C</a:t>
            </a:r>
            <a:r>
              <a:rPr lang="en-US" sz="1800" dirty="0" smtClean="0"/>
              <a:t>ourse/grade level</a:t>
            </a:r>
          </a:p>
          <a:p>
            <a:pPr lvl="1">
              <a:buClrTx/>
            </a:pPr>
            <a:r>
              <a:rPr lang="en-US" sz="1800" dirty="0" smtClean="0"/>
              <a:t>Unit number</a:t>
            </a:r>
          </a:p>
          <a:p>
            <a:pPr lvl="1">
              <a:buClrTx/>
            </a:pPr>
            <a:r>
              <a:rPr lang="en-US" sz="1800" dirty="0"/>
              <a:t>I</a:t>
            </a:r>
            <a:r>
              <a:rPr lang="en-US" sz="1800" dirty="0" smtClean="0"/>
              <a:t>tem number</a:t>
            </a:r>
          </a:p>
          <a:p>
            <a:pPr lvl="1">
              <a:buClrTx/>
            </a:pPr>
            <a:r>
              <a:rPr lang="en-US" sz="1800" dirty="0"/>
              <a:t>T</a:t>
            </a:r>
            <a:r>
              <a:rPr lang="en-US" sz="1800" dirty="0" smtClean="0"/>
              <a:t>est format</a:t>
            </a:r>
          </a:p>
          <a:p>
            <a:pPr>
              <a:buClrTx/>
            </a:pPr>
            <a:r>
              <a:rPr lang="en-US" sz="2000" dirty="0"/>
              <a:t>P</a:t>
            </a:r>
            <a:r>
              <a:rPr lang="en-US" sz="2000" dirty="0" smtClean="0"/>
              <a:t>rovide information </a:t>
            </a:r>
            <a:r>
              <a:rPr lang="en-US" sz="2000" dirty="0"/>
              <a:t>to the </a:t>
            </a:r>
            <a:r>
              <a:rPr lang="en-US" sz="2000" dirty="0" smtClean="0"/>
              <a:t>SAC </a:t>
            </a:r>
            <a:endParaRPr lang="en-US" sz="2000" dirty="0"/>
          </a:p>
          <a:p>
            <a:pPr lvl="1">
              <a:buClrTx/>
            </a:pPr>
            <a:r>
              <a:rPr lang="en-US" sz="1800" b="1" dirty="0" smtClean="0"/>
              <a:t>Wording </a:t>
            </a:r>
            <a:r>
              <a:rPr lang="en-US" sz="1800" b="1" dirty="0"/>
              <a:t>from the test </a:t>
            </a:r>
            <a:r>
              <a:rPr lang="en-US" sz="1800" b="1" dirty="0" smtClean="0"/>
              <a:t>must NEVER be included </a:t>
            </a:r>
            <a:r>
              <a:rPr lang="en-US" sz="1800" b="1" dirty="0"/>
              <a:t>verbally or in writing</a:t>
            </a:r>
          </a:p>
          <a:p>
            <a:pPr>
              <a:buClrTx/>
            </a:pPr>
            <a:r>
              <a:rPr lang="en-US" sz="2000" dirty="0" smtClean="0"/>
              <a:t>The SAC will contact the DAC and Pearson</a:t>
            </a:r>
          </a:p>
        </p:txBody>
      </p:sp>
      <p:sp>
        <p:nvSpPr>
          <p:cNvPr id="3" name="Title 2"/>
          <p:cNvSpPr>
            <a:spLocks noGrp="1"/>
          </p:cNvSpPr>
          <p:nvPr>
            <p:ph type="title"/>
          </p:nvPr>
        </p:nvSpPr>
        <p:spPr/>
        <p:txBody>
          <a:bodyPr>
            <a:normAutofit/>
          </a:bodyPr>
          <a:lstStyle/>
          <a:p>
            <a:r>
              <a:rPr lang="en-US" dirty="0"/>
              <a:t>Issues with Individual </a:t>
            </a:r>
            <a:r>
              <a:rPr lang="en-US" dirty="0" smtClean="0"/>
              <a:t>Items</a:t>
            </a:r>
            <a:endParaRPr lang="en-US" dirty="0"/>
          </a:p>
        </p:txBody>
      </p:sp>
    </p:spTree>
    <p:extLst>
      <p:ext uri="{BB962C8B-B14F-4D97-AF65-F5344CB8AC3E}">
        <p14:creationId xmlns:p14="http://schemas.microsoft.com/office/powerpoint/2010/main" val="17362033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820328" y="1814"/>
            <a:ext cx="6321254" cy="1218555"/>
          </a:xfrm>
          <a:prstGeom prst="rect">
            <a:avLst/>
          </a:prstGeom>
        </p:spPr>
        <p:txBody>
          <a:bodyPr lIns="87892" tIns="43947" rIns="87892" bIns="43947" anchor="ctr"/>
          <a:lstStyle>
            <a:lvl1pPr marL="168524" indent="0" algn="l" rtl="0" eaLnBrk="0" fontAlgn="base" hangingPunct="0">
              <a:spcBef>
                <a:spcPct val="0"/>
              </a:spcBef>
              <a:spcAft>
                <a:spcPct val="0"/>
              </a:spcAft>
              <a:defRPr sz="28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endParaRPr lang="en-US" sz="4430" b="1" dirty="0">
              <a:solidFill>
                <a:prstClr val="black"/>
              </a:solidFill>
            </a:endParaRPr>
          </a:p>
        </p:txBody>
      </p:sp>
      <p:sp>
        <p:nvSpPr>
          <p:cNvPr id="9" name="TextBox 8"/>
          <p:cNvSpPr txBox="1"/>
          <p:nvPr/>
        </p:nvSpPr>
        <p:spPr>
          <a:xfrm>
            <a:off x="7770707" y="20855"/>
            <a:ext cx="1370874" cy="279843"/>
          </a:xfrm>
          <a:prstGeom prst="rect">
            <a:avLst/>
          </a:prstGeom>
          <a:noFill/>
        </p:spPr>
        <p:txBody>
          <a:bodyPr wrap="square" lIns="62970" tIns="31444" rIns="62970" bIns="31444" rtlCol="0">
            <a:spAutoFit/>
          </a:bodyPr>
          <a:lstStyle/>
          <a:p>
            <a:r>
              <a:rPr lang="en-US" sz="1406" dirty="0"/>
              <a:t>Go to: </a:t>
            </a:r>
            <a:r>
              <a:rPr lang="en-US" sz="1406" dirty="0">
                <a:hlinkClick r:id="rId4" action="ppaction://hlinksldjump"/>
              </a:rPr>
              <a:t>Topics</a:t>
            </a:r>
            <a:endParaRPr lang="en-US" sz="1406" dirty="0"/>
          </a:p>
        </p:txBody>
      </p:sp>
      <p:sp>
        <p:nvSpPr>
          <p:cNvPr id="5" name="Content Placeholder 4"/>
          <p:cNvSpPr>
            <a:spLocks noGrp="1"/>
          </p:cNvSpPr>
          <p:nvPr>
            <p:ph idx="1"/>
          </p:nvPr>
        </p:nvSpPr>
        <p:spPr/>
        <p:txBody>
          <a:bodyPr anchor="ctr">
            <a:normAutofit/>
          </a:bodyPr>
          <a:lstStyle/>
          <a:p>
            <a:pPr marL="446943" indent="-446943">
              <a:spcBef>
                <a:spcPts val="300"/>
              </a:spcBef>
              <a:spcAft>
                <a:spcPts val="300"/>
              </a:spcAft>
              <a:buClr>
                <a:srgbClr val="8F23B3"/>
              </a:buClr>
              <a:buSzPct val="125000"/>
              <a:defRPr/>
            </a:pPr>
            <a:r>
              <a:rPr lang="en-US" sz="4000" dirty="0" smtClean="0"/>
              <a:t>After Testing Tasks</a:t>
            </a:r>
            <a:endParaRPr lang="en-US" sz="4000" dirty="0"/>
          </a:p>
        </p:txBody>
      </p:sp>
    </p:spTree>
    <p:custDataLst>
      <p:tags r:id="rId1"/>
    </p:custDataLst>
    <p:extLst>
      <p:ext uri="{BB962C8B-B14F-4D97-AF65-F5344CB8AC3E}">
        <p14:creationId xmlns:p14="http://schemas.microsoft.com/office/powerpoint/2010/main" val="28405487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20040" y="1202400"/>
            <a:ext cx="8538210" cy="4137696"/>
          </a:xfrm>
        </p:spPr>
        <p:txBody>
          <a:bodyPr numCol="2">
            <a:noAutofit/>
          </a:bodyPr>
          <a:lstStyle/>
          <a:p>
            <a:pPr>
              <a:buClrTx/>
            </a:pPr>
            <a:r>
              <a:rPr lang="en-US" sz="2000" dirty="0"/>
              <a:t>CBT – Computer-Based Testing</a:t>
            </a:r>
          </a:p>
          <a:p>
            <a:pPr>
              <a:buClrTx/>
            </a:pPr>
            <a:r>
              <a:rPr lang="en-US" sz="2000" dirty="0"/>
              <a:t>CDE – Colorado Department of </a:t>
            </a:r>
            <a:r>
              <a:rPr lang="en-US" sz="2000" dirty="0" smtClean="0"/>
              <a:t>Education </a:t>
            </a:r>
            <a:r>
              <a:rPr lang="en-US" sz="2000" dirty="0"/>
              <a:t>- Assessment </a:t>
            </a:r>
            <a:r>
              <a:rPr lang="en-US" sz="2000" dirty="0" smtClean="0"/>
              <a:t>Unit</a:t>
            </a:r>
          </a:p>
          <a:p>
            <a:pPr>
              <a:buClrTx/>
            </a:pPr>
            <a:r>
              <a:rPr lang="en-US" sz="2000" dirty="0" smtClean="0"/>
              <a:t>CMAS – Colorado Measures of Academic Success</a:t>
            </a:r>
          </a:p>
          <a:p>
            <a:pPr>
              <a:buClrTx/>
            </a:pPr>
            <a:r>
              <a:rPr lang="en-US" sz="2000" dirty="0" smtClean="0"/>
              <a:t>CoAlt – Colorado Alternate</a:t>
            </a:r>
            <a:endParaRPr lang="en-US" sz="2000" dirty="0"/>
          </a:p>
          <a:p>
            <a:pPr>
              <a:buClrTx/>
            </a:pPr>
            <a:r>
              <a:rPr lang="en-US" sz="2000" dirty="0"/>
              <a:t>CSLA – Colorado Spanish Language Arts</a:t>
            </a:r>
          </a:p>
          <a:p>
            <a:pPr>
              <a:buClrTx/>
            </a:pPr>
            <a:r>
              <a:rPr lang="en-US" sz="2000" dirty="0" smtClean="0"/>
              <a:t>DAC – District Assessment Coordinator</a:t>
            </a:r>
          </a:p>
          <a:p>
            <a:pPr>
              <a:buClrTx/>
            </a:pPr>
            <a:r>
              <a:rPr lang="en-US" sz="2000" dirty="0" smtClean="0"/>
              <a:t>EL </a:t>
            </a:r>
            <a:r>
              <a:rPr lang="en-US" sz="2000" dirty="0"/>
              <a:t>– English Learner</a:t>
            </a:r>
          </a:p>
          <a:p>
            <a:pPr>
              <a:buClrTx/>
            </a:pPr>
            <a:r>
              <a:rPr lang="en-US" sz="2000" dirty="0" smtClean="0"/>
              <a:t>ELA </a:t>
            </a:r>
            <a:r>
              <a:rPr lang="en-US" sz="2000" dirty="0"/>
              <a:t>– English Language </a:t>
            </a:r>
            <a:r>
              <a:rPr lang="en-US" sz="2000" dirty="0" smtClean="0"/>
              <a:t>Arts</a:t>
            </a:r>
            <a:endParaRPr lang="en-US" sz="2000" dirty="0"/>
          </a:p>
          <a:p>
            <a:pPr>
              <a:buClrTx/>
            </a:pPr>
            <a:r>
              <a:rPr lang="en-US" sz="2000" dirty="0" smtClean="0"/>
              <a:t>PBT </a:t>
            </a:r>
            <a:r>
              <a:rPr lang="en-US" sz="2000" dirty="0"/>
              <a:t>– Paper-Based Testing</a:t>
            </a:r>
          </a:p>
          <a:p>
            <a:pPr>
              <a:buClrTx/>
            </a:pPr>
            <a:r>
              <a:rPr lang="en-US" sz="2000" dirty="0" smtClean="0"/>
              <a:t>SAC </a:t>
            </a:r>
            <a:r>
              <a:rPr lang="en-US" sz="2000" dirty="0"/>
              <a:t>– School Assessment </a:t>
            </a:r>
            <a:r>
              <a:rPr lang="en-US" sz="2000" dirty="0" smtClean="0"/>
              <a:t>Coordinator</a:t>
            </a:r>
            <a:endParaRPr lang="en-US" sz="2000" dirty="0"/>
          </a:p>
          <a:p>
            <a:pPr>
              <a:buClrTx/>
            </a:pPr>
            <a:r>
              <a:rPr lang="en-US" sz="2000" dirty="0"/>
              <a:t>S/SS – Science and Social Studies</a:t>
            </a:r>
          </a:p>
          <a:p>
            <a:pPr>
              <a:buClrTx/>
            </a:pPr>
            <a:r>
              <a:rPr lang="en-US" sz="2000" dirty="0"/>
              <a:t>TA – Test Administrator</a:t>
            </a:r>
          </a:p>
          <a:p>
            <a:pPr>
              <a:buClrTx/>
            </a:pPr>
            <a:r>
              <a:rPr lang="en-US" sz="2000" dirty="0"/>
              <a:t>TAM – Test Administrator Manual </a:t>
            </a:r>
          </a:p>
          <a:p>
            <a:pPr>
              <a:buClrTx/>
            </a:pPr>
            <a:r>
              <a:rPr lang="en-US" sz="2000" dirty="0" smtClean="0"/>
              <a:t>UAR </a:t>
            </a:r>
            <a:r>
              <a:rPr lang="en-US" sz="2000" dirty="0"/>
              <a:t>– Unique Accommodation </a:t>
            </a:r>
            <a:r>
              <a:rPr lang="en-US" sz="2000" dirty="0" smtClean="0"/>
              <a:t>Request</a:t>
            </a:r>
            <a:endParaRPr lang="en-US" sz="2000" dirty="0"/>
          </a:p>
        </p:txBody>
      </p:sp>
      <p:sp>
        <p:nvSpPr>
          <p:cNvPr id="3" name="Title 2"/>
          <p:cNvSpPr>
            <a:spLocks noGrp="1"/>
          </p:cNvSpPr>
          <p:nvPr>
            <p:ph type="title"/>
          </p:nvPr>
        </p:nvSpPr>
        <p:spPr/>
        <p:txBody>
          <a:bodyPr>
            <a:normAutofit fontScale="90000"/>
          </a:bodyPr>
          <a:lstStyle/>
          <a:p>
            <a:r>
              <a:rPr lang="en-US" sz="3586" dirty="0"/>
              <a:t>Acronyms</a:t>
            </a:r>
          </a:p>
        </p:txBody>
      </p:sp>
    </p:spTree>
    <p:extLst>
      <p:ext uri="{BB962C8B-B14F-4D97-AF65-F5344CB8AC3E}">
        <p14:creationId xmlns:p14="http://schemas.microsoft.com/office/powerpoint/2010/main" val="131590389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prstGeom prst="rect">
            <a:avLst/>
          </a:prstGeom>
        </p:spPr>
        <p:txBody>
          <a:bodyPr vert="horz" lIns="62970" tIns="31444" rIns="62970" bIns="31444" rtlCol="0">
            <a:normAutofit/>
          </a:bodyPr>
          <a:lstStyle/>
          <a:p>
            <a:pPr marL="0" indent="0">
              <a:buClrTx/>
              <a:buNone/>
            </a:pPr>
            <a:r>
              <a:rPr lang="en-US" b="1" dirty="0"/>
              <a:t>After each unit has been administered:</a:t>
            </a:r>
          </a:p>
          <a:p>
            <a:pPr marL="0" indent="0">
              <a:buClrTx/>
              <a:buNone/>
            </a:pPr>
            <a:endParaRPr lang="en-US" sz="774" b="1" dirty="0"/>
          </a:p>
          <a:p>
            <a:pPr marL="502821" indent="-502821">
              <a:spcBef>
                <a:spcPts val="200"/>
              </a:spcBef>
              <a:spcAft>
                <a:spcPts val="200"/>
              </a:spcAft>
              <a:buClrTx/>
              <a:buSzPct val="100000"/>
              <a:buFont typeface="+mj-lt"/>
              <a:buAutoNum type="arabicPeriod"/>
              <a:defRPr/>
            </a:pPr>
            <a:r>
              <a:rPr lang="en-US" sz="2000" dirty="0"/>
              <a:t>Ensure all materials </a:t>
            </a:r>
            <a:r>
              <a:rPr lang="en-US" sz="2000" dirty="0" smtClean="0"/>
              <a:t>are returned </a:t>
            </a:r>
            <a:r>
              <a:rPr lang="en-US" sz="2000" dirty="0"/>
              <a:t>to the </a:t>
            </a:r>
            <a:r>
              <a:rPr lang="en-US" sz="2000" dirty="0" smtClean="0"/>
              <a:t>SAC</a:t>
            </a:r>
            <a:endParaRPr lang="en-US" sz="2000" dirty="0"/>
          </a:p>
          <a:p>
            <a:pPr lvl="2">
              <a:buClrTx/>
              <a:buSzPct val="125000"/>
            </a:pPr>
            <a:r>
              <a:rPr lang="en-US" i="1" dirty="0"/>
              <a:t>Test Administrator Manual</a:t>
            </a:r>
          </a:p>
          <a:p>
            <a:pPr lvl="2">
              <a:buClrTx/>
              <a:buSzPct val="125000"/>
            </a:pPr>
            <a:r>
              <a:rPr lang="en-US" dirty="0" smtClean="0"/>
              <a:t>Test books</a:t>
            </a:r>
          </a:p>
          <a:p>
            <a:pPr lvl="2">
              <a:buClrTx/>
              <a:buSzPct val="125000"/>
            </a:pPr>
            <a:r>
              <a:rPr lang="en-US" dirty="0" smtClean="0"/>
              <a:t>Answer documents (advanced math only)</a:t>
            </a:r>
          </a:p>
          <a:p>
            <a:pPr lvl="2">
              <a:buClrTx/>
              <a:buSzPct val="125000"/>
            </a:pPr>
            <a:r>
              <a:rPr lang="en-US" dirty="0" smtClean="0"/>
              <a:t>Source books (social studies only)</a:t>
            </a:r>
          </a:p>
          <a:p>
            <a:pPr lvl="2">
              <a:buClrTx/>
              <a:buSzPct val="125000"/>
            </a:pPr>
            <a:r>
              <a:rPr lang="en-US" dirty="0" smtClean="0"/>
              <a:t>Periodic tables (high school science only)</a:t>
            </a:r>
            <a:endParaRPr lang="en-US" dirty="0"/>
          </a:p>
          <a:p>
            <a:pPr lvl="2">
              <a:buClrTx/>
              <a:buSzPct val="125000"/>
            </a:pPr>
            <a:r>
              <a:rPr lang="en-US" dirty="0" smtClean="0"/>
              <a:t>Mathematics </a:t>
            </a:r>
            <a:r>
              <a:rPr lang="en-US" dirty="0"/>
              <a:t>reference sheets</a:t>
            </a:r>
          </a:p>
          <a:p>
            <a:pPr lvl="2">
              <a:buClrTx/>
              <a:buSzPct val="125000"/>
            </a:pPr>
            <a:r>
              <a:rPr lang="en-US" dirty="0"/>
              <a:t>Calculators (if applicable</a:t>
            </a:r>
            <a:r>
              <a:rPr lang="en-US" dirty="0" smtClean="0"/>
              <a:t>)</a:t>
            </a:r>
          </a:p>
          <a:p>
            <a:pPr lvl="3">
              <a:buClrTx/>
              <a:buSzPct val="125000"/>
            </a:pPr>
            <a:r>
              <a:rPr lang="en-US" dirty="0" smtClean="0"/>
              <a:t>Calculators are not used for Math Grades 3-5</a:t>
            </a:r>
            <a:endParaRPr lang="en-US" dirty="0"/>
          </a:p>
          <a:p>
            <a:pPr lvl="2">
              <a:buClrTx/>
              <a:buSzPct val="125000"/>
            </a:pPr>
            <a:r>
              <a:rPr lang="en-US" dirty="0"/>
              <a:t>Used and unused scratch paper</a:t>
            </a:r>
          </a:p>
          <a:p>
            <a:pPr marL="502821" indent="-502821" algn="just">
              <a:spcBef>
                <a:spcPts val="200"/>
              </a:spcBef>
              <a:spcAft>
                <a:spcPts val="200"/>
              </a:spcAft>
              <a:buClrTx/>
              <a:buSzPct val="100000"/>
              <a:buFont typeface="+mj-lt"/>
              <a:buAutoNum type="arabicPeriod"/>
              <a:defRPr/>
            </a:pPr>
            <a:r>
              <a:rPr lang="en-US" sz="2000" dirty="0" smtClean="0"/>
              <a:t>Report </a:t>
            </a:r>
            <a:r>
              <a:rPr lang="en-US" sz="2000" dirty="0"/>
              <a:t>any testing irregularities or security breaches to </a:t>
            </a:r>
            <a:r>
              <a:rPr lang="en-US" sz="2000" dirty="0" smtClean="0"/>
              <a:t>SAC, including missing materials</a:t>
            </a:r>
            <a:endParaRPr lang="en-US" sz="2000" dirty="0"/>
          </a:p>
        </p:txBody>
      </p:sp>
      <p:sp>
        <p:nvSpPr>
          <p:cNvPr id="2" name="Title 1"/>
          <p:cNvSpPr>
            <a:spLocks noGrp="1"/>
          </p:cNvSpPr>
          <p:nvPr>
            <p:ph type="title"/>
          </p:nvPr>
        </p:nvSpPr>
        <p:spPr/>
        <p:txBody>
          <a:bodyPr>
            <a:normAutofit/>
          </a:bodyPr>
          <a:lstStyle/>
          <a:p>
            <a:r>
              <a:rPr lang="en-US" dirty="0"/>
              <a:t>Tasks to Complete after </a:t>
            </a:r>
            <a:r>
              <a:rPr lang="en-US" dirty="0" smtClean="0"/>
              <a:t>Testing</a:t>
            </a:r>
            <a:endParaRPr lang="en-US" dirty="0"/>
          </a:p>
        </p:txBody>
      </p:sp>
      <p:sp>
        <p:nvSpPr>
          <p:cNvPr id="4" name="TextBox 3"/>
          <p:cNvSpPr txBox="1"/>
          <p:nvPr/>
        </p:nvSpPr>
        <p:spPr>
          <a:xfrm>
            <a:off x="7982627" y="17510"/>
            <a:ext cx="1178863" cy="258299"/>
          </a:xfrm>
          <a:prstGeom prst="rect">
            <a:avLst/>
          </a:prstGeom>
          <a:noFill/>
        </p:spPr>
        <p:txBody>
          <a:bodyPr wrap="square" lIns="62970" tIns="31444" rIns="62970" bIns="31444" rtlCol="0">
            <a:spAutoFit/>
          </a:bodyPr>
          <a:lstStyle/>
          <a:p>
            <a:r>
              <a:rPr lang="en-US" sz="1266" dirty="0"/>
              <a:t>Go to: </a:t>
            </a:r>
            <a:r>
              <a:rPr lang="en-US" sz="1266" dirty="0">
                <a:hlinkClick r:id="rId4" action="ppaction://hlinksldjump"/>
              </a:rPr>
              <a:t>Topics</a:t>
            </a:r>
            <a:endParaRPr lang="en-US" sz="1266" dirty="0"/>
          </a:p>
        </p:txBody>
      </p:sp>
    </p:spTree>
    <p:custDataLst>
      <p:tags r:id="rId1"/>
    </p:custDataLst>
    <p:extLst>
      <p:ext uri="{BB962C8B-B14F-4D97-AF65-F5344CB8AC3E}">
        <p14:creationId xmlns:p14="http://schemas.microsoft.com/office/powerpoint/2010/main" val="740922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820328" y="1814"/>
            <a:ext cx="6321254" cy="1218555"/>
          </a:xfrm>
          <a:prstGeom prst="rect">
            <a:avLst/>
          </a:prstGeom>
        </p:spPr>
        <p:txBody>
          <a:bodyPr lIns="87892" tIns="43947" rIns="87892" bIns="43947" anchor="ctr"/>
          <a:lstStyle>
            <a:lvl1pPr marL="168524" indent="0" algn="l" rtl="0" eaLnBrk="0" fontAlgn="base" hangingPunct="0">
              <a:spcBef>
                <a:spcPct val="0"/>
              </a:spcBef>
              <a:spcAft>
                <a:spcPct val="0"/>
              </a:spcAft>
              <a:defRPr sz="28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endParaRPr lang="en-US" sz="4430" b="1" dirty="0">
              <a:solidFill>
                <a:prstClr val="black"/>
              </a:solidFill>
            </a:endParaRPr>
          </a:p>
        </p:txBody>
      </p:sp>
      <p:sp>
        <p:nvSpPr>
          <p:cNvPr id="8" name="TextBox 7"/>
          <p:cNvSpPr txBox="1"/>
          <p:nvPr/>
        </p:nvSpPr>
        <p:spPr>
          <a:xfrm>
            <a:off x="7770707" y="20855"/>
            <a:ext cx="1370874" cy="279843"/>
          </a:xfrm>
          <a:prstGeom prst="rect">
            <a:avLst/>
          </a:prstGeom>
          <a:noFill/>
        </p:spPr>
        <p:txBody>
          <a:bodyPr wrap="square" lIns="62970" tIns="31444" rIns="62970" bIns="31444" rtlCol="0">
            <a:spAutoFit/>
          </a:bodyPr>
          <a:lstStyle/>
          <a:p>
            <a:r>
              <a:rPr lang="en-US" sz="1406" dirty="0"/>
              <a:t>Go to: </a:t>
            </a:r>
            <a:r>
              <a:rPr lang="en-US" sz="1406" dirty="0">
                <a:hlinkClick r:id="rId4" action="ppaction://hlinksldjump"/>
              </a:rPr>
              <a:t>Topics</a:t>
            </a:r>
            <a:endParaRPr lang="en-US" sz="1406" dirty="0"/>
          </a:p>
        </p:txBody>
      </p:sp>
      <p:sp>
        <p:nvSpPr>
          <p:cNvPr id="5" name="Content Placeholder 4"/>
          <p:cNvSpPr>
            <a:spLocks noGrp="1"/>
          </p:cNvSpPr>
          <p:nvPr>
            <p:ph idx="1"/>
          </p:nvPr>
        </p:nvSpPr>
        <p:spPr/>
        <p:txBody>
          <a:bodyPr anchor="ctr">
            <a:normAutofit/>
          </a:bodyPr>
          <a:lstStyle/>
          <a:p>
            <a:pPr marL="446943" indent="-446943">
              <a:spcBef>
                <a:spcPts val="300"/>
              </a:spcBef>
              <a:spcAft>
                <a:spcPts val="300"/>
              </a:spcAft>
              <a:buClr>
                <a:srgbClr val="8F23B3"/>
              </a:buClr>
              <a:buSzPct val="125000"/>
              <a:defRPr/>
            </a:pPr>
            <a:r>
              <a:rPr lang="en-US" sz="4000" dirty="0" smtClean="0"/>
              <a:t>Resources and Support</a:t>
            </a:r>
            <a:endParaRPr lang="en-US" sz="4000" dirty="0"/>
          </a:p>
        </p:txBody>
      </p:sp>
    </p:spTree>
    <p:custDataLst>
      <p:tags r:id="rId1"/>
    </p:custDataLst>
    <p:extLst>
      <p:ext uri="{BB962C8B-B14F-4D97-AF65-F5344CB8AC3E}">
        <p14:creationId xmlns:p14="http://schemas.microsoft.com/office/powerpoint/2010/main" val="36162430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ClrTx/>
              <a:buNone/>
            </a:pPr>
            <a:r>
              <a:rPr lang="en-US" sz="2813" dirty="0">
                <a:solidFill>
                  <a:prstClr val="black"/>
                </a:solidFill>
                <a:latin typeface="Calibri"/>
                <a:hlinkClick r:id="rId4"/>
              </a:rPr>
              <a:t>https://co.pearsonaccessnext.com</a:t>
            </a:r>
            <a:endParaRPr lang="en-US" sz="2813" dirty="0">
              <a:solidFill>
                <a:prstClr val="black"/>
              </a:solidFill>
              <a:latin typeface="Calibri"/>
            </a:endParaRPr>
          </a:p>
          <a:p>
            <a:pPr>
              <a:buClrTx/>
            </a:pPr>
            <a:endParaRPr lang="en-US" sz="1688" dirty="0">
              <a:solidFill>
                <a:prstClr val="black"/>
              </a:solidFill>
              <a:latin typeface="Calibri"/>
            </a:endParaRPr>
          </a:p>
          <a:p>
            <a:pPr marL="340312" indent="-340312">
              <a:buClrTx/>
            </a:pPr>
            <a:r>
              <a:rPr lang="en-US" dirty="0" smtClean="0">
                <a:solidFill>
                  <a:prstClr val="black"/>
                </a:solidFill>
              </a:rPr>
              <a:t>Resources </a:t>
            </a:r>
            <a:r>
              <a:rPr lang="en-US" dirty="0">
                <a:solidFill>
                  <a:prstClr val="black"/>
                </a:solidFill>
              </a:rPr>
              <a:t>for all CMAS administrations</a:t>
            </a:r>
          </a:p>
          <a:p>
            <a:pPr marL="340312" indent="-340312">
              <a:buClrTx/>
            </a:pPr>
            <a:r>
              <a:rPr lang="en-US" dirty="0">
                <a:solidFill>
                  <a:prstClr val="black"/>
                </a:solidFill>
              </a:rPr>
              <a:t>Includes links to:</a:t>
            </a:r>
          </a:p>
          <a:p>
            <a:pPr marL="737314" lvl="1" indent="-283582">
              <a:buClrTx/>
            </a:pPr>
            <a:r>
              <a:rPr lang="en-US" dirty="0" smtClean="0">
                <a:solidFill>
                  <a:prstClr val="black"/>
                </a:solidFill>
              </a:rPr>
              <a:t>Student Resources</a:t>
            </a:r>
          </a:p>
          <a:p>
            <a:pPr marL="741363" lvl="1" indent="0">
              <a:buClrTx/>
              <a:buNone/>
            </a:pPr>
            <a:r>
              <a:rPr lang="en-US" dirty="0" smtClean="0">
                <a:solidFill>
                  <a:prstClr val="black"/>
                </a:solidFill>
              </a:rPr>
              <a:t>(practice tests)</a:t>
            </a:r>
          </a:p>
          <a:p>
            <a:pPr marL="741363" lvl="1" indent="-284163">
              <a:buClrTx/>
            </a:pPr>
            <a:r>
              <a:rPr lang="en-US" dirty="0" smtClean="0">
                <a:solidFill>
                  <a:prstClr val="black"/>
                </a:solidFill>
              </a:rPr>
              <a:t>Educator Resources</a:t>
            </a:r>
            <a:endParaRPr lang="en-US" dirty="0">
              <a:solidFill>
                <a:prstClr val="black"/>
              </a:solidFill>
            </a:endParaRPr>
          </a:p>
          <a:p>
            <a:pPr marL="737314" lvl="1" indent="-283582">
              <a:buClrTx/>
            </a:pPr>
            <a:r>
              <a:rPr lang="en-US" dirty="0" smtClean="0">
                <a:solidFill>
                  <a:prstClr val="black"/>
                </a:solidFill>
              </a:rPr>
              <a:t>Avocet </a:t>
            </a:r>
            <a:r>
              <a:rPr lang="en-US" dirty="0">
                <a:solidFill>
                  <a:prstClr val="black"/>
                </a:solidFill>
              </a:rPr>
              <a:t>- online index </a:t>
            </a:r>
          </a:p>
          <a:p>
            <a:pPr marL="741363" lvl="1" indent="0">
              <a:buClrTx/>
              <a:buNone/>
            </a:pPr>
            <a:r>
              <a:rPr lang="en-US" dirty="0">
                <a:solidFill>
                  <a:prstClr val="black"/>
                </a:solidFill>
              </a:rPr>
              <a:t>for assessment manuals</a:t>
            </a:r>
          </a:p>
          <a:p>
            <a:pPr marL="741363" lvl="1" indent="0">
              <a:buClrTx/>
              <a:buNone/>
            </a:pPr>
            <a:r>
              <a:rPr lang="en-US" dirty="0">
                <a:solidFill>
                  <a:prstClr val="black"/>
                </a:solidFill>
              </a:rPr>
              <a:t>and materials</a:t>
            </a:r>
          </a:p>
          <a:p>
            <a:pPr marL="737314" lvl="1" indent="-283582">
              <a:buClrTx/>
            </a:pPr>
            <a:r>
              <a:rPr lang="en-US" dirty="0">
                <a:solidFill>
                  <a:prstClr val="black"/>
                </a:solidFill>
              </a:rPr>
              <a:t>Customer </a:t>
            </a:r>
            <a:r>
              <a:rPr lang="en-US" dirty="0" smtClean="0">
                <a:solidFill>
                  <a:prstClr val="black"/>
                </a:solidFill>
              </a:rPr>
              <a:t>Service</a:t>
            </a:r>
          </a:p>
          <a:p>
            <a:pPr marL="737314" lvl="1" indent="-283582">
              <a:buClrTx/>
            </a:pPr>
            <a:r>
              <a:rPr lang="en-US" dirty="0" smtClean="0">
                <a:solidFill>
                  <a:prstClr val="black"/>
                </a:solidFill>
              </a:rPr>
              <a:t>Contact Information</a:t>
            </a:r>
            <a:endParaRPr lang="en-US" dirty="0">
              <a:solidFill>
                <a:prstClr val="black"/>
              </a:solidFill>
            </a:endParaRPr>
          </a:p>
          <a:p>
            <a:pPr>
              <a:buClrTx/>
            </a:pPr>
            <a:endParaRPr lang="en-US" dirty="0"/>
          </a:p>
        </p:txBody>
      </p:sp>
      <p:sp>
        <p:nvSpPr>
          <p:cNvPr id="3" name="Title 2"/>
          <p:cNvSpPr>
            <a:spLocks noGrp="1"/>
          </p:cNvSpPr>
          <p:nvPr>
            <p:ph type="title"/>
          </p:nvPr>
        </p:nvSpPr>
        <p:spPr>
          <a:noFill/>
          <a:ln>
            <a:miter lim="800000"/>
            <a:headEnd/>
            <a:tailEnd/>
          </a:ln>
        </p:spPr>
        <p:txBody>
          <a:bodyPr vert="horz" wrap="square" lIns="89166" tIns="44584" rIns="89166" bIns="44584" numCol="1" rtlCol="0" anchor="ctr" anchorCtr="0" compatLnSpc="1">
            <a:prstTxWarp prst="textNoShape">
              <a:avLst/>
            </a:prstTxWarp>
            <a:noAutofit/>
          </a:bodyPr>
          <a:lstStyle/>
          <a:p>
            <a:pPr eaLnBrk="0" fontAlgn="base" hangingPunct="0">
              <a:spcAft>
                <a:spcPct val="0"/>
              </a:spcAft>
            </a:pPr>
            <a:r>
              <a:rPr lang="en-US" sz="3200" dirty="0">
                <a:ea typeface="ＭＳ Ｐゴシック" pitchFamily="34" charset="-128"/>
                <a:cs typeface="ＭＳ Ｐゴシック"/>
              </a:rPr>
              <a:t>PearsonAccess</a:t>
            </a:r>
            <a:r>
              <a:rPr lang="en-US" sz="3200" baseline="30000" dirty="0">
                <a:ea typeface="ＭＳ Ｐゴシック" pitchFamily="34" charset="-128"/>
                <a:cs typeface="ＭＳ Ｐゴシック"/>
              </a:rPr>
              <a:t>next </a:t>
            </a:r>
            <a:r>
              <a:rPr lang="en-US" sz="3200" dirty="0">
                <a:ea typeface="ＭＳ Ｐゴシック" pitchFamily="34" charset="-128"/>
                <a:cs typeface="ＭＳ Ｐゴシック"/>
              </a:rPr>
              <a:t>Landing Page</a:t>
            </a:r>
          </a:p>
        </p:txBody>
      </p:sp>
      <p:sp>
        <p:nvSpPr>
          <p:cNvPr id="9" name="TextBox 8"/>
          <p:cNvSpPr txBox="1"/>
          <p:nvPr/>
        </p:nvSpPr>
        <p:spPr>
          <a:xfrm>
            <a:off x="7772400" y="20856"/>
            <a:ext cx="1371600" cy="308004"/>
          </a:xfrm>
          <a:prstGeom prst="rect">
            <a:avLst/>
          </a:prstGeom>
          <a:noFill/>
        </p:spPr>
        <p:txBody>
          <a:bodyPr wrap="square" lIns="90741" tIns="45388" rIns="90741" bIns="45388" rtlCol="0">
            <a:spAutoFit/>
          </a:bodyPr>
          <a:lstStyle/>
          <a:p>
            <a:r>
              <a:rPr lang="en-US" sz="1406" dirty="0">
                <a:solidFill>
                  <a:prstClr val="black"/>
                </a:solidFill>
                <a:latin typeface="Calibri"/>
              </a:rPr>
              <a:t>Go to: </a:t>
            </a:r>
            <a:r>
              <a:rPr lang="en-US" sz="1406" dirty="0">
                <a:solidFill>
                  <a:prstClr val="black"/>
                </a:solidFill>
                <a:latin typeface="Calibri"/>
                <a:hlinkClick r:id="rId5" action="ppaction://hlinksldjump"/>
              </a:rPr>
              <a:t>Topics</a:t>
            </a:r>
            <a:endParaRPr lang="en-US" sz="1406" dirty="0">
              <a:solidFill>
                <a:prstClr val="black"/>
              </a:solidFill>
              <a:latin typeface="Calibri"/>
            </a:endParaRPr>
          </a:p>
        </p:txBody>
      </p:sp>
      <p:sp>
        <p:nvSpPr>
          <p:cNvPr id="8" name="Rectangle 7"/>
          <p:cNvSpPr/>
          <p:nvPr/>
        </p:nvSpPr>
        <p:spPr>
          <a:xfrm>
            <a:off x="1946352" y="1172048"/>
            <a:ext cx="5251297" cy="535847"/>
          </a:xfrm>
          <a:prstGeom prst="rect">
            <a:avLst/>
          </a:prstGeom>
          <a:no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66"/>
          </a:p>
        </p:txBody>
      </p:sp>
      <p:pic>
        <p:nvPicPr>
          <p:cNvPr id="4" name="Picture 3"/>
          <p:cNvPicPr>
            <a:picLocks noChangeAspect="1"/>
          </p:cNvPicPr>
          <p:nvPr/>
        </p:nvPicPr>
        <p:blipFill rotWithShape="1">
          <a:blip r:embed="rId6"/>
          <a:srcRect r="9941"/>
          <a:stretch/>
        </p:blipFill>
        <p:spPr>
          <a:xfrm>
            <a:off x="4422222" y="2864249"/>
            <a:ext cx="4721778" cy="3929743"/>
          </a:xfrm>
          <a:prstGeom prst="rect">
            <a:avLst/>
          </a:prstGeom>
        </p:spPr>
      </p:pic>
    </p:spTree>
    <p:custDataLst>
      <p:tags r:id="rId1"/>
    </p:custDataLst>
    <p:extLst>
      <p:ext uri="{BB962C8B-B14F-4D97-AF65-F5344CB8AC3E}">
        <p14:creationId xmlns:p14="http://schemas.microsoft.com/office/powerpoint/2010/main" val="35054891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2024" y="192024"/>
            <a:ext cx="8810574" cy="521208"/>
          </a:xfrm>
        </p:spPr>
        <p:txBody>
          <a:bodyPr/>
          <a:lstStyle/>
          <a:p>
            <a:r>
              <a:rPr lang="en-US" dirty="0" smtClean="0"/>
              <a:t>Customer Support</a:t>
            </a:r>
            <a:endParaRPr lang="en-US" dirty="0"/>
          </a:p>
        </p:txBody>
      </p:sp>
      <p:sp>
        <p:nvSpPr>
          <p:cNvPr id="4" name="Text Placeholder 12"/>
          <p:cNvSpPr txBox="1">
            <a:spLocks/>
          </p:cNvSpPr>
          <p:nvPr/>
        </p:nvSpPr>
        <p:spPr>
          <a:xfrm>
            <a:off x="278091" y="1053670"/>
            <a:ext cx="8229600" cy="468312"/>
          </a:xfrm>
          <a:prstGeom prst="rect">
            <a:avLst/>
          </a:prstGeom>
        </p:spPr>
        <p:txBody>
          <a:bodyPr/>
          <a:lstStyle/>
          <a:p>
            <a:pPr marL="342900" indent="-342900" defTabSz="914400" fontAlgn="base">
              <a:spcBef>
                <a:spcPct val="20000"/>
              </a:spcBef>
              <a:spcAft>
                <a:spcPct val="0"/>
              </a:spcAft>
              <a:defRPr/>
            </a:pPr>
            <a:r>
              <a:rPr lang="en-US" sz="2400" b="1" kern="0" dirty="0" smtClean="0">
                <a:solidFill>
                  <a:prstClr val="black"/>
                </a:solidFill>
                <a:latin typeface="Trebuchet MS" panose="020B0603020202020204" pitchFamily="34" charset="0"/>
                <a:ea typeface="ＭＳ Ｐゴシック" pitchFamily="34" charset="-128"/>
              </a:rPr>
              <a:t>Contact</a:t>
            </a:r>
            <a:r>
              <a:rPr lang="en-US" sz="2400" b="1" i="1" kern="0" dirty="0" smtClean="0">
                <a:solidFill>
                  <a:srgbClr val="8F23B3"/>
                </a:solidFill>
                <a:latin typeface="Trebuchet MS" panose="020B0603020202020204" pitchFamily="34" charset="0"/>
                <a:ea typeface="ＭＳ Ｐゴシック" pitchFamily="34" charset="-128"/>
              </a:rPr>
              <a:t> </a:t>
            </a:r>
            <a:r>
              <a:rPr lang="en-US" sz="2400" b="1" kern="0" dirty="0">
                <a:solidFill>
                  <a:prstClr val="black"/>
                </a:solidFill>
                <a:latin typeface="Trebuchet MS" panose="020B0603020202020204" pitchFamily="34" charset="0"/>
                <a:ea typeface="ＭＳ Ｐゴシック" pitchFamily="34" charset="-128"/>
              </a:rPr>
              <a:t>Support for assistance with:</a:t>
            </a:r>
          </a:p>
        </p:txBody>
      </p:sp>
      <p:sp>
        <p:nvSpPr>
          <p:cNvPr id="5" name="Rectangle 7"/>
          <p:cNvSpPr>
            <a:spLocks noChangeArrowheads="1"/>
          </p:cNvSpPr>
          <p:nvPr/>
        </p:nvSpPr>
        <p:spPr bwMode="auto">
          <a:xfrm>
            <a:off x="428698" y="1511222"/>
            <a:ext cx="4261636" cy="923330"/>
          </a:xfrm>
          <a:prstGeom prst="rect">
            <a:avLst/>
          </a:prstGeom>
          <a:noFill/>
          <a:ln>
            <a:noFill/>
          </a:ln>
          <a:extLst/>
        </p:spPr>
        <p:txBody>
          <a:bodyPr wrap="square">
            <a:spAutoFit/>
          </a:bodyPr>
          <a:lstStyle>
            <a:lvl1pPr marL="182563" indent="-182563">
              <a:defRPr sz="2400">
                <a:solidFill>
                  <a:schemeClr val="tx1"/>
                </a:solidFill>
                <a:latin typeface="Verdana" pitchFamily="34" charset="0"/>
                <a:ea typeface="MS PGothic" pitchFamily="34" charset="-128"/>
              </a:defRPr>
            </a:lvl1pPr>
            <a:lvl2pPr marL="742950" indent="-285750">
              <a:defRPr sz="2400">
                <a:solidFill>
                  <a:schemeClr val="tx1"/>
                </a:solidFill>
                <a:latin typeface="Verdana" pitchFamily="34" charset="0"/>
                <a:ea typeface="MS PGothic" pitchFamily="34" charset="-128"/>
              </a:defRPr>
            </a:lvl2pPr>
            <a:lvl3pPr marL="1143000" indent="-228600">
              <a:defRPr sz="2400">
                <a:solidFill>
                  <a:schemeClr val="tx1"/>
                </a:solidFill>
                <a:latin typeface="Verdana" pitchFamily="34" charset="0"/>
                <a:ea typeface="MS PGothic" pitchFamily="34" charset="-128"/>
              </a:defRPr>
            </a:lvl3pPr>
            <a:lvl4pPr marL="1600200" indent="-228600">
              <a:defRPr sz="2400">
                <a:solidFill>
                  <a:schemeClr val="tx1"/>
                </a:solidFill>
                <a:latin typeface="Verdana" pitchFamily="34" charset="0"/>
                <a:ea typeface="MS PGothic" pitchFamily="34" charset="-128"/>
              </a:defRPr>
            </a:lvl4pPr>
            <a:lvl5pPr marL="2057400" indent="-228600">
              <a:defRPr sz="2400">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Verdana" pitchFamily="34" charset="0"/>
                <a:ea typeface="MS PGothic" pitchFamily="34" charset="-128"/>
              </a:defRPr>
            </a:lvl9pPr>
          </a:lstStyle>
          <a:p>
            <a:pPr marL="342900" indent="-342900" defTabSz="914400" fontAlgn="base">
              <a:lnSpc>
                <a:spcPct val="150000"/>
              </a:lnSpc>
              <a:spcBef>
                <a:spcPct val="0"/>
              </a:spcBef>
              <a:spcAft>
                <a:spcPct val="0"/>
              </a:spcAft>
              <a:buSzPct val="80000"/>
              <a:buFont typeface="Arial" panose="020B0604020202020204" pitchFamily="34" charset="0"/>
              <a:buChar char="•"/>
              <a:defRPr/>
            </a:pPr>
            <a:r>
              <a:rPr lang="en-US" altLang="en-US" sz="1800" dirty="0">
                <a:solidFill>
                  <a:prstClr val="black"/>
                </a:solidFill>
                <a:latin typeface="Trebuchet MS" panose="020B0603020202020204" pitchFamily="34" charset="0"/>
              </a:rPr>
              <a:t>Navigating </a:t>
            </a:r>
            <a:r>
              <a:rPr lang="en-US" sz="1800" dirty="0">
                <a:solidFill>
                  <a:prstClr val="black"/>
                </a:solidFill>
                <a:latin typeface="Trebuchet MS" panose="020B0603020202020204" pitchFamily="34" charset="0"/>
              </a:rPr>
              <a:t>PearsonAccess</a:t>
            </a:r>
            <a:r>
              <a:rPr lang="en-US" sz="1800" baseline="30000" dirty="0">
                <a:solidFill>
                  <a:prstClr val="black"/>
                </a:solidFill>
                <a:latin typeface="Trebuchet MS" panose="020B0603020202020204" pitchFamily="34" charset="0"/>
              </a:rPr>
              <a:t>next</a:t>
            </a:r>
            <a:endParaRPr lang="en-US" altLang="en-US" sz="1800" baseline="30000" dirty="0">
              <a:solidFill>
                <a:prstClr val="black"/>
              </a:solidFill>
              <a:latin typeface="Trebuchet MS" panose="020B0603020202020204" pitchFamily="34" charset="0"/>
            </a:endParaRPr>
          </a:p>
          <a:p>
            <a:pPr marL="342900" indent="-342900" defTabSz="914400" fontAlgn="base">
              <a:lnSpc>
                <a:spcPct val="150000"/>
              </a:lnSpc>
              <a:spcBef>
                <a:spcPct val="0"/>
              </a:spcBef>
              <a:spcAft>
                <a:spcPct val="0"/>
              </a:spcAft>
              <a:buSzPct val="80000"/>
              <a:buFont typeface="Arial" panose="020B0604020202020204" pitchFamily="34" charset="0"/>
              <a:buChar char="•"/>
              <a:defRPr/>
            </a:pPr>
            <a:r>
              <a:rPr lang="en-US" altLang="en-US" sz="1800" dirty="0">
                <a:solidFill>
                  <a:prstClr val="black"/>
                </a:solidFill>
                <a:latin typeface="Trebuchet MS" panose="020B0603020202020204" pitchFamily="34" charset="0"/>
              </a:rPr>
              <a:t>N</a:t>
            </a:r>
            <a:r>
              <a:rPr lang="en-US" altLang="en-US" sz="1800" dirty="0" smtClean="0">
                <a:solidFill>
                  <a:prstClr val="black"/>
                </a:solidFill>
                <a:latin typeface="Trebuchet MS" panose="020B0603020202020204" pitchFamily="34" charset="0"/>
              </a:rPr>
              <a:t>avigating </a:t>
            </a:r>
            <a:r>
              <a:rPr lang="en-US" altLang="en-US" sz="1800" dirty="0">
                <a:solidFill>
                  <a:prstClr val="black"/>
                </a:solidFill>
                <a:latin typeface="Trebuchet MS" panose="020B0603020202020204" pitchFamily="34" charset="0"/>
              </a:rPr>
              <a:t>the </a:t>
            </a:r>
            <a:r>
              <a:rPr lang="en-US" altLang="en-US" sz="1800" dirty="0" smtClean="0">
                <a:solidFill>
                  <a:prstClr val="black"/>
                </a:solidFill>
                <a:latin typeface="Trebuchet MS" panose="020B0603020202020204" pitchFamily="34" charset="0"/>
              </a:rPr>
              <a:t>Training Center</a:t>
            </a:r>
            <a:endParaRPr lang="en-US" altLang="en-US" sz="1800" dirty="0">
              <a:solidFill>
                <a:prstClr val="black"/>
              </a:solidFill>
              <a:latin typeface="Trebuchet MS" panose="020B0603020202020204" pitchFamily="34" charset="0"/>
            </a:endParaRPr>
          </a:p>
        </p:txBody>
      </p:sp>
      <p:sp>
        <p:nvSpPr>
          <p:cNvPr id="6" name="Rectangle 7"/>
          <p:cNvSpPr>
            <a:spLocks noChangeArrowheads="1"/>
          </p:cNvSpPr>
          <p:nvPr/>
        </p:nvSpPr>
        <p:spPr bwMode="auto">
          <a:xfrm>
            <a:off x="4924498" y="1511222"/>
            <a:ext cx="4000046" cy="923330"/>
          </a:xfrm>
          <a:prstGeom prst="rect">
            <a:avLst/>
          </a:prstGeom>
          <a:noFill/>
          <a:ln>
            <a:noFill/>
          </a:ln>
          <a:extLst/>
        </p:spPr>
        <p:txBody>
          <a:bodyPr wrap="square">
            <a:spAutoFit/>
          </a:bodyPr>
          <a:lstStyle>
            <a:lvl1pPr marL="182563" indent="-182563">
              <a:defRPr sz="2400">
                <a:solidFill>
                  <a:schemeClr val="tx1"/>
                </a:solidFill>
                <a:latin typeface="Verdana" pitchFamily="34" charset="0"/>
                <a:ea typeface="MS PGothic" pitchFamily="34" charset="-128"/>
              </a:defRPr>
            </a:lvl1pPr>
            <a:lvl2pPr marL="742950" indent="-285750">
              <a:defRPr sz="2400">
                <a:solidFill>
                  <a:schemeClr val="tx1"/>
                </a:solidFill>
                <a:latin typeface="Verdana" pitchFamily="34" charset="0"/>
                <a:ea typeface="MS PGothic" pitchFamily="34" charset="-128"/>
              </a:defRPr>
            </a:lvl2pPr>
            <a:lvl3pPr marL="1143000" indent="-228600">
              <a:defRPr sz="2400">
                <a:solidFill>
                  <a:schemeClr val="tx1"/>
                </a:solidFill>
                <a:latin typeface="Verdana" pitchFamily="34" charset="0"/>
                <a:ea typeface="MS PGothic" pitchFamily="34" charset="-128"/>
              </a:defRPr>
            </a:lvl3pPr>
            <a:lvl4pPr marL="1600200" indent="-228600">
              <a:defRPr sz="2400">
                <a:solidFill>
                  <a:schemeClr val="tx1"/>
                </a:solidFill>
                <a:latin typeface="Verdana" pitchFamily="34" charset="0"/>
                <a:ea typeface="MS PGothic" pitchFamily="34" charset="-128"/>
              </a:defRPr>
            </a:lvl4pPr>
            <a:lvl5pPr marL="2057400" indent="-228600">
              <a:defRPr sz="2400">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Verdana" pitchFamily="34" charset="0"/>
                <a:ea typeface="MS PGothic" pitchFamily="34" charset="-128"/>
              </a:defRPr>
            </a:lvl9pPr>
          </a:lstStyle>
          <a:p>
            <a:pPr marL="342900" indent="-342900" defTabSz="914400" fontAlgn="base">
              <a:lnSpc>
                <a:spcPct val="150000"/>
              </a:lnSpc>
              <a:spcBef>
                <a:spcPct val="0"/>
              </a:spcBef>
              <a:spcAft>
                <a:spcPct val="0"/>
              </a:spcAft>
              <a:buSzPct val="80000"/>
              <a:buFont typeface="Arial" panose="020B0604020202020204" pitchFamily="34" charset="0"/>
              <a:buChar char="•"/>
              <a:defRPr/>
            </a:pPr>
            <a:r>
              <a:rPr lang="en-US" altLang="en-US" sz="1800" dirty="0" smtClean="0">
                <a:solidFill>
                  <a:prstClr val="black"/>
                </a:solidFill>
                <a:latin typeface="Trebuchet MS" panose="020B0603020202020204" pitchFamily="34" charset="0"/>
              </a:rPr>
              <a:t>Accessing resources</a:t>
            </a:r>
          </a:p>
          <a:p>
            <a:pPr marL="342900" indent="-342900" defTabSz="914400" fontAlgn="base">
              <a:lnSpc>
                <a:spcPct val="150000"/>
              </a:lnSpc>
              <a:spcBef>
                <a:spcPct val="0"/>
              </a:spcBef>
              <a:spcAft>
                <a:spcPct val="0"/>
              </a:spcAft>
              <a:buSzPct val="80000"/>
              <a:buFont typeface="Arial" panose="020B0604020202020204" pitchFamily="34" charset="0"/>
              <a:buChar char="•"/>
              <a:defRPr/>
            </a:pPr>
            <a:r>
              <a:rPr lang="en-US" altLang="en-US" sz="1800" dirty="0" smtClean="0">
                <a:solidFill>
                  <a:prstClr val="black"/>
                </a:solidFill>
                <a:latin typeface="Trebuchet MS" panose="020B0603020202020204" pitchFamily="34" charset="0"/>
              </a:rPr>
              <a:t>Managing user IDs and passwords</a:t>
            </a:r>
          </a:p>
        </p:txBody>
      </p:sp>
      <p:graphicFrame>
        <p:nvGraphicFramePr>
          <p:cNvPr id="2" name="Table 1"/>
          <p:cNvGraphicFramePr>
            <a:graphicFrameLocks noGrp="1"/>
          </p:cNvGraphicFramePr>
          <p:nvPr>
            <p:extLst>
              <p:ext uri="{D42A27DB-BD31-4B8C-83A1-F6EECF244321}">
                <p14:modId xmlns:p14="http://schemas.microsoft.com/office/powerpoint/2010/main" val="102443566"/>
              </p:ext>
            </p:extLst>
          </p:nvPr>
        </p:nvGraphicFramePr>
        <p:xfrm>
          <a:off x="986117" y="2947715"/>
          <a:ext cx="7211210" cy="2225040"/>
        </p:xfrm>
        <a:graphic>
          <a:graphicData uri="http://schemas.openxmlformats.org/drawingml/2006/table">
            <a:tbl>
              <a:tblPr firstRow="1" bandRow="1">
                <a:tableStyleId>{F5AB1C69-6EDB-4FF4-983F-18BD219EF322}</a:tableStyleId>
              </a:tblPr>
              <a:tblGrid>
                <a:gridCol w="7211210"/>
              </a:tblGrid>
              <a:tr h="370840">
                <a:tc>
                  <a:txBody>
                    <a:bodyPr/>
                    <a:lstStyle/>
                    <a:p>
                      <a:pPr algn="ctr"/>
                      <a:r>
                        <a:rPr lang="en-US" dirty="0" smtClean="0">
                          <a:latin typeface="Trebuchet MS" panose="020B0603020202020204" pitchFamily="34" charset="0"/>
                        </a:rPr>
                        <a:t>CMAS Support</a:t>
                      </a:r>
                      <a:endParaRPr lang="en-US" dirty="0">
                        <a:latin typeface="Trebuchet MS" panose="020B0603020202020204" pitchFamily="34" charset="0"/>
                      </a:endParaRPr>
                    </a:p>
                  </a:txBody>
                  <a:tcPr>
                    <a:solidFill>
                      <a:schemeClr val="tx2"/>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b="1" dirty="0" smtClean="0">
                          <a:solidFill>
                            <a:schemeClr val="tx1"/>
                          </a:solidFill>
                          <a:latin typeface="Trebuchet MS" panose="020B0603020202020204" pitchFamily="34" charset="0"/>
                        </a:rPr>
                        <a:t>Call Toll Free: </a:t>
                      </a:r>
                      <a:r>
                        <a:rPr lang="en-US" altLang="en-US" sz="1800" dirty="0" smtClean="0">
                          <a:solidFill>
                            <a:schemeClr val="tx1"/>
                          </a:solidFill>
                          <a:latin typeface="Trebuchet MS" panose="020B0603020202020204" pitchFamily="34" charset="0"/>
                        </a:rPr>
                        <a:t>1-888-687-4759 </a:t>
                      </a:r>
                    </a:p>
                  </a:txBody>
                  <a:tcPr/>
                </a:tc>
              </a:tr>
              <a:tr h="370840">
                <a:tc>
                  <a:txBody>
                    <a:bodyPr/>
                    <a:lstStyle/>
                    <a:p>
                      <a:r>
                        <a:rPr lang="en-US" dirty="0" smtClean="0">
                          <a:latin typeface="Trebuchet MS" panose="020B0603020202020204" pitchFamily="34" charset="0"/>
                        </a:rPr>
                        <a:t>Monday – Friday</a:t>
                      </a:r>
                      <a:endParaRPr lang="en-US" dirty="0">
                        <a:latin typeface="Trebuchet MS" panose="020B0603020202020204" pitchFamily="34" charset="0"/>
                      </a:endParaRPr>
                    </a:p>
                  </a:txBody>
                  <a:tcPr/>
                </a:tc>
              </a:tr>
              <a:tr h="370840">
                <a:tc>
                  <a:txBody>
                    <a:bodyPr/>
                    <a:lstStyle/>
                    <a:p>
                      <a:r>
                        <a:rPr lang="en-US" altLang="en-US" sz="1800" dirty="0" smtClean="0">
                          <a:solidFill>
                            <a:schemeClr val="tx1"/>
                          </a:solidFill>
                          <a:latin typeface="Trebuchet MS" panose="020B0603020202020204" pitchFamily="34" charset="0"/>
                        </a:rPr>
                        <a:t>7:00 am - 6:00 pm (MST)</a:t>
                      </a:r>
                      <a:endParaRPr lang="en-US" dirty="0">
                        <a:latin typeface="Trebuchet MS" panose="020B0603020202020204"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b="0" dirty="0" smtClean="0">
                          <a:solidFill>
                            <a:schemeClr val="tx1"/>
                          </a:solidFill>
                          <a:latin typeface="Trebuchet MS" panose="020B0603020202020204" pitchFamily="34" charset="0"/>
                          <a:hlinkClick r:id="rId2"/>
                        </a:rPr>
                        <a:t>https://co.pearsonaccessnext.com</a:t>
                      </a:r>
                      <a:r>
                        <a:rPr lang="en-US" altLang="en-US" sz="1800" b="0" baseline="0" dirty="0" smtClean="0">
                          <a:solidFill>
                            <a:schemeClr val="tx1"/>
                          </a:solidFill>
                          <a:latin typeface="Trebuchet MS" panose="020B0603020202020204" pitchFamily="34" charset="0"/>
                        </a:rPr>
                        <a:t> &gt; Contact COLORADO Support</a:t>
                      </a:r>
                      <a:endParaRPr lang="en-US" altLang="en-US" sz="1800" b="0" dirty="0" smtClean="0">
                        <a:solidFill>
                          <a:schemeClr val="tx1"/>
                        </a:solidFill>
                        <a:latin typeface="Trebuchet MS" panose="020B0603020202020204"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b="0" dirty="0" smtClean="0">
                          <a:solidFill>
                            <a:schemeClr val="tx1"/>
                          </a:solidFill>
                          <a:latin typeface="Trebuchet MS" panose="020B0603020202020204" pitchFamily="34" charset="0"/>
                        </a:rPr>
                        <a:t>Chat is available</a:t>
                      </a:r>
                    </a:p>
                  </a:txBody>
                  <a:tcPr/>
                </a:tc>
              </a:tr>
            </a:tbl>
          </a:graphicData>
        </a:graphic>
      </p:graphicFrame>
    </p:spTree>
    <p:extLst>
      <p:ext uri="{BB962C8B-B14F-4D97-AF65-F5344CB8AC3E}">
        <p14:creationId xmlns:p14="http://schemas.microsoft.com/office/powerpoint/2010/main" val="206220350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lIns="89417" tIns="44740" rIns="89417" bIns="44740" rtlCol="0">
            <a:normAutofit/>
          </a:bodyPr>
          <a:lstStyle/>
          <a:p>
            <a:pPr marL="0" indent="0">
              <a:buClrTx/>
              <a:buNone/>
            </a:pPr>
            <a:r>
              <a:rPr lang="en-US" dirty="0"/>
              <a:t>If </a:t>
            </a:r>
            <a:r>
              <a:rPr lang="en-US" dirty="0" smtClean="0"/>
              <a:t>an issue is experienced and guidance and support are needed, </a:t>
            </a:r>
            <a:r>
              <a:rPr lang="en-US" dirty="0"/>
              <a:t>go through the proper </a:t>
            </a:r>
            <a:r>
              <a:rPr lang="en-US" dirty="0" smtClean="0"/>
              <a:t>channels </a:t>
            </a:r>
            <a:r>
              <a:rPr lang="en-US" dirty="0" smtClean="0">
                <a:solidFill>
                  <a:srgbClr val="FF0000"/>
                </a:solidFill>
              </a:rPr>
              <a:t>(including </a:t>
            </a:r>
            <a:r>
              <a:rPr lang="en-US" dirty="0">
                <a:solidFill>
                  <a:srgbClr val="FF0000"/>
                </a:solidFill>
              </a:rPr>
              <a:t>when students </a:t>
            </a:r>
            <a:r>
              <a:rPr lang="en-US" dirty="0" smtClean="0">
                <a:solidFill>
                  <a:srgbClr val="FF0000"/>
                </a:solidFill>
              </a:rPr>
              <a:t>submit final answers prematurely)</a:t>
            </a:r>
          </a:p>
          <a:p>
            <a:pPr marL="335215" lvl="1" indent="-335215">
              <a:buClrTx/>
              <a:buFont typeface="Arial" charset="0"/>
              <a:buChar char="•"/>
            </a:pPr>
            <a:endParaRPr lang="en-US" dirty="0">
              <a:solidFill>
                <a:srgbClr val="FF0000"/>
              </a:solidFill>
            </a:endParaRPr>
          </a:p>
          <a:p>
            <a:pPr>
              <a:buClrTx/>
            </a:pPr>
            <a:r>
              <a:rPr lang="en-US" dirty="0" smtClean="0"/>
              <a:t>TA – </a:t>
            </a:r>
            <a:r>
              <a:rPr lang="en-US" dirty="0"/>
              <a:t>C</a:t>
            </a:r>
            <a:r>
              <a:rPr lang="en-US" dirty="0" smtClean="0"/>
              <a:t>ontacts School Assessment Coordinator (SAC)</a:t>
            </a:r>
          </a:p>
          <a:p>
            <a:pPr>
              <a:buClrTx/>
            </a:pPr>
            <a:r>
              <a:rPr lang="en-US" dirty="0" smtClean="0"/>
              <a:t>SAC – Contacts District Assessment Coordinator (DAC)</a:t>
            </a:r>
          </a:p>
          <a:p>
            <a:pPr>
              <a:buClrTx/>
            </a:pPr>
            <a:r>
              <a:rPr lang="en-US" dirty="0" smtClean="0"/>
              <a:t>DAC contacts CDE</a:t>
            </a:r>
          </a:p>
          <a:p>
            <a:pPr>
              <a:buClrTx/>
            </a:pPr>
            <a:endParaRPr lang="en-US" dirty="0"/>
          </a:p>
          <a:p>
            <a:pPr lvl="1">
              <a:buClrTx/>
            </a:pPr>
            <a:endParaRPr lang="en-US" dirty="0" smtClean="0">
              <a:solidFill>
                <a:srgbClr val="FF0000"/>
              </a:solidFill>
            </a:endParaRPr>
          </a:p>
          <a:p>
            <a:pPr marL="55841" indent="0">
              <a:buClrTx/>
              <a:buNone/>
            </a:pPr>
            <a:endParaRPr lang="en-US" sz="1969" dirty="0"/>
          </a:p>
        </p:txBody>
      </p:sp>
      <p:sp>
        <p:nvSpPr>
          <p:cNvPr id="7" name="Title 6"/>
          <p:cNvSpPr>
            <a:spLocks noGrp="1"/>
          </p:cNvSpPr>
          <p:nvPr>
            <p:ph type="title"/>
          </p:nvPr>
        </p:nvSpPr>
        <p:spPr/>
        <p:txBody>
          <a:bodyPr>
            <a:normAutofit/>
          </a:bodyPr>
          <a:lstStyle/>
          <a:p>
            <a:r>
              <a:rPr lang="en-US" altLang="en-US" dirty="0" smtClean="0">
                <a:ea typeface="ＭＳ Ｐゴシック" pitchFamily="34" charset="-128"/>
                <a:cs typeface="ＭＳ Ｐゴシック"/>
              </a:rPr>
              <a:t>Communication</a:t>
            </a:r>
            <a:endParaRPr lang="en-US" dirty="0"/>
          </a:p>
        </p:txBody>
      </p:sp>
    </p:spTree>
    <p:extLst>
      <p:ext uri="{BB962C8B-B14F-4D97-AF65-F5344CB8AC3E}">
        <p14:creationId xmlns:p14="http://schemas.microsoft.com/office/powerpoint/2010/main" val="171659784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19827" y="1202400"/>
            <a:ext cx="8305623" cy="5037025"/>
          </a:xfrm>
        </p:spPr>
        <p:txBody>
          <a:bodyPr/>
          <a:lstStyle/>
          <a:p>
            <a:pPr marL="0" indent="0" algn="ctr">
              <a:buNone/>
            </a:pPr>
            <a:r>
              <a:rPr lang="en-US" sz="2800" dirty="0"/>
              <a:t>Sign the </a:t>
            </a:r>
            <a:r>
              <a:rPr lang="en-US" sz="2800" i="1" dirty="0"/>
              <a:t>Colorado Security Agreement </a:t>
            </a:r>
            <a:r>
              <a:rPr lang="en-US" sz="2800" dirty="0"/>
              <a:t>form for </a:t>
            </a:r>
          </a:p>
          <a:p>
            <a:pPr marL="0" indent="0" algn="ctr">
              <a:buNone/>
            </a:pPr>
            <a:r>
              <a:rPr lang="en-US" sz="2000" i="1" dirty="0"/>
              <a:t>Spring </a:t>
            </a:r>
            <a:r>
              <a:rPr lang="en-US" sz="2000" i="1" dirty="0" smtClean="0"/>
              <a:t>2018 </a:t>
            </a:r>
            <a:r>
              <a:rPr lang="en-US" sz="2000" i="1" dirty="0"/>
              <a:t>CMAS and CoAlt: </a:t>
            </a:r>
            <a:r>
              <a:rPr lang="en-US" sz="2000" i="1" dirty="0" smtClean="0"/>
              <a:t>Math, ELA, </a:t>
            </a:r>
            <a:r>
              <a:rPr lang="en-US" sz="2000" i="1" dirty="0"/>
              <a:t>Science and Social Studies</a:t>
            </a:r>
            <a:r>
              <a:rPr lang="en-US" sz="2000" dirty="0"/>
              <a:t> </a:t>
            </a:r>
          </a:p>
          <a:p>
            <a:pPr marL="0" indent="0" algn="ctr">
              <a:buNone/>
            </a:pPr>
            <a:endParaRPr lang="en-US" dirty="0" smtClean="0"/>
          </a:p>
          <a:p>
            <a:pPr marL="0" indent="0" algn="ctr">
              <a:buNone/>
            </a:pPr>
            <a:endParaRPr lang="en-US" dirty="0" smtClean="0"/>
          </a:p>
          <a:p>
            <a:pPr marL="0" indent="0" algn="ctr">
              <a:buNone/>
            </a:pPr>
            <a:r>
              <a:rPr lang="en-US" dirty="0">
                <a:hlinkClick r:id="rId2"/>
              </a:rPr>
              <a:t>http://</a:t>
            </a:r>
            <a:r>
              <a:rPr lang="en-US" dirty="0" smtClean="0">
                <a:hlinkClick r:id="rId2"/>
              </a:rPr>
              <a:t>www.cde.state.co.us/assessment/cmas_coalt_securityagreement17-18</a:t>
            </a:r>
            <a:r>
              <a:rPr lang="en-US" dirty="0" smtClean="0"/>
              <a:t> </a:t>
            </a:r>
          </a:p>
          <a:p>
            <a:pPr marL="0" indent="0" algn="ctr">
              <a:buNone/>
            </a:pPr>
            <a:endParaRPr lang="en-US" dirty="0" smtClean="0"/>
          </a:p>
          <a:p>
            <a:pPr marL="0" indent="0" algn="ctr">
              <a:buNone/>
            </a:pPr>
            <a:endParaRPr lang="en-US" dirty="0"/>
          </a:p>
          <a:p>
            <a:pPr marL="0" indent="0" algn="ctr">
              <a:buNone/>
            </a:pPr>
            <a:r>
              <a:rPr lang="en-US" dirty="0" smtClean="0"/>
              <a:t>Return the signed form to the SAC.</a:t>
            </a:r>
            <a:endParaRPr lang="en-US" dirty="0"/>
          </a:p>
        </p:txBody>
      </p:sp>
      <p:sp>
        <p:nvSpPr>
          <p:cNvPr id="6" name="Title 1"/>
          <p:cNvSpPr>
            <a:spLocks noGrp="1"/>
          </p:cNvSpPr>
          <p:nvPr>
            <p:ph type="title"/>
          </p:nvPr>
        </p:nvSpPr>
        <p:spPr>
          <a:noFill/>
          <a:ln>
            <a:miter lim="800000"/>
            <a:headEnd/>
            <a:tailEnd/>
          </a:ln>
        </p:spPr>
        <p:txBody>
          <a:bodyPr vert="horz" wrap="square" lIns="87913" tIns="43962" rIns="87913" bIns="43962" numCol="1" rtlCol="0" anchor="ctr" anchorCtr="0" compatLnSpc="1">
            <a:prstTxWarp prst="textNoShape">
              <a:avLst/>
            </a:prstTxWarp>
            <a:normAutofit/>
          </a:bodyPr>
          <a:lstStyle/>
          <a:p>
            <a:r>
              <a:rPr lang="en-US" altLang="en-US" dirty="0">
                <a:ea typeface="ＭＳ Ｐゴシック" pitchFamily="34" charset="-128"/>
                <a:cs typeface="ＭＳ Ｐゴシック"/>
              </a:rPr>
              <a:t>Colorado Security Agreement Form</a:t>
            </a:r>
            <a:endParaRPr lang="en-US" dirty="0">
              <a:ea typeface="ＭＳ Ｐゴシック" pitchFamily="34" charset="-128"/>
              <a:cs typeface="ＭＳ Ｐゴシック"/>
            </a:endParaRPr>
          </a:p>
        </p:txBody>
      </p:sp>
      <p:sp>
        <p:nvSpPr>
          <p:cNvPr id="7" name="Rectangle 6"/>
          <p:cNvSpPr/>
          <p:nvPr/>
        </p:nvSpPr>
        <p:spPr>
          <a:xfrm>
            <a:off x="419828" y="3010305"/>
            <a:ext cx="8305623" cy="830175"/>
          </a:xfrm>
          <a:prstGeom prst="rect">
            <a:avLst/>
          </a:prstGeom>
          <a:no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66"/>
          </a:p>
        </p:txBody>
      </p:sp>
    </p:spTree>
    <p:extLst>
      <p:ext uri="{BB962C8B-B14F-4D97-AF65-F5344CB8AC3E}">
        <p14:creationId xmlns:p14="http://schemas.microsoft.com/office/powerpoint/2010/main" val="91054378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a:lnSpc>
                <a:spcPct val="100000"/>
              </a:lnSpc>
              <a:spcAft>
                <a:spcPts val="400"/>
              </a:spcAft>
              <a:buClr>
                <a:schemeClr val="tx1"/>
              </a:buClr>
            </a:pPr>
            <a:r>
              <a:rPr lang="en-US" b="1" dirty="0"/>
              <a:t>Educator input</a:t>
            </a:r>
            <a:r>
              <a:rPr lang="en-US" dirty="0"/>
              <a:t> is critical to Colorado's state assessment development and validation </a:t>
            </a:r>
            <a:r>
              <a:rPr lang="en-US" dirty="0" smtClean="0"/>
              <a:t>process</a:t>
            </a:r>
          </a:p>
          <a:p>
            <a:pPr>
              <a:lnSpc>
                <a:spcPct val="100000"/>
              </a:lnSpc>
              <a:spcAft>
                <a:spcPts val="400"/>
              </a:spcAft>
              <a:buClr>
                <a:schemeClr val="tx1"/>
              </a:buClr>
            </a:pPr>
            <a:r>
              <a:rPr lang="en-US" dirty="0" smtClean="0"/>
              <a:t>Educators </a:t>
            </a:r>
            <a:r>
              <a:rPr lang="en-US" dirty="0"/>
              <a:t>may participate in committees related to the following state assessments: </a:t>
            </a:r>
          </a:p>
          <a:p>
            <a:pPr lvl="1">
              <a:lnSpc>
                <a:spcPct val="100000"/>
              </a:lnSpc>
              <a:spcAft>
                <a:spcPts val="400"/>
              </a:spcAft>
              <a:buClr>
                <a:schemeClr val="tx1"/>
              </a:buClr>
            </a:pPr>
            <a:r>
              <a:rPr lang="en-US" dirty="0" smtClean="0"/>
              <a:t>CMAS: </a:t>
            </a:r>
            <a:r>
              <a:rPr lang="en-US" dirty="0"/>
              <a:t>Science, Social Studies, Mathematics and English Language Arts/Literacy (ELA)</a:t>
            </a:r>
          </a:p>
          <a:p>
            <a:pPr lvl="1">
              <a:lnSpc>
                <a:spcPct val="100000"/>
              </a:lnSpc>
              <a:spcAft>
                <a:spcPts val="400"/>
              </a:spcAft>
              <a:buClr>
                <a:schemeClr val="tx1"/>
              </a:buClr>
            </a:pPr>
            <a:r>
              <a:rPr lang="en-US" dirty="0"/>
              <a:t>Colorado Spanish Language Arts (CSLA)</a:t>
            </a:r>
            <a:endParaRPr lang="en-US" sz="1800" dirty="0"/>
          </a:p>
          <a:p>
            <a:pPr lvl="1">
              <a:lnSpc>
                <a:spcPct val="100000"/>
              </a:lnSpc>
              <a:spcAft>
                <a:spcPts val="400"/>
              </a:spcAft>
              <a:buClr>
                <a:schemeClr val="tx1"/>
              </a:buClr>
            </a:pPr>
            <a:r>
              <a:rPr lang="en-US" dirty="0" err="1" smtClean="0"/>
              <a:t>CoAlt</a:t>
            </a:r>
            <a:r>
              <a:rPr lang="en-US" dirty="0" smtClean="0"/>
              <a:t>: </a:t>
            </a:r>
            <a:r>
              <a:rPr lang="en-US" dirty="0"/>
              <a:t>Science and Social Studies</a:t>
            </a:r>
          </a:p>
          <a:p>
            <a:pPr>
              <a:lnSpc>
                <a:spcPct val="100000"/>
              </a:lnSpc>
              <a:spcAft>
                <a:spcPts val="400"/>
              </a:spcAft>
              <a:buClr>
                <a:schemeClr val="tx1"/>
              </a:buClr>
            </a:pPr>
            <a:r>
              <a:rPr lang="en-US" dirty="0" smtClean="0"/>
              <a:t>Join </a:t>
            </a:r>
            <a:r>
              <a:rPr lang="en-US" dirty="0"/>
              <a:t>the Colorado Educator Pool for assessment development committee </a:t>
            </a:r>
            <a:r>
              <a:rPr lang="en-US" dirty="0" smtClean="0"/>
              <a:t>selection</a:t>
            </a:r>
            <a:r>
              <a:rPr lang="en-US" dirty="0"/>
              <a:t> </a:t>
            </a:r>
            <a:endParaRPr lang="en-US" dirty="0" smtClean="0"/>
          </a:p>
          <a:p>
            <a:pPr lvl="1">
              <a:lnSpc>
                <a:spcPct val="100000"/>
              </a:lnSpc>
              <a:spcAft>
                <a:spcPts val="400"/>
              </a:spcAft>
              <a:buClr>
                <a:schemeClr val="tx1"/>
              </a:buClr>
            </a:pPr>
            <a:r>
              <a:rPr lang="en-US" dirty="0">
                <a:hlinkClick r:id="rId2"/>
              </a:rPr>
              <a:t>https://</a:t>
            </a:r>
            <a:r>
              <a:rPr lang="en-US" dirty="0" smtClean="0">
                <a:hlinkClick r:id="rId2"/>
              </a:rPr>
              <a:t>pearson.cvent.com/ColoradoEducatorDatabase</a:t>
            </a:r>
            <a:r>
              <a:rPr lang="en-US" dirty="0" smtClean="0"/>
              <a:t> </a:t>
            </a:r>
            <a:endParaRPr lang="en-US" dirty="0"/>
          </a:p>
        </p:txBody>
      </p:sp>
      <p:sp>
        <p:nvSpPr>
          <p:cNvPr id="4" name="Title 3"/>
          <p:cNvSpPr>
            <a:spLocks noGrp="1"/>
          </p:cNvSpPr>
          <p:nvPr>
            <p:ph type="title"/>
          </p:nvPr>
        </p:nvSpPr>
        <p:spPr/>
        <p:txBody>
          <a:bodyPr>
            <a:noAutofit/>
          </a:bodyPr>
          <a:lstStyle/>
          <a:p>
            <a:r>
              <a:rPr lang="en-US" dirty="0" smtClean="0">
                <a:solidFill>
                  <a:srgbClr val="FFFFFF"/>
                </a:solidFill>
              </a:rPr>
              <a:t>Get Involved!</a:t>
            </a:r>
            <a:endParaRPr lang="en-US" dirty="0">
              <a:solidFill>
                <a:srgbClr val="FFFFFF"/>
              </a:solidFill>
            </a:endParaRPr>
          </a:p>
        </p:txBody>
      </p:sp>
    </p:spTree>
    <p:extLst>
      <p:ext uri="{BB962C8B-B14F-4D97-AF65-F5344CB8AC3E}">
        <p14:creationId xmlns:p14="http://schemas.microsoft.com/office/powerpoint/2010/main" val="161730790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r>
              <a:rPr lang="en-US" sz="4000" dirty="0" smtClean="0"/>
              <a:t>Thank you!</a:t>
            </a:r>
            <a:endParaRPr lang="en-US" sz="4000" dirty="0"/>
          </a:p>
        </p:txBody>
      </p:sp>
      <p:sp>
        <p:nvSpPr>
          <p:cNvPr id="13314" name="Rectangle 2"/>
          <p:cNvSpPr>
            <a:spLocks noGrp="1" noChangeArrowheads="1"/>
          </p:cNvSpPr>
          <p:nvPr>
            <p:ph type="title" idx="4294967295"/>
          </p:nvPr>
        </p:nvSpPr>
        <p:spPr bwMode="auto">
          <a:xfrm>
            <a:off x="0" y="192088"/>
            <a:ext cx="7886700" cy="520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normAutofit fontScale="90000"/>
          </a:bodyPr>
          <a:lstStyle/>
          <a:p>
            <a:pPr marL="164554" algn="ctr"/>
            <a:r>
              <a:rPr lang="en-US" altLang="en-US" sz="4008" dirty="0">
                <a:latin typeface="Curlz MT" pitchFamily="82" charset="0"/>
                <a:ea typeface="ＭＳ Ｐゴシック" pitchFamily="34" charset="-128"/>
              </a:rPr>
              <a:t/>
            </a:r>
            <a:br>
              <a:rPr lang="en-US" altLang="en-US" sz="4008" dirty="0">
                <a:latin typeface="Curlz MT" pitchFamily="82" charset="0"/>
                <a:ea typeface="ＭＳ Ｐゴシック" pitchFamily="34" charset="-128"/>
              </a:rPr>
            </a:br>
            <a:r>
              <a:rPr lang="en-US" altLang="en-US" sz="4008" dirty="0">
                <a:latin typeface="Curlz MT" pitchFamily="82" charset="0"/>
                <a:ea typeface="ＭＳ Ｐゴシック" pitchFamily="34" charset="-128"/>
              </a:rPr>
              <a:t/>
            </a:r>
            <a:br>
              <a:rPr lang="en-US" altLang="en-US" sz="4008" dirty="0">
                <a:latin typeface="Curlz MT" pitchFamily="82" charset="0"/>
                <a:ea typeface="ＭＳ Ｐゴシック" pitchFamily="34" charset="-128"/>
              </a:rPr>
            </a:br>
            <a:endParaRPr lang="en-US" altLang="en-US" sz="3516" b="1" dirty="0">
              <a:solidFill>
                <a:srgbClr val="0099CC"/>
              </a:solidFill>
              <a:latin typeface="Footlight MT Light" pitchFamily="18" charset="0"/>
              <a:ea typeface="ＭＳ Ｐゴシック" pitchFamily="34" charset="-128"/>
            </a:endParaRPr>
          </a:p>
        </p:txBody>
      </p:sp>
      <p:sp>
        <p:nvSpPr>
          <p:cNvPr id="5" name="TextBox 4"/>
          <p:cNvSpPr txBox="1"/>
          <p:nvPr/>
        </p:nvSpPr>
        <p:spPr>
          <a:xfrm>
            <a:off x="7982627" y="17510"/>
            <a:ext cx="1178863" cy="258299"/>
          </a:xfrm>
          <a:prstGeom prst="rect">
            <a:avLst/>
          </a:prstGeom>
          <a:noFill/>
        </p:spPr>
        <p:txBody>
          <a:bodyPr wrap="square" lIns="62970" tIns="31444" rIns="62970" bIns="31444" rtlCol="0">
            <a:spAutoFit/>
          </a:bodyPr>
          <a:lstStyle/>
          <a:p>
            <a:r>
              <a:rPr lang="en-US" sz="1266" dirty="0"/>
              <a:t>Go to: </a:t>
            </a:r>
            <a:r>
              <a:rPr lang="en-US" sz="1266" dirty="0">
                <a:hlinkClick r:id="rId4" action="ppaction://hlinksldjump"/>
              </a:rPr>
              <a:t>Topics</a:t>
            </a:r>
            <a:endParaRPr lang="en-US" sz="1266" dirty="0"/>
          </a:p>
        </p:txBody>
      </p:sp>
    </p:spTree>
    <p:custDataLst>
      <p:tags r:id="rId1"/>
    </p:custDataLst>
    <p:extLst>
      <p:ext uri="{BB962C8B-B14F-4D97-AF65-F5344CB8AC3E}">
        <p14:creationId xmlns:p14="http://schemas.microsoft.com/office/powerpoint/2010/main" val="34032387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ClrTx/>
            </a:pPr>
            <a:r>
              <a:rPr lang="en-US" dirty="0">
                <a:solidFill>
                  <a:prstClr val="black"/>
                </a:solidFill>
              </a:rPr>
              <a:t>Information in this presentation is found in </a:t>
            </a:r>
            <a:r>
              <a:rPr lang="en-US" dirty="0" smtClean="0">
                <a:solidFill>
                  <a:prstClr val="black"/>
                </a:solidFill>
              </a:rPr>
              <a:t>the </a:t>
            </a:r>
            <a:r>
              <a:rPr lang="en-US" i="1" dirty="0" smtClean="0">
                <a:solidFill>
                  <a:prstClr val="black"/>
                </a:solidFill>
              </a:rPr>
              <a:t>Spring 2018 CMAS Test </a:t>
            </a:r>
            <a:r>
              <a:rPr lang="en-US" i="1" dirty="0">
                <a:solidFill>
                  <a:prstClr val="black"/>
                </a:solidFill>
              </a:rPr>
              <a:t>Administrator Manuals</a:t>
            </a:r>
          </a:p>
          <a:p>
            <a:pPr lvl="1">
              <a:buClrTx/>
            </a:pPr>
            <a:r>
              <a:rPr lang="en-US" dirty="0" smtClean="0">
                <a:solidFill>
                  <a:prstClr val="black"/>
                </a:solidFill>
              </a:rPr>
              <a:t>Security measures, administration policies, </a:t>
            </a:r>
            <a:r>
              <a:rPr lang="en-US" dirty="0">
                <a:solidFill>
                  <a:prstClr val="black"/>
                </a:solidFill>
              </a:rPr>
              <a:t>and procedures identified in the TAMs must be </a:t>
            </a:r>
            <a:r>
              <a:rPr lang="en-US" dirty="0" smtClean="0">
                <a:solidFill>
                  <a:prstClr val="black"/>
                </a:solidFill>
              </a:rPr>
              <a:t>maintained</a:t>
            </a:r>
          </a:p>
          <a:p>
            <a:pPr lvl="1">
              <a:buClrTx/>
            </a:pPr>
            <a:r>
              <a:rPr lang="en-US" dirty="0" smtClean="0">
                <a:solidFill>
                  <a:prstClr val="black"/>
                </a:solidFill>
              </a:rPr>
              <a:t>Refer to checklists in TAMs </a:t>
            </a:r>
            <a:r>
              <a:rPr lang="en-US" dirty="0">
                <a:solidFill>
                  <a:prstClr val="black"/>
                </a:solidFill>
              </a:rPr>
              <a:t>for before, during, and after </a:t>
            </a:r>
            <a:r>
              <a:rPr lang="en-US" dirty="0" smtClean="0">
                <a:solidFill>
                  <a:prstClr val="black"/>
                </a:solidFill>
              </a:rPr>
              <a:t>testing tasks</a:t>
            </a:r>
            <a:endParaRPr lang="en-US" dirty="0">
              <a:solidFill>
                <a:prstClr val="black"/>
              </a:solidFill>
            </a:endParaRPr>
          </a:p>
          <a:p>
            <a:pPr lvl="1">
              <a:buClrTx/>
            </a:pPr>
            <a:endParaRPr lang="en-US" dirty="0"/>
          </a:p>
          <a:p>
            <a:pPr>
              <a:buClrTx/>
            </a:pPr>
            <a:endParaRPr lang="en-US" dirty="0"/>
          </a:p>
        </p:txBody>
      </p:sp>
      <p:sp>
        <p:nvSpPr>
          <p:cNvPr id="3" name="Title 2"/>
          <p:cNvSpPr>
            <a:spLocks noGrp="1"/>
          </p:cNvSpPr>
          <p:nvPr>
            <p:ph type="title"/>
          </p:nvPr>
        </p:nvSpPr>
        <p:spPr/>
        <p:txBody>
          <a:bodyPr>
            <a:normAutofit fontScale="90000"/>
          </a:bodyPr>
          <a:lstStyle/>
          <a:p>
            <a:r>
              <a:rPr lang="en-US" sz="3586" dirty="0">
                <a:solidFill>
                  <a:schemeClr val="bg1"/>
                </a:solidFill>
              </a:rPr>
              <a:t>Test Administrator Manual (TAM)</a:t>
            </a:r>
          </a:p>
        </p:txBody>
      </p:sp>
      <p:sp>
        <p:nvSpPr>
          <p:cNvPr id="13" name="TextBox 12"/>
          <p:cNvSpPr txBox="1"/>
          <p:nvPr/>
        </p:nvSpPr>
        <p:spPr>
          <a:xfrm>
            <a:off x="7772400" y="20856"/>
            <a:ext cx="1371600" cy="306695"/>
          </a:xfrm>
          <a:prstGeom prst="rect">
            <a:avLst/>
          </a:prstGeom>
          <a:noFill/>
        </p:spPr>
        <p:txBody>
          <a:bodyPr wrap="square" lIns="89417" tIns="44740" rIns="89417" bIns="44740" rtlCol="0">
            <a:spAutoFit/>
          </a:bodyPr>
          <a:lstStyle/>
          <a:p>
            <a:r>
              <a:rPr lang="en-US" sz="1406" dirty="0"/>
              <a:t>Go to: </a:t>
            </a:r>
            <a:r>
              <a:rPr lang="en-US" sz="1406" dirty="0">
                <a:hlinkClick r:id="rId4" action="ppaction://hlinksldjump"/>
              </a:rPr>
              <a:t>Topics</a:t>
            </a:r>
            <a:endParaRPr lang="en-US" sz="1406" dirty="0"/>
          </a:p>
        </p:txBody>
      </p:sp>
    </p:spTree>
    <p:custDataLst>
      <p:tags r:id="rId1"/>
    </p:custDataLst>
    <p:extLst>
      <p:ext uri="{BB962C8B-B14F-4D97-AF65-F5344CB8AC3E}">
        <p14:creationId xmlns:p14="http://schemas.microsoft.com/office/powerpoint/2010/main" val="1110707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911869530"/>
              </p:ext>
            </p:extLst>
          </p:nvPr>
        </p:nvGraphicFramePr>
        <p:xfrm>
          <a:off x="628650" y="1201738"/>
          <a:ext cx="7886513" cy="4033232"/>
        </p:xfrm>
        <a:graphic>
          <a:graphicData uri="http://schemas.openxmlformats.org/drawingml/2006/table">
            <a:tbl>
              <a:tblPr firstRow="1" firstCol="1" bandRow="1">
                <a:tableStyleId>{F5AB1C69-6EDB-4FF4-983F-18BD219EF322}</a:tableStyleId>
              </a:tblPr>
              <a:tblGrid>
                <a:gridCol w="2887171"/>
                <a:gridCol w="1373649"/>
                <a:gridCol w="3625693"/>
              </a:tblGrid>
              <a:tr h="535430">
                <a:tc>
                  <a:txBody>
                    <a:bodyPr/>
                    <a:lstStyle/>
                    <a:p>
                      <a:pPr marL="0" marR="0" algn="ctr">
                        <a:spcBef>
                          <a:spcPts val="0"/>
                        </a:spcBef>
                        <a:spcAft>
                          <a:spcPts val="0"/>
                        </a:spcAft>
                      </a:pPr>
                      <a:r>
                        <a:rPr lang="en-US" sz="2400" dirty="0" smtClean="0">
                          <a:effectLst/>
                        </a:rPr>
                        <a:t>Assessment</a:t>
                      </a:r>
                      <a:endParaRPr lang="en-US" sz="2400" dirty="0">
                        <a:solidFill>
                          <a:schemeClr val="bg1">
                            <a:lumMod val="10000"/>
                          </a:schemeClr>
                        </a:solidFill>
                        <a:effectLst/>
                        <a:latin typeface="Trebuchet MS" panose="020B0603020202020204" pitchFamily="34" charset="0"/>
                        <a:ea typeface="Calibri"/>
                      </a:endParaRPr>
                    </a:p>
                  </a:txBody>
                  <a:tcPr marL="0" marR="0" marT="0" marB="0" anchor="ctr">
                    <a:solidFill>
                      <a:schemeClr val="tx2"/>
                    </a:solidFill>
                  </a:tcPr>
                </a:tc>
                <a:tc>
                  <a:txBody>
                    <a:bodyPr/>
                    <a:lstStyle/>
                    <a:p>
                      <a:pPr marL="0" marR="0" algn="ctr">
                        <a:spcBef>
                          <a:spcPts val="0"/>
                        </a:spcBef>
                        <a:spcAft>
                          <a:spcPts val="0"/>
                        </a:spcAft>
                      </a:pPr>
                      <a:r>
                        <a:rPr lang="en-US" sz="2400" dirty="0" smtClean="0">
                          <a:effectLst/>
                        </a:rPr>
                        <a:t>Grade(s)</a:t>
                      </a:r>
                      <a:endParaRPr lang="en-US" sz="2400" dirty="0">
                        <a:solidFill>
                          <a:schemeClr val="bg1">
                            <a:lumMod val="10000"/>
                          </a:schemeClr>
                        </a:solidFill>
                        <a:effectLst/>
                        <a:latin typeface="Trebuchet MS" panose="020B0603020202020204" pitchFamily="34" charset="0"/>
                        <a:ea typeface="Calibri"/>
                      </a:endParaRPr>
                    </a:p>
                  </a:txBody>
                  <a:tcPr marL="0" marR="0" marT="0" marB="0" anchor="ctr">
                    <a:solidFill>
                      <a:schemeClr val="tx2"/>
                    </a:solidFill>
                  </a:tcPr>
                </a:tc>
                <a:tc>
                  <a:txBody>
                    <a:bodyPr/>
                    <a:lstStyle/>
                    <a:p>
                      <a:pPr marL="0" marR="0" algn="ctr">
                        <a:spcBef>
                          <a:spcPts val="0"/>
                        </a:spcBef>
                        <a:spcAft>
                          <a:spcPts val="0"/>
                        </a:spcAft>
                      </a:pPr>
                      <a:r>
                        <a:rPr lang="en-US" sz="2400" dirty="0" smtClean="0">
                          <a:effectLst/>
                        </a:rPr>
                        <a:t>Official</a:t>
                      </a:r>
                      <a:r>
                        <a:rPr lang="en-US" sz="2400" baseline="0" dirty="0" smtClean="0">
                          <a:effectLst/>
                        </a:rPr>
                        <a:t> State </a:t>
                      </a:r>
                      <a:r>
                        <a:rPr lang="en-US" sz="2400" dirty="0" smtClean="0">
                          <a:effectLst/>
                        </a:rPr>
                        <a:t>Window</a:t>
                      </a:r>
                      <a:endParaRPr lang="en-US" sz="2400" dirty="0">
                        <a:solidFill>
                          <a:schemeClr val="bg1">
                            <a:lumMod val="10000"/>
                          </a:schemeClr>
                        </a:solidFill>
                        <a:effectLst/>
                        <a:latin typeface="Trebuchet MS" panose="020B0603020202020204" pitchFamily="34" charset="0"/>
                        <a:ea typeface="Calibri"/>
                      </a:endParaRPr>
                    </a:p>
                  </a:txBody>
                  <a:tcPr marL="0" marR="0" marT="0" marB="0" anchor="ctr">
                    <a:solidFill>
                      <a:schemeClr val="tx2"/>
                    </a:solidFill>
                  </a:tcPr>
                </a:tc>
              </a:tr>
              <a:tr h="9153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effectLst/>
                        </a:rPr>
                        <a:t>CMAS and </a:t>
                      </a:r>
                      <a:r>
                        <a:rPr lang="en-US" sz="2400" dirty="0" err="1" smtClean="0">
                          <a:effectLst/>
                        </a:rPr>
                        <a:t>CoAlt</a:t>
                      </a:r>
                      <a:r>
                        <a:rPr lang="en-US" sz="2400" dirty="0" smtClean="0">
                          <a:effectLst/>
                        </a:rPr>
                        <a:t>:</a:t>
                      </a:r>
                    </a:p>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effectLst/>
                        </a:rPr>
                        <a:t>Social Studies</a:t>
                      </a:r>
                      <a:endParaRPr lang="en-US" sz="2400" b="0" baseline="30000" dirty="0" smtClean="0">
                        <a:solidFill>
                          <a:schemeClr val="tx1">
                            <a:lumMod val="50000"/>
                          </a:schemeClr>
                        </a:solidFill>
                        <a:effectLst/>
                        <a:latin typeface="Trebuchet MS" panose="020B0603020202020204" pitchFamily="34" charset="0"/>
                        <a:ea typeface="Calibri"/>
                      </a:endParaRPr>
                    </a:p>
                  </a:txBody>
                  <a:tcPr marL="0" marR="0" marT="0" marB="0" anchor="ctr">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effectLst/>
                        </a:rPr>
                        <a:t>4</a:t>
                      </a:r>
                      <a:r>
                        <a:rPr lang="en-US" sz="2400" baseline="30000" dirty="0" smtClean="0">
                          <a:effectLst/>
                        </a:rPr>
                        <a:t>1</a:t>
                      </a:r>
                      <a:r>
                        <a:rPr lang="en-US" sz="2400" dirty="0" smtClean="0">
                          <a:effectLst/>
                        </a:rPr>
                        <a:t>, 7</a:t>
                      </a:r>
                      <a:r>
                        <a:rPr lang="en-US" sz="2400" baseline="30000" dirty="0" smtClean="0">
                          <a:effectLst/>
                        </a:rPr>
                        <a:t>1</a:t>
                      </a:r>
                      <a:endParaRPr lang="en-US" sz="2400" baseline="30000" dirty="0">
                        <a:solidFill>
                          <a:srgbClr val="000000"/>
                        </a:solidFill>
                        <a:effectLst/>
                        <a:latin typeface="Trebuchet MS" panose="020B0603020202020204" pitchFamily="34" charset="0"/>
                        <a:ea typeface="Calibri"/>
                      </a:endParaRPr>
                    </a:p>
                  </a:txBody>
                  <a:tcPr marL="0" marR="0" marT="0" marB="0" anchor="ctr"/>
                </a:tc>
                <a:tc rowSpan="3">
                  <a:txBody>
                    <a:bodyPr/>
                    <a:lstStyle/>
                    <a:p>
                      <a:pPr marL="0" marR="0" algn="ctr">
                        <a:spcBef>
                          <a:spcPts val="0"/>
                        </a:spcBef>
                        <a:spcAft>
                          <a:spcPts val="0"/>
                        </a:spcAft>
                      </a:pPr>
                      <a:r>
                        <a:rPr lang="en-US" sz="2400" dirty="0" smtClean="0"/>
                        <a:t>April 9 - 27, 2018</a:t>
                      </a:r>
                      <a:endParaRPr lang="en-US" sz="2400" baseline="30000" dirty="0">
                        <a:solidFill>
                          <a:srgbClr val="000000"/>
                        </a:solidFill>
                        <a:effectLst/>
                        <a:latin typeface="Trebuchet MS" panose="020B0603020202020204" pitchFamily="34" charset="0"/>
                        <a:ea typeface="Calibri"/>
                      </a:endParaRPr>
                    </a:p>
                  </a:txBody>
                  <a:tcPr marL="0" marR="0" marT="0" marB="0" anchor="ctr"/>
                </a:tc>
              </a:tr>
              <a:tr h="860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effectLst/>
                        </a:rPr>
                        <a:t>CMAS and </a:t>
                      </a:r>
                      <a:r>
                        <a:rPr lang="en-US" sz="2400" dirty="0" err="1" smtClean="0">
                          <a:effectLst/>
                        </a:rPr>
                        <a:t>CoAlt</a:t>
                      </a:r>
                      <a:r>
                        <a:rPr lang="en-US" sz="2400" dirty="0" smtClean="0">
                          <a:effectLst/>
                        </a:rPr>
                        <a:t>:</a:t>
                      </a:r>
                    </a:p>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effectLst/>
                        </a:rPr>
                        <a:t>Science</a:t>
                      </a:r>
                      <a:endParaRPr lang="en-US" sz="2400" b="0" baseline="30000" dirty="0" smtClean="0">
                        <a:solidFill>
                          <a:schemeClr val="tx1">
                            <a:lumMod val="50000"/>
                          </a:schemeClr>
                        </a:solidFill>
                        <a:effectLst/>
                        <a:latin typeface="Trebuchet MS" panose="020B0603020202020204" pitchFamily="34" charset="0"/>
                        <a:ea typeface="Calibri"/>
                      </a:endParaRPr>
                    </a:p>
                  </a:txBody>
                  <a:tcPr marL="0" marR="0" marT="0" marB="0" anchor="ctr">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effectLst/>
                        </a:rPr>
                        <a:t>5, 8, 11</a:t>
                      </a:r>
                      <a:endParaRPr lang="en-US" sz="2400" baseline="30000" dirty="0" smtClean="0">
                        <a:solidFill>
                          <a:srgbClr val="000000"/>
                        </a:solidFill>
                        <a:effectLst/>
                        <a:latin typeface="Trebuchet MS" panose="020B0603020202020204" pitchFamily="34" charset="0"/>
                        <a:ea typeface="Calibri"/>
                      </a:endParaRPr>
                    </a:p>
                  </a:txBody>
                  <a:tcPr marL="0" marR="0" marT="0" marB="0" anchor="ctr"/>
                </a:tc>
                <a:tc vMerge="1">
                  <a:txBody>
                    <a:bodyPr/>
                    <a:lstStyle/>
                    <a:p>
                      <a:pPr marL="0" marR="0" algn="ctr">
                        <a:spcBef>
                          <a:spcPts val="0"/>
                        </a:spcBef>
                        <a:spcAft>
                          <a:spcPts val="0"/>
                        </a:spcAft>
                      </a:pPr>
                      <a:endParaRPr lang="en-US" sz="1800" baseline="30000" dirty="0">
                        <a:solidFill>
                          <a:schemeClr val="tx1">
                            <a:lumMod val="50000"/>
                          </a:schemeClr>
                        </a:solidFill>
                        <a:effectLst/>
                        <a:latin typeface="+mn-lt"/>
                        <a:ea typeface="Calibri"/>
                      </a:endParaRPr>
                    </a:p>
                  </a:txBody>
                  <a:tcPr marL="0" marR="0" marT="0" marB="0" anchor="ctr"/>
                </a:tc>
              </a:tr>
              <a:tr h="86113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effectLst/>
                        </a:rPr>
                        <a:t>CMAS:</a:t>
                      </a:r>
                      <a:endParaRPr lang="en-US" sz="2400" baseline="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effectLst/>
                        </a:rPr>
                        <a:t>Math</a:t>
                      </a:r>
                      <a:r>
                        <a:rPr lang="en-US" sz="2400" baseline="0" dirty="0" smtClean="0">
                          <a:effectLst/>
                        </a:rPr>
                        <a:t> and ELA (CSLA</a:t>
                      </a:r>
                      <a:r>
                        <a:rPr lang="en-US" sz="2400" baseline="30000" dirty="0" smtClean="0">
                          <a:effectLst/>
                        </a:rPr>
                        <a:t>2</a:t>
                      </a:r>
                      <a:r>
                        <a:rPr lang="en-US" sz="2400" baseline="0" dirty="0" smtClean="0">
                          <a:effectLst/>
                        </a:rPr>
                        <a:t>)</a:t>
                      </a:r>
                      <a:r>
                        <a:rPr lang="en-US" sz="2400" dirty="0" smtClean="0">
                          <a:effectLst/>
                        </a:rPr>
                        <a:t> </a:t>
                      </a:r>
                      <a:endParaRPr lang="en-US" sz="2400" b="0" dirty="0" smtClean="0">
                        <a:solidFill>
                          <a:schemeClr val="tx1">
                            <a:lumMod val="50000"/>
                          </a:schemeClr>
                        </a:solidFill>
                        <a:effectLst/>
                        <a:latin typeface="Trebuchet MS" panose="020B0603020202020204" pitchFamily="34" charset="0"/>
                        <a:ea typeface="Calibri"/>
                      </a:endParaRPr>
                    </a:p>
                  </a:txBody>
                  <a:tcPr marL="0" marR="0" marT="0" marB="0" anchor="ctr">
                    <a:solidFill>
                      <a:schemeClr val="tx2"/>
                    </a:solidFill>
                  </a:tcPr>
                </a:tc>
                <a:tc>
                  <a:txBody>
                    <a:bodyPr/>
                    <a:lstStyle/>
                    <a:p>
                      <a:pPr marL="0" marR="0" algn="ctr">
                        <a:spcBef>
                          <a:spcPts val="0"/>
                        </a:spcBef>
                        <a:spcAft>
                          <a:spcPts val="0"/>
                        </a:spcAft>
                      </a:pPr>
                      <a:r>
                        <a:rPr lang="en-US" sz="2400" dirty="0" smtClean="0">
                          <a:effectLst/>
                        </a:rPr>
                        <a:t>3-8</a:t>
                      </a:r>
                      <a:endParaRPr lang="en-US" sz="2400" baseline="30000" dirty="0">
                        <a:solidFill>
                          <a:srgbClr val="000000"/>
                        </a:solidFill>
                        <a:effectLst/>
                        <a:latin typeface="Trebuchet MS" panose="020B0603020202020204" pitchFamily="34" charset="0"/>
                        <a:ea typeface="Calibri"/>
                      </a:endParaRPr>
                    </a:p>
                  </a:txBody>
                  <a:tcPr marL="0" marR="0" marT="0" marB="0" anchor="ctr"/>
                </a:tc>
                <a:tc vMerge="1">
                  <a:txBody>
                    <a:bodyPr/>
                    <a:lstStyle/>
                    <a:p>
                      <a:pPr marL="0" marR="0" algn="ctr">
                        <a:spcBef>
                          <a:spcPts val="0"/>
                        </a:spcBef>
                        <a:spcAft>
                          <a:spcPts val="0"/>
                        </a:spcAft>
                      </a:pPr>
                      <a:endParaRPr lang="en-US" sz="1800" b="0" baseline="0" dirty="0" smtClean="0">
                        <a:solidFill>
                          <a:schemeClr val="tx1">
                            <a:lumMod val="50000"/>
                          </a:schemeClr>
                        </a:solidFill>
                        <a:effectLst/>
                        <a:latin typeface="+mn-lt"/>
                        <a:ea typeface="Calibri"/>
                      </a:endParaRPr>
                    </a:p>
                  </a:txBody>
                  <a:tcPr marL="0" marR="0" marT="0" marB="0" anchor="ctr"/>
                </a:tc>
              </a:tr>
              <a:tr h="861134">
                <a:tc>
                  <a:txBody>
                    <a:bodyPr/>
                    <a:lstStyle/>
                    <a:p>
                      <a:pPr marL="0" marR="0" algn="ctr">
                        <a:spcBef>
                          <a:spcPts val="0"/>
                        </a:spcBef>
                        <a:spcAft>
                          <a:spcPts val="0"/>
                        </a:spcAft>
                      </a:pPr>
                      <a:r>
                        <a:rPr lang="en-US" sz="2400" dirty="0" err="1" smtClean="0">
                          <a:effectLst/>
                        </a:rPr>
                        <a:t>CoAlt</a:t>
                      </a:r>
                      <a:r>
                        <a:rPr lang="en-US" sz="2400" dirty="0" smtClean="0">
                          <a:effectLst/>
                        </a:rPr>
                        <a:t>:</a:t>
                      </a:r>
                    </a:p>
                    <a:p>
                      <a:pPr marL="0" marR="0" algn="ctr">
                        <a:spcBef>
                          <a:spcPts val="0"/>
                        </a:spcBef>
                        <a:spcAft>
                          <a:spcPts val="0"/>
                        </a:spcAft>
                      </a:pPr>
                      <a:r>
                        <a:rPr lang="en-US" sz="2400" dirty="0" smtClean="0">
                          <a:effectLst/>
                        </a:rPr>
                        <a:t>DLM ELA and</a:t>
                      </a:r>
                      <a:r>
                        <a:rPr lang="en-US" sz="2400" baseline="0" dirty="0" smtClean="0">
                          <a:effectLst/>
                        </a:rPr>
                        <a:t> Math</a:t>
                      </a:r>
                      <a:endParaRPr lang="en-US" sz="2400" b="0" dirty="0">
                        <a:solidFill>
                          <a:schemeClr val="tx1">
                            <a:lumMod val="50000"/>
                          </a:schemeClr>
                        </a:solidFill>
                        <a:effectLst/>
                        <a:latin typeface="Trebuchet MS" panose="020B0603020202020204" pitchFamily="34" charset="0"/>
                        <a:ea typeface="Calibri"/>
                      </a:endParaRPr>
                    </a:p>
                  </a:txBody>
                  <a:tcPr marL="0" marR="0" marT="0" marB="0" anchor="ctr">
                    <a:solidFill>
                      <a:schemeClr val="tx2"/>
                    </a:solidFill>
                  </a:tcPr>
                </a:tc>
                <a:tc>
                  <a:txBody>
                    <a:bodyPr/>
                    <a:lstStyle/>
                    <a:p>
                      <a:pPr marL="0" marR="0" algn="ctr">
                        <a:spcBef>
                          <a:spcPts val="0"/>
                        </a:spcBef>
                        <a:spcAft>
                          <a:spcPts val="0"/>
                        </a:spcAft>
                      </a:pPr>
                      <a:r>
                        <a:rPr lang="en-US" sz="2400" dirty="0" smtClean="0">
                          <a:effectLst/>
                        </a:rPr>
                        <a:t>3-11</a:t>
                      </a:r>
                      <a:endParaRPr lang="en-US" sz="2400" dirty="0">
                        <a:solidFill>
                          <a:srgbClr val="000000"/>
                        </a:solidFill>
                        <a:effectLst/>
                        <a:latin typeface="Trebuchet MS" panose="020B0603020202020204" pitchFamily="34" charset="0"/>
                        <a:ea typeface="Calibri"/>
                      </a:endParaRPr>
                    </a:p>
                  </a:txBody>
                  <a:tcPr marL="0" marR="0" marT="0" marB="0" anchor="ctr"/>
                </a:tc>
                <a:tc>
                  <a:txBody>
                    <a:bodyPr/>
                    <a:lstStyle/>
                    <a:p>
                      <a:pPr marL="0" marR="0" algn="ctr">
                        <a:spcBef>
                          <a:spcPts val="0"/>
                        </a:spcBef>
                        <a:spcAft>
                          <a:spcPts val="0"/>
                        </a:spcAft>
                      </a:pPr>
                      <a:r>
                        <a:rPr lang="en-US" sz="2400" dirty="0" smtClean="0">
                          <a:effectLst/>
                        </a:rPr>
                        <a:t>Aligned to CMAS: Math </a:t>
                      </a:r>
                      <a:r>
                        <a:rPr lang="en-US" sz="2400" baseline="0" dirty="0" smtClean="0">
                          <a:effectLst/>
                        </a:rPr>
                        <a:t>and ELA schedule</a:t>
                      </a:r>
                      <a:endParaRPr lang="en-US" sz="2400" dirty="0">
                        <a:solidFill>
                          <a:srgbClr val="000000"/>
                        </a:solidFill>
                        <a:effectLst/>
                        <a:latin typeface="Trebuchet MS" panose="020B0603020202020204" pitchFamily="34" charset="0"/>
                        <a:ea typeface="Calibri"/>
                      </a:endParaRPr>
                    </a:p>
                  </a:txBody>
                  <a:tcPr marL="0" marR="0" marT="0" marB="0" anchor="ctr"/>
                </a:tc>
              </a:tr>
            </a:tbl>
          </a:graphicData>
        </a:graphic>
      </p:graphicFrame>
      <p:sp>
        <p:nvSpPr>
          <p:cNvPr id="2" name="TextBox 1"/>
          <p:cNvSpPr txBox="1"/>
          <p:nvPr/>
        </p:nvSpPr>
        <p:spPr>
          <a:xfrm>
            <a:off x="192023" y="5414069"/>
            <a:ext cx="8772867" cy="646331"/>
          </a:xfrm>
          <a:prstGeom prst="rect">
            <a:avLst/>
          </a:prstGeom>
          <a:noFill/>
        </p:spPr>
        <p:txBody>
          <a:bodyPr wrap="square" rtlCol="0">
            <a:spAutoFit/>
          </a:bodyPr>
          <a:lstStyle/>
          <a:p>
            <a:r>
              <a:rPr lang="en-US" baseline="30000" dirty="0" smtClean="0">
                <a:solidFill>
                  <a:srgbClr val="000000"/>
                </a:solidFill>
                <a:latin typeface="Trebuchet MS" panose="020B0603020202020204" pitchFamily="34" charset="0"/>
              </a:rPr>
              <a:t>1</a:t>
            </a:r>
            <a:r>
              <a:rPr lang="en-US" dirty="0" smtClean="0">
                <a:solidFill>
                  <a:srgbClr val="000000"/>
                </a:solidFill>
                <a:latin typeface="Trebuchet MS" panose="020B0603020202020204" pitchFamily="34" charset="0"/>
              </a:rPr>
              <a:t>Grades 4 and 7 Social Studies are administered on a sampling basis</a:t>
            </a:r>
          </a:p>
          <a:p>
            <a:r>
              <a:rPr lang="en-US" baseline="30000" dirty="0" smtClean="0">
                <a:solidFill>
                  <a:srgbClr val="000000"/>
                </a:solidFill>
                <a:latin typeface="Trebuchet MS" panose="020B0603020202020204" pitchFamily="34" charset="0"/>
              </a:rPr>
              <a:t>2</a:t>
            </a:r>
            <a:r>
              <a:rPr lang="en-US" dirty="0" smtClean="0">
                <a:solidFill>
                  <a:srgbClr val="000000"/>
                </a:solidFill>
                <a:latin typeface="Trebuchet MS" panose="020B0603020202020204" pitchFamily="34" charset="0"/>
              </a:rPr>
              <a:t>CSLA is for eligible English learners in grades 3 and 4 only</a:t>
            </a:r>
            <a:endParaRPr lang="en-US" dirty="0">
              <a:solidFill>
                <a:srgbClr val="000000"/>
              </a:solidFill>
              <a:latin typeface="Trebuchet MS" panose="020B0603020202020204" pitchFamily="34" charset="0"/>
            </a:endParaRPr>
          </a:p>
        </p:txBody>
      </p:sp>
      <p:sp>
        <p:nvSpPr>
          <p:cNvPr id="6" name="Title 2"/>
          <p:cNvSpPr txBox="1">
            <a:spLocks/>
          </p:cNvSpPr>
          <p:nvPr/>
        </p:nvSpPr>
        <p:spPr>
          <a:xfrm>
            <a:off x="192023" y="147634"/>
            <a:ext cx="8772867" cy="521208"/>
          </a:xfrm>
          <a:prstGeom prst="rect">
            <a:avLst/>
          </a:prstGeom>
        </p:spPr>
        <p:txBody>
          <a:bodyPr>
            <a:noAutofit/>
          </a:bodyPr>
          <a:lst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a:lstStyle>
          <a:p>
            <a:pPr algn="l"/>
            <a:r>
              <a:rPr lang="en-US" sz="2800" dirty="0" smtClean="0">
                <a:solidFill>
                  <a:srgbClr val="FFFFFF"/>
                </a:solidFill>
              </a:rPr>
              <a:t>Spring 2018 CMAS Window</a:t>
            </a:r>
            <a:endParaRPr lang="en-US" sz="2800" dirty="0"/>
          </a:p>
        </p:txBody>
      </p:sp>
    </p:spTree>
    <p:extLst>
      <p:ext uri="{BB962C8B-B14F-4D97-AF65-F5344CB8AC3E}">
        <p14:creationId xmlns:p14="http://schemas.microsoft.com/office/powerpoint/2010/main" val="35882829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144" y="1202400"/>
            <a:ext cx="8135206" cy="5037025"/>
          </a:xfrm>
        </p:spPr>
        <p:txBody>
          <a:bodyPr>
            <a:normAutofit/>
          </a:bodyPr>
          <a:lstStyle/>
          <a:p>
            <a:pPr>
              <a:buClr>
                <a:schemeClr val="tx1"/>
              </a:buClr>
            </a:pPr>
            <a:r>
              <a:rPr lang="en-US" dirty="0" smtClean="0">
                <a:solidFill>
                  <a:srgbClr val="000000"/>
                </a:solidFill>
              </a:rPr>
              <a:t>Individual </a:t>
            </a:r>
            <a:r>
              <a:rPr lang="en-US" dirty="0">
                <a:solidFill>
                  <a:srgbClr val="000000"/>
                </a:solidFill>
              </a:rPr>
              <a:t>schools </a:t>
            </a:r>
            <a:r>
              <a:rPr lang="en-US" dirty="0" smtClean="0">
                <a:solidFill>
                  <a:srgbClr val="000000"/>
                </a:solidFill>
              </a:rPr>
              <a:t>are </a:t>
            </a:r>
            <a:r>
              <a:rPr lang="en-US" dirty="0">
                <a:solidFill>
                  <a:srgbClr val="000000"/>
                </a:solidFill>
              </a:rPr>
              <a:t>sampled once in three years</a:t>
            </a:r>
          </a:p>
          <a:p>
            <a:pPr lvl="1">
              <a:buClr>
                <a:schemeClr val="tx1"/>
              </a:buClr>
            </a:pPr>
            <a:r>
              <a:rPr lang="en-US" dirty="0">
                <a:solidFill>
                  <a:srgbClr val="000000"/>
                </a:solidFill>
              </a:rPr>
              <a:t>2017-18 is Year 3 of the first social studies assessment cycle</a:t>
            </a:r>
          </a:p>
          <a:p>
            <a:pPr>
              <a:buClr>
                <a:schemeClr val="tx1"/>
              </a:buClr>
            </a:pPr>
            <a:r>
              <a:rPr lang="en-US" dirty="0" smtClean="0">
                <a:solidFill>
                  <a:srgbClr val="000000"/>
                </a:solidFill>
              </a:rPr>
              <a:t>Sampling </a:t>
            </a:r>
            <a:r>
              <a:rPr lang="en-US" dirty="0">
                <a:solidFill>
                  <a:srgbClr val="000000"/>
                </a:solidFill>
              </a:rPr>
              <a:t>plan priorities:</a:t>
            </a:r>
          </a:p>
          <a:p>
            <a:pPr lvl="1">
              <a:buClr>
                <a:schemeClr val="tx1"/>
              </a:buClr>
            </a:pPr>
            <a:r>
              <a:rPr lang="en-US" dirty="0">
                <a:solidFill>
                  <a:srgbClr val="000000"/>
                </a:solidFill>
              </a:rPr>
              <a:t>Reduce testing burden</a:t>
            </a:r>
          </a:p>
          <a:p>
            <a:pPr lvl="1">
              <a:buClr>
                <a:schemeClr val="tx1"/>
              </a:buClr>
            </a:pPr>
            <a:r>
              <a:rPr lang="en-US" dirty="0">
                <a:solidFill>
                  <a:srgbClr val="000000"/>
                </a:solidFill>
              </a:rPr>
              <a:t>Avoid creating cohorts of social studies students</a:t>
            </a:r>
          </a:p>
          <a:p>
            <a:pPr lvl="2">
              <a:buClr>
                <a:schemeClr val="tx1"/>
              </a:buClr>
            </a:pPr>
            <a:r>
              <a:rPr lang="en-US" dirty="0">
                <a:solidFill>
                  <a:srgbClr val="000000"/>
                </a:solidFill>
              </a:rPr>
              <a:t>Minimize the number of students who will test as 4</a:t>
            </a:r>
            <a:r>
              <a:rPr lang="en-US" baseline="30000" dirty="0">
                <a:solidFill>
                  <a:srgbClr val="000000"/>
                </a:solidFill>
              </a:rPr>
              <a:t>th</a:t>
            </a:r>
            <a:r>
              <a:rPr lang="en-US" dirty="0">
                <a:solidFill>
                  <a:srgbClr val="000000"/>
                </a:solidFill>
              </a:rPr>
              <a:t> and 7</a:t>
            </a:r>
            <a:r>
              <a:rPr lang="en-US" baseline="30000" dirty="0">
                <a:solidFill>
                  <a:srgbClr val="000000"/>
                </a:solidFill>
              </a:rPr>
              <a:t>th</a:t>
            </a:r>
            <a:r>
              <a:rPr lang="en-US" dirty="0">
                <a:solidFill>
                  <a:srgbClr val="000000"/>
                </a:solidFill>
              </a:rPr>
              <a:t> graders</a:t>
            </a:r>
          </a:p>
          <a:p>
            <a:pPr lvl="1">
              <a:buClr>
                <a:schemeClr val="tx1"/>
              </a:buClr>
            </a:pPr>
            <a:r>
              <a:rPr lang="en-US" dirty="0">
                <a:solidFill>
                  <a:srgbClr val="000000"/>
                </a:solidFill>
              </a:rPr>
              <a:t>Provide state level results that can be compared from administration to administration</a:t>
            </a:r>
          </a:p>
          <a:p>
            <a:pPr>
              <a:buClr>
                <a:schemeClr val="tx1"/>
              </a:buClr>
            </a:pPr>
            <a:r>
              <a:rPr lang="en-US" dirty="0">
                <a:solidFill>
                  <a:srgbClr val="FF0000"/>
                </a:solidFill>
              </a:rPr>
              <a:t>See notification in Syncplicity </a:t>
            </a:r>
            <a:r>
              <a:rPr lang="en-US" dirty="0" smtClean="0">
                <a:solidFill>
                  <a:srgbClr val="FF0000"/>
                </a:solidFill>
              </a:rPr>
              <a:t>for list of selected schools and grades (originally posted </a:t>
            </a:r>
            <a:r>
              <a:rPr lang="en-US" dirty="0">
                <a:solidFill>
                  <a:srgbClr val="FF0000"/>
                </a:solidFill>
              </a:rPr>
              <a:t>August 15, 2017)</a:t>
            </a:r>
          </a:p>
        </p:txBody>
      </p:sp>
      <p:sp>
        <p:nvSpPr>
          <p:cNvPr id="3" name="Title 2"/>
          <p:cNvSpPr>
            <a:spLocks noGrp="1"/>
          </p:cNvSpPr>
          <p:nvPr>
            <p:ph type="title"/>
          </p:nvPr>
        </p:nvSpPr>
        <p:spPr/>
        <p:txBody>
          <a:bodyPr>
            <a:normAutofit fontScale="90000"/>
          </a:bodyPr>
          <a:lstStyle/>
          <a:p>
            <a:pPr algn="l"/>
            <a:r>
              <a:rPr lang="en-US" sz="3200" dirty="0" smtClean="0">
                <a:solidFill>
                  <a:schemeClr val="bg1"/>
                </a:solidFill>
              </a:rPr>
              <a:t>Social Studies</a:t>
            </a:r>
            <a:endParaRPr lang="en-US" sz="3200" dirty="0">
              <a:solidFill>
                <a:schemeClr val="bg1"/>
              </a:solidFill>
            </a:endParaRPr>
          </a:p>
        </p:txBody>
      </p:sp>
    </p:spTree>
    <p:extLst>
      <p:ext uri="{BB962C8B-B14F-4D97-AF65-F5344CB8AC3E}">
        <p14:creationId xmlns:p14="http://schemas.microsoft.com/office/powerpoint/2010/main" val="863358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CUSTOM_TIMING_USED" val="1"/>
  <p:tag name="ISPRING_SLIDE_INDENT_LEVEL" val="0"/>
  <p:tag name="GENSWF_SLIDE_TITLE" val="Test Overview"/>
  <p:tag name="ISPRING_SLIDE_ID" val="{AE4F7C6B-77AE-44F9-ACE7-F01364B3493C}"/>
  <p:tag name="GENSWF_ADVANCE_TIME" val="9.456"/>
</p:tagLst>
</file>

<file path=ppt/tags/tag10.xml><?xml version="1.0" encoding="utf-8"?>
<p:tagLst xmlns:a="http://schemas.openxmlformats.org/drawingml/2006/main" xmlns:r="http://schemas.openxmlformats.org/officeDocument/2006/relationships" xmlns:p="http://schemas.openxmlformats.org/presentationml/2006/main">
  <p:tag name="ISPRING_CUSTOM_TIMING_USED" val="1"/>
  <p:tag name="ISPRING_SLIDE_INDENT_LEVEL" val="2"/>
  <p:tag name="ISPRING_SLIDE_ID" val="{C73175A3-F8AC-46C6-986D-63D4FA59430F}"/>
  <p:tag name="GENSWF_ADVANCE_TIME" val="49.998"/>
</p:tagLst>
</file>

<file path=ppt/tags/tag11.xml><?xml version="1.0" encoding="utf-8"?>
<p:tagLst xmlns:a="http://schemas.openxmlformats.org/drawingml/2006/main" xmlns:r="http://schemas.openxmlformats.org/officeDocument/2006/relationships" xmlns:p="http://schemas.openxmlformats.org/presentationml/2006/main">
  <p:tag name="ISPRING_CUSTOM_TIMING_USED" val="1"/>
  <p:tag name="ISPRING_SLIDE_INDENT_LEVEL" val="0"/>
  <p:tag name="GENSWF_SLIDE_TITLE" val="Tasks to Complete Before Testing"/>
  <p:tag name="ISPRING_SLIDE_ID" val="{A747016C-8AAF-4438-8E56-CBE097A422DF}"/>
  <p:tag name="GENSWF_ADVANCE_TIME" val="10.606"/>
</p:tagLst>
</file>

<file path=ppt/tags/tag12.xml><?xml version="1.0" encoding="utf-8"?>
<p:tagLst xmlns:a="http://schemas.openxmlformats.org/drawingml/2006/main" xmlns:r="http://schemas.openxmlformats.org/officeDocument/2006/relationships" xmlns:p="http://schemas.openxmlformats.org/presentationml/2006/main">
  <p:tag name="ISPRING_CUSTOM_TIMING_USED" val="1"/>
  <p:tag name="GENSWF_SLIDE_TITLE" val="Tasks to Complete Before Testing"/>
  <p:tag name="ISPRING_SLIDE_INDENT_LEVEL" val="1"/>
  <p:tag name="ISPRING_SLIDE_ID" val="{C09C0C89-8BEF-4590-ACD8-2D81884480AF}"/>
  <p:tag name="GENSWF_ADVANCE_TIME" val="69.93"/>
</p:tagLst>
</file>

<file path=ppt/tags/tag13.xml><?xml version="1.0" encoding="utf-8"?>
<p:tagLst xmlns:a="http://schemas.openxmlformats.org/drawingml/2006/main" xmlns:r="http://schemas.openxmlformats.org/officeDocument/2006/relationships" xmlns:p="http://schemas.openxmlformats.org/presentationml/2006/main">
  <p:tag name="ISPRING_CUSTOM_TIMING_USED" val="1"/>
  <p:tag name="GENSWF_SLIDE_TITLE" val="Tasks to Complete Before Testing"/>
  <p:tag name="ISPRING_SLIDE_INDENT_LEVEL" val="1"/>
  <p:tag name="ISPRING_SLIDE_ID" val="{88B5139B-BEE9-485C-9891-4F57833E2411}"/>
  <p:tag name="GENSWF_ADVANCE_TIME" val="128.993"/>
</p:tagLst>
</file>

<file path=ppt/tags/tag14.xml><?xml version="1.0" encoding="utf-8"?>
<p:tagLst xmlns:a="http://schemas.openxmlformats.org/drawingml/2006/main" xmlns:r="http://schemas.openxmlformats.org/officeDocument/2006/relationships" xmlns:p="http://schemas.openxmlformats.org/presentationml/2006/main">
  <p:tag name="ISPRING_CUSTOM_TIMING_USED" val="1"/>
  <p:tag name="GENSWF_SLIDE_TITLE" val="Tasks to Complete Before Testing"/>
  <p:tag name="ISPRING_SLIDE_INDENT_LEVEL" val="1"/>
  <p:tag name="ISPRING_SLIDE_ID" val="{6596C950-D0D8-4AC7-9CF0-CBFBC8043BED}"/>
  <p:tag name="GENSWF_ADVANCE_TIME" val="142.158"/>
</p:tagLst>
</file>

<file path=ppt/tags/tag15.xml><?xml version="1.0" encoding="utf-8"?>
<p:tagLst xmlns:a="http://schemas.openxmlformats.org/drawingml/2006/main" xmlns:r="http://schemas.openxmlformats.org/officeDocument/2006/relationships" xmlns:p="http://schemas.openxmlformats.org/presentationml/2006/main">
  <p:tag name="ISPRING_CUSTOM_TIMING_USED" val="1"/>
  <p:tag name="GENSWF_SLIDE_TITLE" val="Tasks to Complete Before Testing"/>
  <p:tag name="ISPRING_SLIDE_INDENT_LEVEL" val="1"/>
  <p:tag name="ISPRING_SLIDE_ID" val="{A587FCF6-F687-4569-9AEB-403110FB3168}"/>
  <p:tag name="GENSWF_ADVANCE_TIME" val="74.475"/>
</p:tagLst>
</file>

<file path=ppt/tags/tag16.xml><?xml version="1.0" encoding="utf-8"?>
<p:tagLst xmlns:a="http://schemas.openxmlformats.org/drawingml/2006/main" xmlns:r="http://schemas.openxmlformats.org/officeDocument/2006/relationships" xmlns:p="http://schemas.openxmlformats.org/presentationml/2006/main">
  <p:tag name="ISPRING_CUSTOM_TIMING_USED" val="1"/>
  <p:tag name="ISPRING_SLIDE_INDENT_LEVEL" val="0"/>
  <p:tag name="GENSWF_SLIDE_TITLE" val="Tasks to Complete During Testing"/>
  <p:tag name="ISPRING_SLIDE_ID" val="{1E65132B-810C-4560-B938-6A9C0712977D}"/>
  <p:tag name="GENSWF_ADVANCE_TIME" val="13.793"/>
</p:tagLst>
</file>

<file path=ppt/tags/tag17.xml><?xml version="1.0" encoding="utf-8"?>
<p:tagLst xmlns:a="http://schemas.openxmlformats.org/drawingml/2006/main" xmlns:r="http://schemas.openxmlformats.org/officeDocument/2006/relationships" xmlns:p="http://schemas.openxmlformats.org/presentationml/2006/main">
  <p:tag name="ISPRING_CUSTOM_TIMING_USED" val="1"/>
  <p:tag name="ISPRING_SLIDE_INDENT_LEVEL" val="1"/>
  <p:tag name="GENSWF_ADVANCE_TIME" val="160.758"/>
  <p:tag name="ISPRING_SLIDE_ID" val="{F75BAFEC-2150-4A83-805A-E02818649216}"/>
</p:tagLst>
</file>

<file path=ppt/tags/tag18.xml><?xml version="1.0" encoding="utf-8"?>
<p:tagLst xmlns:a="http://schemas.openxmlformats.org/drawingml/2006/main" xmlns:r="http://schemas.openxmlformats.org/officeDocument/2006/relationships" xmlns:p="http://schemas.openxmlformats.org/presentationml/2006/main">
  <p:tag name="ISPRING_CUSTOM_TIMING_USED" val="1"/>
  <p:tag name="ISPRING_SLIDE_INDENT_LEVEL" val="1"/>
  <p:tag name="ISPRING_SLIDE_ID" val="{48455633-6D63-4499-8DD7-434FA972A6AD}"/>
  <p:tag name="GENSWF_ADVANCE_TIME" val="259.344"/>
</p:tagLst>
</file>

<file path=ppt/tags/tag19.xml><?xml version="1.0" encoding="utf-8"?>
<p:tagLst xmlns:a="http://schemas.openxmlformats.org/drawingml/2006/main" xmlns:r="http://schemas.openxmlformats.org/officeDocument/2006/relationships" xmlns:p="http://schemas.openxmlformats.org/presentationml/2006/main">
  <p:tag name="ISPRING_CUSTOM_TIMING_USED" val="1"/>
  <p:tag name="ISPRING_SLIDE_INDENT_LEVEL" val="1"/>
  <p:tag name="ISPRING_SLIDE_ID" val="{48455633-6D63-4499-8DD7-434FA972A6AD}"/>
  <p:tag name="GENSWF_ADVANCE_TIME" val="259.344"/>
</p:tagLst>
</file>

<file path=ppt/tags/tag2.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3D771C4D-9E33-4504-951A-396D2A1DA42A}"/>
  <p:tag name="GENSWF_ADVANCE_TIME" val="25.94"/>
</p:tagLst>
</file>

<file path=ppt/tags/tag20.xml><?xml version="1.0" encoding="utf-8"?>
<p:tagLst xmlns:a="http://schemas.openxmlformats.org/drawingml/2006/main" xmlns:r="http://schemas.openxmlformats.org/officeDocument/2006/relationships" xmlns:p="http://schemas.openxmlformats.org/presentationml/2006/main">
  <p:tag name="ISPRING_CUSTOM_TIMING_USED" val="1"/>
  <p:tag name="ISPRING_SLIDE_INDENT_LEVEL" val="0"/>
  <p:tag name="GENSWF_SLIDE_TITLE" val="Tasks to Complete After Testing"/>
  <p:tag name="ISPRING_SLIDE_ID" val="{B454EBDA-13A5-42C6-A463-F579F6837282}"/>
  <p:tag name="GENSWF_ADVANCE_TIME" val="14.08"/>
</p:tagLst>
</file>

<file path=ppt/tags/tag21.xml><?xml version="1.0" encoding="utf-8"?>
<p:tagLst xmlns:a="http://schemas.openxmlformats.org/drawingml/2006/main" xmlns:r="http://schemas.openxmlformats.org/officeDocument/2006/relationships" xmlns:p="http://schemas.openxmlformats.org/presentationml/2006/main">
  <p:tag name="ISPRING_CUSTOM_TIMING_USED" val="1"/>
  <p:tag name="ISPRING_SLIDE_INDENT_LEVEL" val="1"/>
  <p:tag name="ISPRING_SLIDE_ID" val="{8E90EB32-CF8E-4D0F-A29F-1C7DE69C65A2}"/>
  <p:tag name="GENSWF_ADVANCE_TIME" val="57.313"/>
</p:tagLst>
</file>

<file path=ppt/tags/tag22.xml><?xml version="1.0" encoding="utf-8"?>
<p:tagLst xmlns:a="http://schemas.openxmlformats.org/drawingml/2006/main" xmlns:r="http://schemas.openxmlformats.org/officeDocument/2006/relationships" xmlns:p="http://schemas.openxmlformats.org/presentationml/2006/main">
  <p:tag name="ISPRING_CUSTOM_TIMING_USED" val="1"/>
  <p:tag name="GENSWF_SLIDE_TITLE" val="Resources"/>
  <p:tag name="ISPRING_SLIDE_INDENT_LEVEL" val="0"/>
  <p:tag name="GENSWF_ADVANCE_TIME" val="5.303"/>
  <p:tag name="ISPRING_SLIDE_ID" val="{49591E4B-D5AC-480D-9152-AB90B13FB738}"/>
</p:tagLst>
</file>

<file path=ppt/tags/tag23.xml><?xml version="1.0" encoding="utf-8"?>
<p:tagLst xmlns:a="http://schemas.openxmlformats.org/drawingml/2006/main" xmlns:r="http://schemas.openxmlformats.org/officeDocument/2006/relationships" xmlns:p="http://schemas.openxmlformats.org/presentationml/2006/main">
  <p:tag name="ISPRING_CUSTOM_TIMING_USED" val="1"/>
  <p:tag name="ISPRING_SLIDE_INDENT_LEVEL" val="1"/>
  <p:tag name="GENSWF_SLIDE_TITLE" val="Support Page"/>
  <p:tag name="ISPRING_SLIDE_ID" val="{65C3EF8F-4BF5-41FE-A5C5-86E46CAD0F23}"/>
  <p:tag name="GENSWF_ADVANCE_TIME" val="40.803"/>
</p:tagLst>
</file>

<file path=ppt/tags/tag24.xml><?xml version="1.0" encoding="utf-8"?>
<p:tagLst xmlns:a="http://schemas.openxmlformats.org/drawingml/2006/main" xmlns:r="http://schemas.openxmlformats.org/officeDocument/2006/relationships" xmlns:p="http://schemas.openxmlformats.org/presentationml/2006/main">
  <p:tag name="ISPRING_CUSTOM_TIMING_USED" val="1"/>
  <p:tag name="GENSWF_SLIDE_TITLE" val="Thank you"/>
  <p:tag name="ISPRING_SLIDE_INDENT_LEVEL" val="0"/>
  <p:tag name="GENSWF_ADVANCE_TIME" val="28.63"/>
  <p:tag name="ISPRING_SLIDE_ID" val="{B7477891-770C-4DF2-B385-0DCA08F9A300}"/>
</p:tagLst>
</file>

<file path=ppt/tags/tag3.xml><?xml version="1.0" encoding="utf-8"?>
<p:tagLst xmlns:a="http://schemas.openxmlformats.org/drawingml/2006/main" xmlns:r="http://schemas.openxmlformats.org/officeDocument/2006/relationships" xmlns:p="http://schemas.openxmlformats.org/presentationml/2006/main">
  <p:tag name="ISPRING_CUSTOM_TIMING_USED" val="1"/>
  <p:tag name="ISPRING_SLIDE_INDENT_LEVEL" val="0"/>
  <p:tag name="GENSWF_SLIDE_TITLE" val="Test Overview"/>
  <p:tag name="ISPRING_SLIDE_ID" val="{AE4F7C6B-77AE-44F9-ACE7-F01364B3493C}"/>
  <p:tag name="GENSWF_ADVANCE_TIME" val="9.456"/>
</p:tagLst>
</file>

<file path=ppt/tags/tag4.xml><?xml version="1.0" encoding="utf-8"?>
<p:tagLst xmlns:a="http://schemas.openxmlformats.org/drawingml/2006/main" xmlns:r="http://schemas.openxmlformats.org/officeDocument/2006/relationships" xmlns:p="http://schemas.openxmlformats.org/presentationml/2006/main">
  <p:tag name="ISPRING_CUSTOM_TIMING_USED" val="1"/>
  <p:tag name="ISPRING_SLIDE_INDENT_LEVEL" val="0"/>
  <p:tag name="GENSWF_SLIDE_TITLE" val="Test Overview"/>
  <p:tag name="ISPRING_SLIDE_ID" val="{AE4F7C6B-77AE-44F9-ACE7-F01364B3493C}"/>
  <p:tag name="GENSWF_ADVANCE_TIME" val="9.456"/>
</p:tagLst>
</file>

<file path=ppt/tags/tag5.xml><?xml version="1.0" encoding="utf-8"?>
<p:tagLst xmlns:a="http://schemas.openxmlformats.org/drawingml/2006/main" xmlns:r="http://schemas.openxmlformats.org/officeDocument/2006/relationships" xmlns:p="http://schemas.openxmlformats.org/presentationml/2006/main">
  <p:tag name="ISPRING_CUSTOM_TIMING_USED" val="1"/>
  <p:tag name="ISPRING_SLIDE_INDENT_LEVEL" val="1"/>
  <p:tag name="ISPRING_SLIDE_ID" val="{6EB0BE6D-BBE5-4211-92B2-78F6740E0B71}"/>
  <p:tag name="GENSWF_ADVANCE_TIME" val="64.81"/>
</p:tagLst>
</file>

<file path=ppt/tags/tag6.xml><?xml version="1.0" encoding="utf-8"?>
<p:tagLst xmlns:a="http://schemas.openxmlformats.org/drawingml/2006/main" xmlns:r="http://schemas.openxmlformats.org/officeDocument/2006/relationships" xmlns:p="http://schemas.openxmlformats.org/presentationml/2006/main">
  <p:tag name="ISPRING_SLIDE_INDENT_LEVEL" val="1"/>
  <p:tag name="GENSWF_SLIDE_TITLE" val="Guidelines for Total Test Administration Time (continued)"/>
  <p:tag name="ISPRING_CUSTOM_TIMING_USED" val="1"/>
  <p:tag name="GENSWF_ADVANCE_TIME" val="49.711"/>
  <p:tag name="ISPRING_SLIDE_ID" val="{59BD1E1C-E5B8-4BDC-A181-8EB08AD90512}"/>
</p:tagLst>
</file>

<file path=ppt/tags/tag7.xml><?xml version="1.0" encoding="utf-8"?>
<p:tagLst xmlns:a="http://schemas.openxmlformats.org/drawingml/2006/main" xmlns:r="http://schemas.openxmlformats.org/officeDocument/2006/relationships" xmlns:p="http://schemas.openxmlformats.org/presentationml/2006/main">
  <p:tag name="ISPRING_CUSTOM_TIMING_USED" val="1"/>
  <p:tag name="ISPRING_SLIDE_INDENT_LEVEL" val="1"/>
  <p:tag name="ISPRING_SLIDE_ID" val="{54860FCA-356A-4C4F-A104-7099D7080D48}"/>
  <p:tag name="GENSWF_ADVANCE_TIME" val="89.104"/>
</p:tagLst>
</file>

<file path=ppt/tags/tag8.xml><?xml version="1.0" encoding="utf-8"?>
<p:tagLst xmlns:a="http://schemas.openxmlformats.org/drawingml/2006/main" xmlns:r="http://schemas.openxmlformats.org/officeDocument/2006/relationships" xmlns:p="http://schemas.openxmlformats.org/presentationml/2006/main">
  <p:tag name="ISPRING_CUSTOM_TIMING_USED" val="1"/>
  <p:tag name="ISPRING_SLIDE_INDENT_LEVEL" val="2"/>
  <p:tag name="ISPRING_SLIDE_ID" val="{7C5D1451-4447-4917-8F3B-32CCC9FF3FF0}"/>
  <p:tag name="GENSWF_ADVANCE_TIME" val="72.072"/>
</p:tagLst>
</file>

<file path=ppt/tags/tag9.xml><?xml version="1.0" encoding="utf-8"?>
<p:tagLst xmlns:a="http://schemas.openxmlformats.org/drawingml/2006/main" xmlns:r="http://schemas.openxmlformats.org/officeDocument/2006/relationships" xmlns:p="http://schemas.openxmlformats.org/presentationml/2006/main">
  <p:tag name="ISPRING_CUSTOM_TIMING_USED" val="1"/>
  <p:tag name="ISPRING_SLIDE_INDENT_LEVEL" val="2"/>
  <p:tag name="ISPRING_SLIDE_ID" val="{C73175A3-F8AC-46C6-986D-63D4FA59430F}"/>
  <p:tag name="GENSWF_ADVANCE_TIME" val="49.998"/>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1080</TotalTime>
  <Words>4517</Words>
  <Application>Microsoft Office PowerPoint</Application>
  <PresentationFormat>On-screen Show (4:3)</PresentationFormat>
  <Paragraphs>742</Paragraphs>
  <Slides>67</Slides>
  <Notes>39</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67</vt:i4>
      </vt:variant>
    </vt:vector>
  </HeadingPairs>
  <TitlesOfParts>
    <vt:vector size="79" baseType="lpstr">
      <vt:lpstr>MS PGothic</vt:lpstr>
      <vt:lpstr>MS PGothic</vt:lpstr>
      <vt:lpstr>Arial</vt:lpstr>
      <vt:lpstr>Calibri</vt:lpstr>
      <vt:lpstr>Calibri Light</vt:lpstr>
      <vt:lpstr>Curlz MT</vt:lpstr>
      <vt:lpstr>Footlight MT Light</vt:lpstr>
      <vt:lpstr>Museo Slab 500</vt:lpstr>
      <vt:lpstr>Trebuchet MS</vt:lpstr>
      <vt:lpstr>Verdana</vt:lpstr>
      <vt:lpstr>Wingdings 2</vt:lpstr>
      <vt:lpstr>Office Theme</vt:lpstr>
      <vt:lpstr>PowerPoint Presentation</vt:lpstr>
      <vt:lpstr>PowerPoint Presentation</vt:lpstr>
      <vt:lpstr>Topics</vt:lpstr>
      <vt:lpstr>PowerPoint Presentation</vt:lpstr>
      <vt:lpstr>Annual Training Requirement</vt:lpstr>
      <vt:lpstr>Acronyms</vt:lpstr>
      <vt:lpstr>Test Administrator Manual (TAM)</vt:lpstr>
      <vt:lpstr>PowerPoint Presentation</vt:lpstr>
      <vt:lpstr>Social Studies</vt:lpstr>
      <vt:lpstr>Mathematics</vt:lpstr>
      <vt:lpstr>Overview of What’s New this Year</vt:lpstr>
      <vt:lpstr>Overview of What’s New this Year</vt:lpstr>
      <vt:lpstr>PowerPoint Presentation</vt:lpstr>
      <vt:lpstr>Spring 2018 CMAS Window</vt:lpstr>
      <vt:lpstr>Guidelines for Administration Time</vt:lpstr>
      <vt:lpstr>Unit Testing Times: Grades 3-5</vt:lpstr>
      <vt:lpstr>Unit Testing Times: Grades 6-8 ELA, Science and Social Studies</vt:lpstr>
      <vt:lpstr>Unit Testing Times: Grades 6-8 Math</vt:lpstr>
      <vt:lpstr>Unit Testing Times: Grade 11</vt:lpstr>
      <vt:lpstr>Guidelines for Administration Time</vt:lpstr>
      <vt:lpstr>PowerPoint Presentation</vt:lpstr>
      <vt:lpstr>Active Administrators:</vt:lpstr>
      <vt:lpstr>Test Administrators May Not:</vt:lpstr>
      <vt:lpstr>Guidelines for Breaks</vt:lpstr>
      <vt:lpstr>Make-Up Testing</vt:lpstr>
      <vt:lpstr>Guidelines for Administration</vt:lpstr>
      <vt:lpstr>Guidelines for Administration</vt:lpstr>
      <vt:lpstr>Administrative Considerations</vt:lpstr>
      <vt:lpstr>Emergency Accommodation</vt:lpstr>
      <vt:lpstr>CSLA Accommodated Form</vt:lpstr>
      <vt:lpstr>Prepare to Administer Accommodations/Accessibility Features</vt:lpstr>
      <vt:lpstr>Chain of Custody</vt:lpstr>
      <vt:lpstr>Maintaining Security of the Assessments</vt:lpstr>
      <vt:lpstr>Test Materials Security</vt:lpstr>
      <vt:lpstr>Testing Different Grades/Courses Together</vt:lpstr>
      <vt:lpstr>Room Configuration</vt:lpstr>
      <vt:lpstr>Test Environment</vt:lpstr>
      <vt:lpstr>Test Environment</vt:lpstr>
      <vt:lpstr>Test Environment</vt:lpstr>
      <vt:lpstr>Test Environment</vt:lpstr>
      <vt:lpstr>Student-to-Test Administrator Ratio</vt:lpstr>
      <vt:lpstr>Unauthorized Visitors and the Media</vt:lpstr>
      <vt:lpstr>Security Breaches</vt:lpstr>
      <vt:lpstr>Safety Threats and Severe Weather</vt:lpstr>
      <vt:lpstr>Contaminated or Damaged Materials</vt:lpstr>
      <vt:lpstr>PowerPoint Presentation</vt:lpstr>
      <vt:lpstr>Test Administrator Access to Materials</vt:lpstr>
      <vt:lpstr>Tasks to Complete Before Testing: Prepare to Administer Accommodations/Accessibility Features</vt:lpstr>
      <vt:lpstr>Tasks to Complete Before Testing</vt:lpstr>
      <vt:lpstr>Tasks to Complete Before Testing</vt:lpstr>
      <vt:lpstr>Tasks to Complete Before Testing</vt:lpstr>
      <vt:lpstr>PowerPoint Presentation</vt:lpstr>
      <vt:lpstr>Maintain Test Security</vt:lpstr>
      <vt:lpstr>Tasks to Complete the Day of Testing</vt:lpstr>
      <vt:lpstr>Interruptions During Testing</vt:lpstr>
      <vt:lpstr>Math Units with Two Sections</vt:lpstr>
      <vt:lpstr>Student Submits Test</vt:lpstr>
      <vt:lpstr>Issues with Individual Items</vt:lpstr>
      <vt:lpstr>PowerPoint Presentation</vt:lpstr>
      <vt:lpstr>Tasks to Complete after Testing</vt:lpstr>
      <vt:lpstr>PowerPoint Presentation</vt:lpstr>
      <vt:lpstr>PearsonAccessnext Landing Page</vt:lpstr>
      <vt:lpstr>Customer Support</vt:lpstr>
      <vt:lpstr>Communication</vt:lpstr>
      <vt:lpstr>Colorado Security Agreement Form</vt:lpstr>
      <vt:lpstr>Get Involved!</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Acacia</dc:creator>
  <cp:lastModifiedBy>Loerzel, Sara</cp:lastModifiedBy>
  <cp:revision>105</cp:revision>
  <dcterms:created xsi:type="dcterms:W3CDTF">2016-08-31T23:11:11Z</dcterms:created>
  <dcterms:modified xsi:type="dcterms:W3CDTF">2018-01-04T18:32:05Z</dcterms:modified>
</cp:coreProperties>
</file>